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32"/>
  </p:notesMasterIdLst>
  <p:sldIdLst>
    <p:sldId id="257" r:id="rId4"/>
    <p:sldId id="258" r:id="rId5"/>
    <p:sldId id="259" r:id="rId6"/>
    <p:sldId id="846" r:id="rId7"/>
    <p:sldId id="842" r:id="rId8"/>
    <p:sldId id="843" r:id="rId9"/>
    <p:sldId id="847" r:id="rId10"/>
    <p:sldId id="844" r:id="rId11"/>
    <p:sldId id="319" r:id="rId12"/>
    <p:sldId id="260" r:id="rId13"/>
    <p:sldId id="329" r:id="rId14"/>
    <p:sldId id="848" r:id="rId15"/>
    <p:sldId id="322" r:id="rId16"/>
    <p:sldId id="849" r:id="rId17"/>
    <p:sldId id="850" r:id="rId18"/>
    <p:sldId id="851" r:id="rId19"/>
    <p:sldId id="331" r:id="rId20"/>
    <p:sldId id="852" r:id="rId21"/>
    <p:sldId id="344" r:id="rId22"/>
    <p:sldId id="853" r:id="rId23"/>
    <p:sldId id="334" r:id="rId24"/>
    <p:sldId id="345" r:id="rId25"/>
    <p:sldId id="341" r:id="rId26"/>
    <p:sldId id="854" r:id="rId27"/>
    <p:sldId id="335" r:id="rId28"/>
    <p:sldId id="348" r:id="rId29"/>
    <p:sldId id="855" r:id="rId30"/>
    <p:sldId id="8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896"/>
    <a:srgbClr val="FEE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2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7D9C9-B71A-4877-A7B1-4EF2F049293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FE88BE1B-B4D6-4E8B-8F45-1EBAEF23B3C7}">
      <dgm:prSet phldrT="[Text]" custT="1"/>
      <dgm:spPr/>
      <dgm:t>
        <a:bodyPr/>
        <a:lstStyle/>
        <a:p>
          <a:r>
            <a:rPr lang="vi-VN" sz="2400" b="1">
              <a:solidFill>
                <a:schemeClr val="bg1">
                  <a:lumMod val="10000"/>
                </a:schemeClr>
              </a:solidFill>
              <a:latin typeface="+mj-lt"/>
            </a:rPr>
            <a:t>Về bố cục, văn bản cần đảm bảo các phần sau</a:t>
          </a:r>
          <a:endParaRPr lang="en-US" sz="2400">
            <a:solidFill>
              <a:schemeClr val="bg1">
                <a:lumMod val="10000"/>
              </a:schemeClr>
            </a:solidFill>
            <a:latin typeface="+mj-lt"/>
          </a:endParaRPr>
        </a:p>
      </dgm:t>
    </dgm:pt>
    <dgm:pt modelId="{0633F462-CDFE-4A2D-A80C-4785D419AAA4}" type="parTrans" cxnId="{713FEFEB-CFF4-49AB-923E-EC25ABB931F4}">
      <dgm:prSet/>
      <dgm:spPr/>
      <dgm:t>
        <a:bodyPr/>
        <a:lstStyle/>
        <a:p>
          <a:endParaRPr lang="en-US" sz="2400">
            <a:solidFill>
              <a:schemeClr val="bg1">
                <a:lumMod val="10000"/>
              </a:schemeClr>
            </a:solidFill>
            <a:latin typeface="+mj-lt"/>
          </a:endParaRPr>
        </a:p>
      </dgm:t>
    </dgm:pt>
    <dgm:pt modelId="{0F09B7CC-F148-4905-AB9C-207F18E6E5E5}" type="sibTrans" cxnId="{713FEFEB-CFF4-49AB-923E-EC25ABB931F4}">
      <dgm:prSet/>
      <dgm:spPr/>
      <dgm:t>
        <a:bodyPr/>
        <a:lstStyle/>
        <a:p>
          <a:endParaRPr lang="en-US" sz="2400">
            <a:solidFill>
              <a:schemeClr val="bg1">
                <a:lumMod val="10000"/>
              </a:schemeClr>
            </a:solidFill>
            <a:latin typeface="+mj-lt"/>
          </a:endParaRPr>
        </a:p>
      </dgm:t>
    </dgm:pt>
    <dgm:pt modelId="{15D85207-882D-40FD-9C72-541BF885590F}">
      <dgm:prSet phldrT="[Text]" custT="1"/>
      <dgm:spPr/>
      <dgm:t>
        <a:bodyPr/>
        <a:lstStyle/>
        <a:p>
          <a:r>
            <a:rPr lang="vi-VN" sz="2400" b="1">
              <a:solidFill>
                <a:schemeClr val="accent6"/>
              </a:solidFill>
              <a:latin typeface="+mj-lt"/>
            </a:rPr>
            <a:t>Phần mở đầu</a:t>
          </a:r>
          <a:endParaRPr lang="en-US" sz="2400" b="1">
            <a:solidFill>
              <a:schemeClr val="accent6"/>
            </a:solidFill>
            <a:latin typeface="+mj-lt"/>
          </a:endParaRPr>
        </a:p>
      </dgm:t>
    </dgm:pt>
    <dgm:pt modelId="{6CE32727-E2F8-450E-BFE3-94DAF5687347}" type="parTrans" cxnId="{31C42B8E-7471-45CC-93FF-4CD4417375CD}">
      <dgm:prSet custT="1"/>
      <dgm:spPr/>
      <dgm:t>
        <a:bodyPr/>
        <a:lstStyle/>
        <a:p>
          <a:endParaRPr lang="en-US" sz="2400">
            <a:solidFill>
              <a:schemeClr val="bg1">
                <a:lumMod val="10000"/>
              </a:schemeClr>
            </a:solidFill>
            <a:latin typeface="+mj-lt"/>
          </a:endParaRPr>
        </a:p>
      </dgm:t>
    </dgm:pt>
    <dgm:pt modelId="{C85CDC92-E86C-416B-8CA3-9E1AD638096D}" type="sibTrans" cxnId="{31C42B8E-7471-45CC-93FF-4CD4417375CD}">
      <dgm:prSet/>
      <dgm:spPr/>
      <dgm:t>
        <a:bodyPr/>
        <a:lstStyle/>
        <a:p>
          <a:endParaRPr lang="en-US" sz="2400">
            <a:solidFill>
              <a:schemeClr val="bg1">
                <a:lumMod val="10000"/>
              </a:schemeClr>
            </a:solidFill>
            <a:latin typeface="+mj-lt"/>
          </a:endParaRPr>
        </a:p>
      </dgm:t>
    </dgm:pt>
    <dgm:pt modelId="{7CAD141E-EB52-407D-B050-4EA729246C58}">
      <dgm:prSet phldrT="[Text]" custT="1"/>
      <dgm:spPr/>
      <dgm:t>
        <a:bodyPr/>
        <a:lstStyle/>
        <a:p>
          <a:r>
            <a:rPr lang="vi-VN" sz="2400" b="1">
              <a:solidFill>
                <a:schemeClr val="accent6"/>
              </a:solidFill>
              <a:latin typeface="+mj-lt"/>
            </a:rPr>
            <a:t>Phần nội dung</a:t>
          </a:r>
          <a:endParaRPr lang="en-US" sz="2400" b="1">
            <a:solidFill>
              <a:schemeClr val="accent6"/>
            </a:solidFill>
            <a:latin typeface="+mj-lt"/>
          </a:endParaRPr>
        </a:p>
      </dgm:t>
    </dgm:pt>
    <dgm:pt modelId="{32FAD3E0-DBD9-4770-A586-DF2758BEC515}" type="parTrans" cxnId="{2053C4F3-71BD-4E2E-A614-A537DC155C96}">
      <dgm:prSet custT="1"/>
      <dgm:spPr/>
      <dgm:t>
        <a:bodyPr/>
        <a:lstStyle/>
        <a:p>
          <a:endParaRPr lang="en-US" sz="2400">
            <a:solidFill>
              <a:schemeClr val="bg1">
                <a:lumMod val="10000"/>
              </a:schemeClr>
            </a:solidFill>
            <a:latin typeface="+mj-lt"/>
          </a:endParaRPr>
        </a:p>
      </dgm:t>
    </dgm:pt>
    <dgm:pt modelId="{80846C82-58EB-4DE3-A7BC-4377FACFB146}" type="sibTrans" cxnId="{2053C4F3-71BD-4E2E-A614-A537DC155C96}">
      <dgm:prSet/>
      <dgm:spPr/>
      <dgm:t>
        <a:bodyPr/>
        <a:lstStyle/>
        <a:p>
          <a:endParaRPr lang="en-US" sz="2400">
            <a:solidFill>
              <a:schemeClr val="bg1">
                <a:lumMod val="10000"/>
              </a:schemeClr>
            </a:solidFill>
            <a:latin typeface="+mj-lt"/>
          </a:endParaRPr>
        </a:p>
      </dgm:t>
    </dgm:pt>
    <dgm:pt modelId="{2A1A5608-41D5-4E9B-8DF8-7D4E64493FA5}">
      <dgm:prSet phldrT="[Text]" custT="1"/>
      <dgm:spPr/>
      <dgm:t>
        <a:bodyPr/>
        <a:lstStyle/>
        <a:p>
          <a:r>
            <a:rPr lang="vi-VN" sz="2400" b="1">
              <a:solidFill>
                <a:schemeClr val="accent6"/>
              </a:solidFill>
              <a:latin typeface="+mj-lt"/>
            </a:rPr>
            <a:t>Phần kết thúc</a:t>
          </a:r>
          <a:endParaRPr lang="en-US" sz="2400" b="1">
            <a:solidFill>
              <a:schemeClr val="accent6"/>
            </a:solidFill>
            <a:latin typeface="+mj-lt"/>
          </a:endParaRPr>
        </a:p>
      </dgm:t>
    </dgm:pt>
    <dgm:pt modelId="{19849BF7-01D4-4B48-A977-17EAB91DB6AA}" type="parTrans" cxnId="{F8B88469-6B8B-400E-950A-193949EACA69}">
      <dgm:prSet custT="1"/>
      <dgm:spPr/>
      <dgm:t>
        <a:bodyPr/>
        <a:lstStyle/>
        <a:p>
          <a:endParaRPr lang="en-US" sz="2400">
            <a:solidFill>
              <a:schemeClr val="bg1">
                <a:lumMod val="10000"/>
              </a:schemeClr>
            </a:solidFill>
            <a:latin typeface="+mj-lt"/>
          </a:endParaRPr>
        </a:p>
      </dgm:t>
    </dgm:pt>
    <dgm:pt modelId="{65FE5550-E312-40BD-9AA9-01612BD2B9A4}" type="sibTrans" cxnId="{F8B88469-6B8B-400E-950A-193949EACA69}">
      <dgm:prSet/>
      <dgm:spPr/>
      <dgm:t>
        <a:bodyPr/>
        <a:lstStyle/>
        <a:p>
          <a:endParaRPr lang="en-US" sz="2400">
            <a:solidFill>
              <a:schemeClr val="bg1">
                <a:lumMod val="10000"/>
              </a:schemeClr>
            </a:solidFill>
            <a:latin typeface="+mj-lt"/>
          </a:endParaRPr>
        </a:p>
      </dgm:t>
    </dgm:pt>
    <dgm:pt modelId="{A7F1F9ED-CF1F-4302-955A-97A8D0A271E0}">
      <dgm:prSet custT="1"/>
      <dgm:spPr/>
      <dgm:t>
        <a:bodyPr/>
        <a:lstStyle/>
        <a:p>
          <a:r>
            <a:rPr lang="vi-VN" sz="2400">
              <a:solidFill>
                <a:schemeClr val="bg1">
                  <a:lumMod val="10000"/>
                </a:schemeClr>
              </a:solidFill>
              <a:latin typeface="+mj-lt"/>
            </a:rPr>
            <a:t>có thể trình bày sự việc cuối/ kết quả của hiện tượng tự nhiên hoặc tóm tắt nội dung giải thích.</a:t>
          </a:r>
          <a:endParaRPr lang="en-US" sz="2400">
            <a:solidFill>
              <a:schemeClr val="bg1">
                <a:lumMod val="10000"/>
              </a:schemeClr>
            </a:solidFill>
            <a:latin typeface="+mj-lt"/>
          </a:endParaRPr>
        </a:p>
      </dgm:t>
    </dgm:pt>
    <dgm:pt modelId="{EB84BE8F-974F-46A8-B0BE-F0D29B0248F3}" type="parTrans" cxnId="{085BE98B-68D9-4721-B14E-830AB25F9F28}">
      <dgm:prSet custT="1"/>
      <dgm:spPr/>
      <dgm:t>
        <a:bodyPr/>
        <a:lstStyle/>
        <a:p>
          <a:endParaRPr lang="en-US" sz="2400">
            <a:solidFill>
              <a:schemeClr val="bg1">
                <a:lumMod val="10000"/>
              </a:schemeClr>
            </a:solidFill>
            <a:latin typeface="+mj-lt"/>
          </a:endParaRPr>
        </a:p>
      </dgm:t>
    </dgm:pt>
    <dgm:pt modelId="{3D37D780-64B1-4642-A0B1-3CC9D6F58589}" type="sibTrans" cxnId="{085BE98B-68D9-4721-B14E-830AB25F9F28}">
      <dgm:prSet/>
      <dgm:spPr/>
      <dgm:t>
        <a:bodyPr/>
        <a:lstStyle/>
        <a:p>
          <a:endParaRPr lang="en-US" sz="2400">
            <a:solidFill>
              <a:schemeClr val="bg1">
                <a:lumMod val="10000"/>
              </a:schemeClr>
            </a:solidFill>
            <a:latin typeface="+mj-lt"/>
          </a:endParaRPr>
        </a:p>
      </dgm:t>
    </dgm:pt>
    <dgm:pt modelId="{C510E076-4C0B-4C62-A33E-CED118118240}">
      <dgm:prSet custT="1"/>
      <dgm:spPr/>
      <dgm:t>
        <a:bodyPr/>
        <a:lstStyle/>
        <a:p>
          <a:r>
            <a:rPr lang="vi-VN" sz="2400">
              <a:solidFill>
                <a:schemeClr val="bg1">
                  <a:lumMod val="10000"/>
                </a:schemeClr>
              </a:solidFill>
              <a:latin typeface="+mj-lt"/>
            </a:rPr>
            <a:t>Giới thiệu khái quát về hiện tượng tự nhiên muốn giải thích.</a:t>
          </a:r>
          <a:endParaRPr lang="en-US" sz="2400">
            <a:solidFill>
              <a:schemeClr val="bg1">
                <a:lumMod val="10000"/>
              </a:schemeClr>
            </a:solidFill>
            <a:latin typeface="+mj-lt"/>
          </a:endParaRPr>
        </a:p>
      </dgm:t>
    </dgm:pt>
    <dgm:pt modelId="{974F4839-1783-47A9-AB74-7CF1F811E87A}" type="parTrans" cxnId="{B11FD4FB-ACFE-4424-9ED3-B0A5701D4A59}">
      <dgm:prSet custT="1"/>
      <dgm:spPr/>
      <dgm:t>
        <a:bodyPr/>
        <a:lstStyle/>
        <a:p>
          <a:endParaRPr lang="en-US" sz="2400">
            <a:solidFill>
              <a:schemeClr val="bg1">
                <a:lumMod val="10000"/>
              </a:schemeClr>
            </a:solidFill>
            <a:latin typeface="+mj-lt"/>
          </a:endParaRPr>
        </a:p>
      </dgm:t>
    </dgm:pt>
    <dgm:pt modelId="{31FA2433-DCC0-403F-8F77-799BF23EBF9A}" type="sibTrans" cxnId="{B11FD4FB-ACFE-4424-9ED3-B0A5701D4A59}">
      <dgm:prSet/>
      <dgm:spPr/>
      <dgm:t>
        <a:bodyPr/>
        <a:lstStyle/>
        <a:p>
          <a:endParaRPr lang="en-US" sz="2400">
            <a:solidFill>
              <a:schemeClr val="bg1">
                <a:lumMod val="10000"/>
              </a:schemeClr>
            </a:solidFill>
            <a:latin typeface="+mj-lt"/>
          </a:endParaRPr>
        </a:p>
      </dgm:t>
    </dgm:pt>
    <dgm:pt modelId="{88EFFDE2-F8E2-4311-84C0-703455CF942D}">
      <dgm:prSet custT="1"/>
      <dgm:spPr/>
      <dgm:t>
        <a:bodyPr/>
        <a:lstStyle/>
        <a:p>
          <a:r>
            <a:rPr lang="vi-VN" sz="2400">
              <a:solidFill>
                <a:schemeClr val="bg1">
                  <a:lumMod val="10000"/>
                </a:schemeClr>
              </a:solidFill>
              <a:latin typeface="+mj-lt"/>
            </a:rPr>
            <a:t>giải thích nguyên nhân xuất hiện và cách thức diễn ra của hiện tượng tự nhiên.</a:t>
          </a:r>
          <a:endParaRPr lang="en-US" sz="2400">
            <a:solidFill>
              <a:schemeClr val="bg1">
                <a:lumMod val="10000"/>
              </a:schemeClr>
            </a:solidFill>
            <a:latin typeface="+mj-lt"/>
          </a:endParaRPr>
        </a:p>
      </dgm:t>
    </dgm:pt>
    <dgm:pt modelId="{9E24804A-2222-46C9-9FB6-27C8481DC74C}" type="parTrans" cxnId="{82678C76-CF29-4E98-9EAB-D2331CB3AD38}">
      <dgm:prSet custT="1"/>
      <dgm:spPr/>
      <dgm:t>
        <a:bodyPr/>
        <a:lstStyle/>
        <a:p>
          <a:endParaRPr lang="en-US" sz="2400">
            <a:solidFill>
              <a:schemeClr val="bg1">
                <a:lumMod val="10000"/>
              </a:schemeClr>
            </a:solidFill>
            <a:latin typeface="+mj-lt"/>
          </a:endParaRPr>
        </a:p>
      </dgm:t>
    </dgm:pt>
    <dgm:pt modelId="{705A1AEE-A16E-4286-8192-6D312870AA3B}" type="sibTrans" cxnId="{82678C76-CF29-4E98-9EAB-D2331CB3AD38}">
      <dgm:prSet/>
      <dgm:spPr/>
      <dgm:t>
        <a:bodyPr/>
        <a:lstStyle/>
        <a:p>
          <a:endParaRPr lang="en-US" sz="2400">
            <a:solidFill>
              <a:schemeClr val="bg1">
                <a:lumMod val="10000"/>
              </a:schemeClr>
            </a:solidFill>
            <a:latin typeface="+mj-lt"/>
          </a:endParaRPr>
        </a:p>
      </dgm:t>
    </dgm:pt>
    <dgm:pt modelId="{0F7E22A8-C9D5-41E0-9D43-A7A95ABF0B1F}" type="pres">
      <dgm:prSet presAssocID="{FBB7D9C9-B71A-4877-A7B1-4EF2F0492933}" presName="Name0" presStyleCnt="0">
        <dgm:presLayoutVars>
          <dgm:chPref val="1"/>
          <dgm:dir/>
          <dgm:animOne val="branch"/>
          <dgm:animLvl val="lvl"/>
          <dgm:resizeHandles val="exact"/>
        </dgm:presLayoutVars>
      </dgm:prSet>
      <dgm:spPr/>
      <dgm:t>
        <a:bodyPr/>
        <a:lstStyle/>
        <a:p>
          <a:endParaRPr lang="en-US"/>
        </a:p>
      </dgm:t>
    </dgm:pt>
    <dgm:pt modelId="{DFE476E0-98AD-4ADA-A019-C622CB5BC978}" type="pres">
      <dgm:prSet presAssocID="{FE88BE1B-B4D6-4E8B-8F45-1EBAEF23B3C7}" presName="root1" presStyleCnt="0"/>
      <dgm:spPr/>
    </dgm:pt>
    <dgm:pt modelId="{81F99F4C-78B5-450B-9D78-D72003FEC824}" type="pres">
      <dgm:prSet presAssocID="{FE88BE1B-B4D6-4E8B-8F45-1EBAEF23B3C7}" presName="LevelOneTextNode" presStyleLbl="node0" presStyleIdx="0" presStyleCnt="1" custScaleY="76900">
        <dgm:presLayoutVars>
          <dgm:chPref val="3"/>
        </dgm:presLayoutVars>
      </dgm:prSet>
      <dgm:spPr/>
      <dgm:t>
        <a:bodyPr/>
        <a:lstStyle/>
        <a:p>
          <a:endParaRPr lang="en-US"/>
        </a:p>
      </dgm:t>
    </dgm:pt>
    <dgm:pt modelId="{C518E6FE-C2E6-41DE-A753-FCCD8C47CE4B}" type="pres">
      <dgm:prSet presAssocID="{FE88BE1B-B4D6-4E8B-8F45-1EBAEF23B3C7}" presName="level2hierChild" presStyleCnt="0"/>
      <dgm:spPr/>
    </dgm:pt>
    <dgm:pt modelId="{FD5F0153-44EF-49C2-99C9-2C0BD8785A12}" type="pres">
      <dgm:prSet presAssocID="{6CE32727-E2F8-450E-BFE3-94DAF5687347}" presName="conn2-1" presStyleLbl="parChTrans1D2" presStyleIdx="0" presStyleCnt="3"/>
      <dgm:spPr/>
      <dgm:t>
        <a:bodyPr/>
        <a:lstStyle/>
        <a:p>
          <a:endParaRPr lang="en-US"/>
        </a:p>
      </dgm:t>
    </dgm:pt>
    <dgm:pt modelId="{6B05DFDC-9088-4D86-B666-EE76959AF868}" type="pres">
      <dgm:prSet presAssocID="{6CE32727-E2F8-450E-BFE3-94DAF5687347}" presName="connTx" presStyleLbl="parChTrans1D2" presStyleIdx="0" presStyleCnt="3"/>
      <dgm:spPr/>
      <dgm:t>
        <a:bodyPr/>
        <a:lstStyle/>
        <a:p>
          <a:endParaRPr lang="en-US"/>
        </a:p>
      </dgm:t>
    </dgm:pt>
    <dgm:pt modelId="{1B1789FD-9B19-44B9-8F0A-E2F7DAE0B09E}" type="pres">
      <dgm:prSet presAssocID="{15D85207-882D-40FD-9C72-541BF885590F}" presName="root2" presStyleCnt="0"/>
      <dgm:spPr/>
    </dgm:pt>
    <dgm:pt modelId="{54CB7BB5-8293-47A7-9BB0-B43A68B91DEA}" type="pres">
      <dgm:prSet presAssocID="{15D85207-882D-40FD-9C72-541BF885590F}" presName="LevelTwoTextNode" presStyleLbl="node2" presStyleIdx="0" presStyleCnt="3" custScaleX="69152">
        <dgm:presLayoutVars>
          <dgm:chPref val="3"/>
        </dgm:presLayoutVars>
      </dgm:prSet>
      <dgm:spPr/>
      <dgm:t>
        <a:bodyPr/>
        <a:lstStyle/>
        <a:p>
          <a:endParaRPr lang="en-US"/>
        </a:p>
      </dgm:t>
    </dgm:pt>
    <dgm:pt modelId="{97BECBA2-2ADD-4F0A-9408-20BD33D1C875}" type="pres">
      <dgm:prSet presAssocID="{15D85207-882D-40FD-9C72-541BF885590F}" presName="level3hierChild" presStyleCnt="0"/>
      <dgm:spPr/>
    </dgm:pt>
    <dgm:pt modelId="{87245067-6BEF-442D-822D-86FF8FB4FEC2}" type="pres">
      <dgm:prSet presAssocID="{974F4839-1783-47A9-AB74-7CF1F811E87A}" presName="conn2-1" presStyleLbl="parChTrans1D3" presStyleIdx="0" presStyleCnt="3"/>
      <dgm:spPr/>
      <dgm:t>
        <a:bodyPr/>
        <a:lstStyle/>
        <a:p>
          <a:endParaRPr lang="en-US"/>
        </a:p>
      </dgm:t>
    </dgm:pt>
    <dgm:pt modelId="{BF5F1299-4933-485B-B742-B73DAC08C853}" type="pres">
      <dgm:prSet presAssocID="{974F4839-1783-47A9-AB74-7CF1F811E87A}" presName="connTx" presStyleLbl="parChTrans1D3" presStyleIdx="0" presStyleCnt="3"/>
      <dgm:spPr/>
      <dgm:t>
        <a:bodyPr/>
        <a:lstStyle/>
        <a:p>
          <a:endParaRPr lang="en-US"/>
        </a:p>
      </dgm:t>
    </dgm:pt>
    <dgm:pt modelId="{DB9072DC-917A-4541-AC71-917872241EC9}" type="pres">
      <dgm:prSet presAssocID="{C510E076-4C0B-4C62-A33E-CED118118240}" presName="root2" presStyleCnt="0"/>
      <dgm:spPr/>
    </dgm:pt>
    <dgm:pt modelId="{0C8C586A-2E3C-4BF7-AB45-AB615961D1D0}" type="pres">
      <dgm:prSet presAssocID="{C510E076-4C0B-4C62-A33E-CED118118240}" presName="LevelTwoTextNode" presStyleLbl="node3" presStyleIdx="0" presStyleCnt="3" custScaleX="186382">
        <dgm:presLayoutVars>
          <dgm:chPref val="3"/>
        </dgm:presLayoutVars>
      </dgm:prSet>
      <dgm:spPr/>
      <dgm:t>
        <a:bodyPr/>
        <a:lstStyle/>
        <a:p>
          <a:endParaRPr lang="en-US"/>
        </a:p>
      </dgm:t>
    </dgm:pt>
    <dgm:pt modelId="{0C71C72E-B044-41AB-BDDD-5B9A0228D9AA}" type="pres">
      <dgm:prSet presAssocID="{C510E076-4C0B-4C62-A33E-CED118118240}" presName="level3hierChild" presStyleCnt="0"/>
      <dgm:spPr/>
    </dgm:pt>
    <dgm:pt modelId="{5185CB47-DB8A-4EF7-ABE8-36822B65904B}" type="pres">
      <dgm:prSet presAssocID="{32FAD3E0-DBD9-4770-A586-DF2758BEC515}" presName="conn2-1" presStyleLbl="parChTrans1D2" presStyleIdx="1" presStyleCnt="3"/>
      <dgm:spPr/>
      <dgm:t>
        <a:bodyPr/>
        <a:lstStyle/>
        <a:p>
          <a:endParaRPr lang="en-US"/>
        </a:p>
      </dgm:t>
    </dgm:pt>
    <dgm:pt modelId="{9A9E98A1-F84A-48CA-A9DE-392FF1EA1663}" type="pres">
      <dgm:prSet presAssocID="{32FAD3E0-DBD9-4770-A586-DF2758BEC515}" presName="connTx" presStyleLbl="parChTrans1D2" presStyleIdx="1" presStyleCnt="3"/>
      <dgm:spPr/>
      <dgm:t>
        <a:bodyPr/>
        <a:lstStyle/>
        <a:p>
          <a:endParaRPr lang="en-US"/>
        </a:p>
      </dgm:t>
    </dgm:pt>
    <dgm:pt modelId="{DD3C833C-0830-4FE1-B712-51220C5901F8}" type="pres">
      <dgm:prSet presAssocID="{7CAD141E-EB52-407D-B050-4EA729246C58}" presName="root2" presStyleCnt="0"/>
      <dgm:spPr/>
    </dgm:pt>
    <dgm:pt modelId="{D5DCE492-8E44-4485-83EE-5B2DFBEFD722}" type="pres">
      <dgm:prSet presAssocID="{7CAD141E-EB52-407D-B050-4EA729246C58}" presName="LevelTwoTextNode" presStyleLbl="node2" presStyleIdx="1" presStyleCnt="3" custScaleX="69152">
        <dgm:presLayoutVars>
          <dgm:chPref val="3"/>
        </dgm:presLayoutVars>
      </dgm:prSet>
      <dgm:spPr/>
      <dgm:t>
        <a:bodyPr/>
        <a:lstStyle/>
        <a:p>
          <a:endParaRPr lang="en-US"/>
        </a:p>
      </dgm:t>
    </dgm:pt>
    <dgm:pt modelId="{AA8E19A0-A296-4A30-AFCF-815A01629183}" type="pres">
      <dgm:prSet presAssocID="{7CAD141E-EB52-407D-B050-4EA729246C58}" presName="level3hierChild" presStyleCnt="0"/>
      <dgm:spPr/>
    </dgm:pt>
    <dgm:pt modelId="{8319F622-203F-4752-ACE4-4C028CE4B903}" type="pres">
      <dgm:prSet presAssocID="{9E24804A-2222-46C9-9FB6-27C8481DC74C}" presName="conn2-1" presStyleLbl="parChTrans1D3" presStyleIdx="1" presStyleCnt="3"/>
      <dgm:spPr/>
      <dgm:t>
        <a:bodyPr/>
        <a:lstStyle/>
        <a:p>
          <a:endParaRPr lang="en-US"/>
        </a:p>
      </dgm:t>
    </dgm:pt>
    <dgm:pt modelId="{F4E96A9B-9C19-41B3-8C32-9F1F0CDFA793}" type="pres">
      <dgm:prSet presAssocID="{9E24804A-2222-46C9-9FB6-27C8481DC74C}" presName="connTx" presStyleLbl="parChTrans1D3" presStyleIdx="1" presStyleCnt="3"/>
      <dgm:spPr/>
      <dgm:t>
        <a:bodyPr/>
        <a:lstStyle/>
        <a:p>
          <a:endParaRPr lang="en-US"/>
        </a:p>
      </dgm:t>
    </dgm:pt>
    <dgm:pt modelId="{07F4F482-06C6-4457-8B3F-5180D39F5D79}" type="pres">
      <dgm:prSet presAssocID="{88EFFDE2-F8E2-4311-84C0-703455CF942D}" presName="root2" presStyleCnt="0"/>
      <dgm:spPr/>
    </dgm:pt>
    <dgm:pt modelId="{76F7B75B-A857-4904-BA43-527AED4EA1C0}" type="pres">
      <dgm:prSet presAssocID="{88EFFDE2-F8E2-4311-84C0-703455CF942D}" presName="LevelTwoTextNode" presStyleLbl="node3" presStyleIdx="1" presStyleCnt="3" custScaleX="186382">
        <dgm:presLayoutVars>
          <dgm:chPref val="3"/>
        </dgm:presLayoutVars>
      </dgm:prSet>
      <dgm:spPr/>
      <dgm:t>
        <a:bodyPr/>
        <a:lstStyle/>
        <a:p>
          <a:endParaRPr lang="en-US"/>
        </a:p>
      </dgm:t>
    </dgm:pt>
    <dgm:pt modelId="{8FA82F9A-B3AA-436F-8B91-219606C391E9}" type="pres">
      <dgm:prSet presAssocID="{88EFFDE2-F8E2-4311-84C0-703455CF942D}" presName="level3hierChild" presStyleCnt="0"/>
      <dgm:spPr/>
    </dgm:pt>
    <dgm:pt modelId="{471560AB-40E3-4B2A-A247-4A05202FB668}" type="pres">
      <dgm:prSet presAssocID="{19849BF7-01D4-4B48-A977-17EAB91DB6AA}" presName="conn2-1" presStyleLbl="parChTrans1D2" presStyleIdx="2" presStyleCnt="3"/>
      <dgm:spPr/>
      <dgm:t>
        <a:bodyPr/>
        <a:lstStyle/>
        <a:p>
          <a:endParaRPr lang="en-US"/>
        </a:p>
      </dgm:t>
    </dgm:pt>
    <dgm:pt modelId="{24DED7A5-CD3E-4368-B11A-8F6BEAFA49CA}" type="pres">
      <dgm:prSet presAssocID="{19849BF7-01D4-4B48-A977-17EAB91DB6AA}" presName="connTx" presStyleLbl="parChTrans1D2" presStyleIdx="2" presStyleCnt="3"/>
      <dgm:spPr/>
      <dgm:t>
        <a:bodyPr/>
        <a:lstStyle/>
        <a:p>
          <a:endParaRPr lang="en-US"/>
        </a:p>
      </dgm:t>
    </dgm:pt>
    <dgm:pt modelId="{4B1E0F27-0773-4439-8FBC-7CD2EF0256AA}" type="pres">
      <dgm:prSet presAssocID="{2A1A5608-41D5-4E9B-8DF8-7D4E64493FA5}" presName="root2" presStyleCnt="0"/>
      <dgm:spPr/>
    </dgm:pt>
    <dgm:pt modelId="{1102ABED-874D-43C0-93D6-1223A04F5872}" type="pres">
      <dgm:prSet presAssocID="{2A1A5608-41D5-4E9B-8DF8-7D4E64493FA5}" presName="LevelTwoTextNode" presStyleLbl="node2" presStyleIdx="2" presStyleCnt="3" custScaleX="69152">
        <dgm:presLayoutVars>
          <dgm:chPref val="3"/>
        </dgm:presLayoutVars>
      </dgm:prSet>
      <dgm:spPr/>
      <dgm:t>
        <a:bodyPr/>
        <a:lstStyle/>
        <a:p>
          <a:endParaRPr lang="en-US"/>
        </a:p>
      </dgm:t>
    </dgm:pt>
    <dgm:pt modelId="{25C817F2-EECD-4C2C-822D-D27AC892F2C9}" type="pres">
      <dgm:prSet presAssocID="{2A1A5608-41D5-4E9B-8DF8-7D4E64493FA5}" presName="level3hierChild" presStyleCnt="0"/>
      <dgm:spPr/>
    </dgm:pt>
    <dgm:pt modelId="{BDCFB7A2-0CA6-4748-A051-C81E6C3691A2}" type="pres">
      <dgm:prSet presAssocID="{EB84BE8F-974F-46A8-B0BE-F0D29B0248F3}" presName="conn2-1" presStyleLbl="parChTrans1D3" presStyleIdx="2" presStyleCnt="3"/>
      <dgm:spPr/>
      <dgm:t>
        <a:bodyPr/>
        <a:lstStyle/>
        <a:p>
          <a:endParaRPr lang="en-US"/>
        </a:p>
      </dgm:t>
    </dgm:pt>
    <dgm:pt modelId="{C361FA0E-A133-4B30-9D4F-CDCA6926C4F2}" type="pres">
      <dgm:prSet presAssocID="{EB84BE8F-974F-46A8-B0BE-F0D29B0248F3}" presName="connTx" presStyleLbl="parChTrans1D3" presStyleIdx="2" presStyleCnt="3"/>
      <dgm:spPr/>
      <dgm:t>
        <a:bodyPr/>
        <a:lstStyle/>
        <a:p>
          <a:endParaRPr lang="en-US"/>
        </a:p>
      </dgm:t>
    </dgm:pt>
    <dgm:pt modelId="{57EDC8F5-3ECA-403E-B0B6-C0D57ED7DFFD}" type="pres">
      <dgm:prSet presAssocID="{A7F1F9ED-CF1F-4302-955A-97A8D0A271E0}" presName="root2" presStyleCnt="0"/>
      <dgm:spPr/>
    </dgm:pt>
    <dgm:pt modelId="{A4F1F22C-FBF0-437D-9337-21C173B3C50D}" type="pres">
      <dgm:prSet presAssocID="{A7F1F9ED-CF1F-4302-955A-97A8D0A271E0}" presName="LevelTwoTextNode" presStyleLbl="node3" presStyleIdx="2" presStyleCnt="3" custScaleX="186382">
        <dgm:presLayoutVars>
          <dgm:chPref val="3"/>
        </dgm:presLayoutVars>
      </dgm:prSet>
      <dgm:spPr/>
      <dgm:t>
        <a:bodyPr/>
        <a:lstStyle/>
        <a:p>
          <a:endParaRPr lang="en-US"/>
        </a:p>
      </dgm:t>
    </dgm:pt>
    <dgm:pt modelId="{61F679FD-B66D-4BCE-8649-850965C55937}" type="pres">
      <dgm:prSet presAssocID="{A7F1F9ED-CF1F-4302-955A-97A8D0A271E0}" presName="level3hierChild" presStyleCnt="0"/>
      <dgm:spPr/>
    </dgm:pt>
  </dgm:ptLst>
  <dgm:cxnLst>
    <dgm:cxn modelId="{82678C76-CF29-4E98-9EAB-D2331CB3AD38}" srcId="{7CAD141E-EB52-407D-B050-4EA729246C58}" destId="{88EFFDE2-F8E2-4311-84C0-703455CF942D}" srcOrd="0" destOrd="0" parTransId="{9E24804A-2222-46C9-9FB6-27C8481DC74C}" sibTransId="{705A1AEE-A16E-4286-8192-6D312870AA3B}"/>
    <dgm:cxn modelId="{713FEFEB-CFF4-49AB-923E-EC25ABB931F4}" srcId="{FBB7D9C9-B71A-4877-A7B1-4EF2F0492933}" destId="{FE88BE1B-B4D6-4E8B-8F45-1EBAEF23B3C7}" srcOrd="0" destOrd="0" parTransId="{0633F462-CDFE-4A2D-A80C-4785D419AAA4}" sibTransId="{0F09B7CC-F148-4905-AB9C-207F18E6E5E5}"/>
    <dgm:cxn modelId="{7914ED39-39B1-494B-901F-8628345506AC}" type="presOf" srcId="{9E24804A-2222-46C9-9FB6-27C8481DC74C}" destId="{F4E96A9B-9C19-41B3-8C32-9F1F0CDFA793}" srcOrd="1" destOrd="0" presId="urn:microsoft.com/office/officeart/2008/layout/HorizontalMultiLevelHierarchy"/>
    <dgm:cxn modelId="{8256D3AC-7E2D-4CE2-9D99-3AF2F20585BB}" type="presOf" srcId="{32FAD3E0-DBD9-4770-A586-DF2758BEC515}" destId="{5185CB47-DB8A-4EF7-ABE8-36822B65904B}" srcOrd="0" destOrd="0" presId="urn:microsoft.com/office/officeart/2008/layout/HorizontalMultiLevelHierarchy"/>
    <dgm:cxn modelId="{5BB4CC28-590F-439B-B13B-EE2FFD8E155A}" type="presOf" srcId="{C510E076-4C0B-4C62-A33E-CED118118240}" destId="{0C8C586A-2E3C-4BF7-AB45-AB615961D1D0}" srcOrd="0" destOrd="0" presId="urn:microsoft.com/office/officeart/2008/layout/HorizontalMultiLevelHierarchy"/>
    <dgm:cxn modelId="{9E4487A7-C09E-421B-8CC1-A470A7BDAC21}" type="presOf" srcId="{7CAD141E-EB52-407D-B050-4EA729246C58}" destId="{D5DCE492-8E44-4485-83EE-5B2DFBEFD722}" srcOrd="0" destOrd="0" presId="urn:microsoft.com/office/officeart/2008/layout/HorizontalMultiLevelHierarchy"/>
    <dgm:cxn modelId="{09B4F57C-7E18-4EDB-B5D2-1DC486A2AF41}" type="presOf" srcId="{19849BF7-01D4-4B48-A977-17EAB91DB6AA}" destId="{24DED7A5-CD3E-4368-B11A-8F6BEAFA49CA}" srcOrd="1" destOrd="0" presId="urn:microsoft.com/office/officeart/2008/layout/HorizontalMultiLevelHierarchy"/>
    <dgm:cxn modelId="{C89DAAA4-DD80-4E86-9ED1-A0517F494AF8}" type="presOf" srcId="{6CE32727-E2F8-450E-BFE3-94DAF5687347}" destId="{6B05DFDC-9088-4D86-B666-EE76959AF868}" srcOrd="1" destOrd="0" presId="urn:microsoft.com/office/officeart/2008/layout/HorizontalMultiLevelHierarchy"/>
    <dgm:cxn modelId="{A7D2F764-4C80-4B6B-B3B3-9F37593FA38A}" type="presOf" srcId="{EB84BE8F-974F-46A8-B0BE-F0D29B0248F3}" destId="{C361FA0E-A133-4B30-9D4F-CDCA6926C4F2}" srcOrd="1" destOrd="0" presId="urn:microsoft.com/office/officeart/2008/layout/HorizontalMultiLevelHierarchy"/>
    <dgm:cxn modelId="{3611BAC9-C1E5-4F68-8DB2-0A39AEBEF4C6}" type="presOf" srcId="{974F4839-1783-47A9-AB74-7CF1F811E87A}" destId="{87245067-6BEF-442D-822D-86FF8FB4FEC2}" srcOrd="0" destOrd="0" presId="urn:microsoft.com/office/officeart/2008/layout/HorizontalMultiLevelHierarchy"/>
    <dgm:cxn modelId="{D9F7E8DC-37B1-403C-AE5D-1DBFED5AEA5F}" type="presOf" srcId="{15D85207-882D-40FD-9C72-541BF885590F}" destId="{54CB7BB5-8293-47A7-9BB0-B43A68B91DEA}" srcOrd="0" destOrd="0" presId="urn:microsoft.com/office/officeart/2008/layout/HorizontalMultiLevelHierarchy"/>
    <dgm:cxn modelId="{31C42B8E-7471-45CC-93FF-4CD4417375CD}" srcId="{FE88BE1B-B4D6-4E8B-8F45-1EBAEF23B3C7}" destId="{15D85207-882D-40FD-9C72-541BF885590F}" srcOrd="0" destOrd="0" parTransId="{6CE32727-E2F8-450E-BFE3-94DAF5687347}" sibTransId="{C85CDC92-E86C-416B-8CA3-9E1AD638096D}"/>
    <dgm:cxn modelId="{71FC9DEE-1726-4A85-AFF8-A7356C090647}" type="presOf" srcId="{88EFFDE2-F8E2-4311-84C0-703455CF942D}" destId="{76F7B75B-A857-4904-BA43-527AED4EA1C0}" srcOrd="0" destOrd="0" presId="urn:microsoft.com/office/officeart/2008/layout/HorizontalMultiLevelHierarchy"/>
    <dgm:cxn modelId="{085BE98B-68D9-4721-B14E-830AB25F9F28}" srcId="{2A1A5608-41D5-4E9B-8DF8-7D4E64493FA5}" destId="{A7F1F9ED-CF1F-4302-955A-97A8D0A271E0}" srcOrd="0" destOrd="0" parTransId="{EB84BE8F-974F-46A8-B0BE-F0D29B0248F3}" sibTransId="{3D37D780-64B1-4642-A0B1-3CC9D6F58589}"/>
    <dgm:cxn modelId="{CF5109FE-DE26-40A0-836F-EB984BF66ED2}" type="presOf" srcId="{FBB7D9C9-B71A-4877-A7B1-4EF2F0492933}" destId="{0F7E22A8-C9D5-41E0-9D43-A7A95ABF0B1F}" srcOrd="0" destOrd="0" presId="urn:microsoft.com/office/officeart/2008/layout/HorizontalMultiLevelHierarchy"/>
    <dgm:cxn modelId="{424576F0-2148-41FA-982B-4153A31F60E6}" type="presOf" srcId="{EB84BE8F-974F-46A8-B0BE-F0D29B0248F3}" destId="{BDCFB7A2-0CA6-4748-A051-C81E6C3691A2}" srcOrd="0" destOrd="0" presId="urn:microsoft.com/office/officeart/2008/layout/HorizontalMultiLevelHierarchy"/>
    <dgm:cxn modelId="{3F29B923-6D17-4BF6-842E-F8F2659266FE}" type="presOf" srcId="{974F4839-1783-47A9-AB74-7CF1F811E87A}" destId="{BF5F1299-4933-485B-B742-B73DAC08C853}" srcOrd="1" destOrd="0" presId="urn:microsoft.com/office/officeart/2008/layout/HorizontalMultiLevelHierarchy"/>
    <dgm:cxn modelId="{B2B0DEB0-37A8-4E89-91AC-BD564A6CD0A4}" type="presOf" srcId="{6CE32727-E2F8-450E-BFE3-94DAF5687347}" destId="{FD5F0153-44EF-49C2-99C9-2C0BD8785A12}" srcOrd="0" destOrd="0" presId="urn:microsoft.com/office/officeart/2008/layout/HorizontalMultiLevelHierarchy"/>
    <dgm:cxn modelId="{2053C4F3-71BD-4E2E-A614-A537DC155C96}" srcId="{FE88BE1B-B4D6-4E8B-8F45-1EBAEF23B3C7}" destId="{7CAD141E-EB52-407D-B050-4EA729246C58}" srcOrd="1" destOrd="0" parTransId="{32FAD3E0-DBD9-4770-A586-DF2758BEC515}" sibTransId="{80846C82-58EB-4DE3-A7BC-4377FACFB146}"/>
    <dgm:cxn modelId="{F8B88469-6B8B-400E-950A-193949EACA69}" srcId="{FE88BE1B-B4D6-4E8B-8F45-1EBAEF23B3C7}" destId="{2A1A5608-41D5-4E9B-8DF8-7D4E64493FA5}" srcOrd="2" destOrd="0" parTransId="{19849BF7-01D4-4B48-A977-17EAB91DB6AA}" sibTransId="{65FE5550-E312-40BD-9AA9-01612BD2B9A4}"/>
    <dgm:cxn modelId="{4E5B62CE-3326-4339-B637-D342F4A52352}" type="presOf" srcId="{FE88BE1B-B4D6-4E8B-8F45-1EBAEF23B3C7}" destId="{81F99F4C-78B5-450B-9D78-D72003FEC824}" srcOrd="0" destOrd="0" presId="urn:microsoft.com/office/officeart/2008/layout/HorizontalMultiLevelHierarchy"/>
    <dgm:cxn modelId="{B11FD4FB-ACFE-4424-9ED3-B0A5701D4A59}" srcId="{15D85207-882D-40FD-9C72-541BF885590F}" destId="{C510E076-4C0B-4C62-A33E-CED118118240}" srcOrd="0" destOrd="0" parTransId="{974F4839-1783-47A9-AB74-7CF1F811E87A}" sibTransId="{31FA2433-DCC0-403F-8F77-799BF23EBF9A}"/>
    <dgm:cxn modelId="{B8C754A3-FEC2-4F78-B957-0BEEC28B5755}" type="presOf" srcId="{A7F1F9ED-CF1F-4302-955A-97A8D0A271E0}" destId="{A4F1F22C-FBF0-437D-9337-21C173B3C50D}" srcOrd="0" destOrd="0" presId="urn:microsoft.com/office/officeart/2008/layout/HorizontalMultiLevelHierarchy"/>
    <dgm:cxn modelId="{2A8A4D96-C739-4DC3-94DF-2C77CE0B9124}" type="presOf" srcId="{19849BF7-01D4-4B48-A977-17EAB91DB6AA}" destId="{471560AB-40E3-4B2A-A247-4A05202FB668}" srcOrd="0" destOrd="0" presId="urn:microsoft.com/office/officeart/2008/layout/HorizontalMultiLevelHierarchy"/>
    <dgm:cxn modelId="{933A048B-DE07-443D-A24E-937D93A75EFA}" type="presOf" srcId="{9E24804A-2222-46C9-9FB6-27C8481DC74C}" destId="{8319F622-203F-4752-ACE4-4C028CE4B903}" srcOrd="0" destOrd="0" presId="urn:microsoft.com/office/officeart/2008/layout/HorizontalMultiLevelHierarchy"/>
    <dgm:cxn modelId="{E65779DA-D0CF-4199-96BE-070E2E34A0C3}" type="presOf" srcId="{32FAD3E0-DBD9-4770-A586-DF2758BEC515}" destId="{9A9E98A1-F84A-48CA-A9DE-392FF1EA1663}" srcOrd="1" destOrd="0" presId="urn:microsoft.com/office/officeart/2008/layout/HorizontalMultiLevelHierarchy"/>
    <dgm:cxn modelId="{8FF6B0DE-66A6-4B97-9687-560B97AFC483}" type="presOf" srcId="{2A1A5608-41D5-4E9B-8DF8-7D4E64493FA5}" destId="{1102ABED-874D-43C0-93D6-1223A04F5872}" srcOrd="0" destOrd="0" presId="urn:microsoft.com/office/officeart/2008/layout/HorizontalMultiLevelHierarchy"/>
    <dgm:cxn modelId="{C510F217-3312-4DFE-AF4B-8EA462EB3466}" type="presParOf" srcId="{0F7E22A8-C9D5-41E0-9D43-A7A95ABF0B1F}" destId="{DFE476E0-98AD-4ADA-A019-C622CB5BC978}" srcOrd="0" destOrd="0" presId="urn:microsoft.com/office/officeart/2008/layout/HorizontalMultiLevelHierarchy"/>
    <dgm:cxn modelId="{8AA58B4B-1022-4661-B92D-F1A214804B43}" type="presParOf" srcId="{DFE476E0-98AD-4ADA-A019-C622CB5BC978}" destId="{81F99F4C-78B5-450B-9D78-D72003FEC824}" srcOrd="0" destOrd="0" presId="urn:microsoft.com/office/officeart/2008/layout/HorizontalMultiLevelHierarchy"/>
    <dgm:cxn modelId="{59C4B880-855A-4282-BBE1-32773FA48456}" type="presParOf" srcId="{DFE476E0-98AD-4ADA-A019-C622CB5BC978}" destId="{C518E6FE-C2E6-41DE-A753-FCCD8C47CE4B}" srcOrd="1" destOrd="0" presId="urn:microsoft.com/office/officeart/2008/layout/HorizontalMultiLevelHierarchy"/>
    <dgm:cxn modelId="{0800C119-6F14-46A7-B0CA-49223985CDA8}" type="presParOf" srcId="{C518E6FE-C2E6-41DE-A753-FCCD8C47CE4B}" destId="{FD5F0153-44EF-49C2-99C9-2C0BD8785A12}" srcOrd="0" destOrd="0" presId="urn:microsoft.com/office/officeart/2008/layout/HorizontalMultiLevelHierarchy"/>
    <dgm:cxn modelId="{AD6A28EA-3C2F-45FB-B05A-7A23A1405880}" type="presParOf" srcId="{FD5F0153-44EF-49C2-99C9-2C0BD8785A12}" destId="{6B05DFDC-9088-4D86-B666-EE76959AF868}" srcOrd="0" destOrd="0" presId="urn:microsoft.com/office/officeart/2008/layout/HorizontalMultiLevelHierarchy"/>
    <dgm:cxn modelId="{72517B64-229B-4AAD-A739-65B38D114EA5}" type="presParOf" srcId="{C518E6FE-C2E6-41DE-A753-FCCD8C47CE4B}" destId="{1B1789FD-9B19-44B9-8F0A-E2F7DAE0B09E}" srcOrd="1" destOrd="0" presId="urn:microsoft.com/office/officeart/2008/layout/HorizontalMultiLevelHierarchy"/>
    <dgm:cxn modelId="{85A310ED-4EDB-4C4F-A1D1-5D369172E189}" type="presParOf" srcId="{1B1789FD-9B19-44B9-8F0A-E2F7DAE0B09E}" destId="{54CB7BB5-8293-47A7-9BB0-B43A68B91DEA}" srcOrd="0" destOrd="0" presId="urn:microsoft.com/office/officeart/2008/layout/HorizontalMultiLevelHierarchy"/>
    <dgm:cxn modelId="{D4E87134-4331-4FAB-BE99-B3E75158637E}" type="presParOf" srcId="{1B1789FD-9B19-44B9-8F0A-E2F7DAE0B09E}" destId="{97BECBA2-2ADD-4F0A-9408-20BD33D1C875}" srcOrd="1" destOrd="0" presId="urn:microsoft.com/office/officeart/2008/layout/HorizontalMultiLevelHierarchy"/>
    <dgm:cxn modelId="{16477533-8A28-4387-87A0-3954488E2FD7}" type="presParOf" srcId="{97BECBA2-2ADD-4F0A-9408-20BD33D1C875}" destId="{87245067-6BEF-442D-822D-86FF8FB4FEC2}" srcOrd="0" destOrd="0" presId="urn:microsoft.com/office/officeart/2008/layout/HorizontalMultiLevelHierarchy"/>
    <dgm:cxn modelId="{85321B9D-97DE-49B4-828B-0BF475F18C5A}" type="presParOf" srcId="{87245067-6BEF-442D-822D-86FF8FB4FEC2}" destId="{BF5F1299-4933-485B-B742-B73DAC08C853}" srcOrd="0" destOrd="0" presId="urn:microsoft.com/office/officeart/2008/layout/HorizontalMultiLevelHierarchy"/>
    <dgm:cxn modelId="{2EB0997F-A1ED-4EF1-AC1F-993D6F843659}" type="presParOf" srcId="{97BECBA2-2ADD-4F0A-9408-20BD33D1C875}" destId="{DB9072DC-917A-4541-AC71-917872241EC9}" srcOrd="1" destOrd="0" presId="urn:microsoft.com/office/officeart/2008/layout/HorizontalMultiLevelHierarchy"/>
    <dgm:cxn modelId="{BFBCF046-0F64-4150-87B9-CF745109F62F}" type="presParOf" srcId="{DB9072DC-917A-4541-AC71-917872241EC9}" destId="{0C8C586A-2E3C-4BF7-AB45-AB615961D1D0}" srcOrd="0" destOrd="0" presId="urn:microsoft.com/office/officeart/2008/layout/HorizontalMultiLevelHierarchy"/>
    <dgm:cxn modelId="{554D337B-1640-48BA-B2E9-D1DF41FEB96B}" type="presParOf" srcId="{DB9072DC-917A-4541-AC71-917872241EC9}" destId="{0C71C72E-B044-41AB-BDDD-5B9A0228D9AA}" srcOrd="1" destOrd="0" presId="urn:microsoft.com/office/officeart/2008/layout/HorizontalMultiLevelHierarchy"/>
    <dgm:cxn modelId="{5BFD3778-BE09-4BE9-9D46-F4F7E5666758}" type="presParOf" srcId="{C518E6FE-C2E6-41DE-A753-FCCD8C47CE4B}" destId="{5185CB47-DB8A-4EF7-ABE8-36822B65904B}" srcOrd="2" destOrd="0" presId="urn:microsoft.com/office/officeart/2008/layout/HorizontalMultiLevelHierarchy"/>
    <dgm:cxn modelId="{9E9B6EB2-7E5F-45BB-9C86-5A9FF5F363E8}" type="presParOf" srcId="{5185CB47-DB8A-4EF7-ABE8-36822B65904B}" destId="{9A9E98A1-F84A-48CA-A9DE-392FF1EA1663}" srcOrd="0" destOrd="0" presId="urn:microsoft.com/office/officeart/2008/layout/HorizontalMultiLevelHierarchy"/>
    <dgm:cxn modelId="{9D7560B2-BB77-4C93-B321-0E4674C3B151}" type="presParOf" srcId="{C518E6FE-C2E6-41DE-A753-FCCD8C47CE4B}" destId="{DD3C833C-0830-4FE1-B712-51220C5901F8}" srcOrd="3" destOrd="0" presId="urn:microsoft.com/office/officeart/2008/layout/HorizontalMultiLevelHierarchy"/>
    <dgm:cxn modelId="{8D31D19A-BE28-4EC0-AABA-09FFA690437D}" type="presParOf" srcId="{DD3C833C-0830-4FE1-B712-51220C5901F8}" destId="{D5DCE492-8E44-4485-83EE-5B2DFBEFD722}" srcOrd="0" destOrd="0" presId="urn:microsoft.com/office/officeart/2008/layout/HorizontalMultiLevelHierarchy"/>
    <dgm:cxn modelId="{DCACCD4C-745A-4AF8-98E5-C80E12531537}" type="presParOf" srcId="{DD3C833C-0830-4FE1-B712-51220C5901F8}" destId="{AA8E19A0-A296-4A30-AFCF-815A01629183}" srcOrd="1" destOrd="0" presId="urn:microsoft.com/office/officeart/2008/layout/HorizontalMultiLevelHierarchy"/>
    <dgm:cxn modelId="{803B8A79-8272-4B1F-BE0A-B31EBE92D3AA}" type="presParOf" srcId="{AA8E19A0-A296-4A30-AFCF-815A01629183}" destId="{8319F622-203F-4752-ACE4-4C028CE4B903}" srcOrd="0" destOrd="0" presId="urn:microsoft.com/office/officeart/2008/layout/HorizontalMultiLevelHierarchy"/>
    <dgm:cxn modelId="{DC21B30C-C877-4531-A7B4-318646CD997A}" type="presParOf" srcId="{8319F622-203F-4752-ACE4-4C028CE4B903}" destId="{F4E96A9B-9C19-41B3-8C32-9F1F0CDFA793}" srcOrd="0" destOrd="0" presId="urn:microsoft.com/office/officeart/2008/layout/HorizontalMultiLevelHierarchy"/>
    <dgm:cxn modelId="{4BB89881-BEDD-4D3F-BE0B-E2D5B46CB90C}" type="presParOf" srcId="{AA8E19A0-A296-4A30-AFCF-815A01629183}" destId="{07F4F482-06C6-4457-8B3F-5180D39F5D79}" srcOrd="1" destOrd="0" presId="urn:microsoft.com/office/officeart/2008/layout/HorizontalMultiLevelHierarchy"/>
    <dgm:cxn modelId="{4DF1D9DA-C08A-4B4D-8662-AE315B2C6134}" type="presParOf" srcId="{07F4F482-06C6-4457-8B3F-5180D39F5D79}" destId="{76F7B75B-A857-4904-BA43-527AED4EA1C0}" srcOrd="0" destOrd="0" presId="urn:microsoft.com/office/officeart/2008/layout/HorizontalMultiLevelHierarchy"/>
    <dgm:cxn modelId="{603732D0-C24F-47C9-82D3-D8EBF14B8E37}" type="presParOf" srcId="{07F4F482-06C6-4457-8B3F-5180D39F5D79}" destId="{8FA82F9A-B3AA-436F-8B91-219606C391E9}" srcOrd="1" destOrd="0" presId="urn:microsoft.com/office/officeart/2008/layout/HorizontalMultiLevelHierarchy"/>
    <dgm:cxn modelId="{E7FA448B-AA2F-4D1C-9C41-F85A4C99E859}" type="presParOf" srcId="{C518E6FE-C2E6-41DE-A753-FCCD8C47CE4B}" destId="{471560AB-40E3-4B2A-A247-4A05202FB668}" srcOrd="4" destOrd="0" presId="urn:microsoft.com/office/officeart/2008/layout/HorizontalMultiLevelHierarchy"/>
    <dgm:cxn modelId="{0FFD09A2-9F03-4C31-A8BD-6C68D6C3C9EA}" type="presParOf" srcId="{471560AB-40E3-4B2A-A247-4A05202FB668}" destId="{24DED7A5-CD3E-4368-B11A-8F6BEAFA49CA}" srcOrd="0" destOrd="0" presId="urn:microsoft.com/office/officeart/2008/layout/HorizontalMultiLevelHierarchy"/>
    <dgm:cxn modelId="{585477DC-D6BD-4194-AF39-13CA96506A28}" type="presParOf" srcId="{C518E6FE-C2E6-41DE-A753-FCCD8C47CE4B}" destId="{4B1E0F27-0773-4439-8FBC-7CD2EF0256AA}" srcOrd="5" destOrd="0" presId="urn:microsoft.com/office/officeart/2008/layout/HorizontalMultiLevelHierarchy"/>
    <dgm:cxn modelId="{04E42B39-07A3-4C72-ACB9-647791CB0501}" type="presParOf" srcId="{4B1E0F27-0773-4439-8FBC-7CD2EF0256AA}" destId="{1102ABED-874D-43C0-93D6-1223A04F5872}" srcOrd="0" destOrd="0" presId="urn:microsoft.com/office/officeart/2008/layout/HorizontalMultiLevelHierarchy"/>
    <dgm:cxn modelId="{E0DC6CD1-BDDE-4029-AD61-EDE9EC437A14}" type="presParOf" srcId="{4B1E0F27-0773-4439-8FBC-7CD2EF0256AA}" destId="{25C817F2-EECD-4C2C-822D-D27AC892F2C9}" srcOrd="1" destOrd="0" presId="urn:microsoft.com/office/officeart/2008/layout/HorizontalMultiLevelHierarchy"/>
    <dgm:cxn modelId="{3413477B-351B-4A15-9D31-833070638091}" type="presParOf" srcId="{25C817F2-EECD-4C2C-822D-D27AC892F2C9}" destId="{BDCFB7A2-0CA6-4748-A051-C81E6C3691A2}" srcOrd="0" destOrd="0" presId="urn:microsoft.com/office/officeart/2008/layout/HorizontalMultiLevelHierarchy"/>
    <dgm:cxn modelId="{F035D540-5263-4587-81AB-E89DE00E257A}" type="presParOf" srcId="{BDCFB7A2-0CA6-4748-A051-C81E6C3691A2}" destId="{C361FA0E-A133-4B30-9D4F-CDCA6926C4F2}" srcOrd="0" destOrd="0" presId="urn:microsoft.com/office/officeart/2008/layout/HorizontalMultiLevelHierarchy"/>
    <dgm:cxn modelId="{CFC3D4B0-9630-4DB5-8384-26943026E31D}" type="presParOf" srcId="{25C817F2-EECD-4C2C-822D-D27AC892F2C9}" destId="{57EDC8F5-3ECA-403E-B0B6-C0D57ED7DFFD}" srcOrd="1" destOrd="0" presId="urn:microsoft.com/office/officeart/2008/layout/HorizontalMultiLevelHierarchy"/>
    <dgm:cxn modelId="{EFAA9BDA-C3E5-4A55-869C-92B3EDF71809}" type="presParOf" srcId="{57EDC8F5-3ECA-403E-B0B6-C0D57ED7DFFD}" destId="{A4F1F22C-FBF0-437D-9337-21C173B3C50D}" srcOrd="0" destOrd="0" presId="urn:microsoft.com/office/officeart/2008/layout/HorizontalMultiLevelHierarchy"/>
    <dgm:cxn modelId="{358DC315-C2DB-4B6F-BAA5-213436C21B21}" type="presParOf" srcId="{57EDC8F5-3ECA-403E-B0B6-C0D57ED7DFFD}" destId="{61F679FD-B66D-4BCE-8649-850965C5593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FB7A2-0CA6-4748-A051-C81E6C3691A2}">
      <dsp:nvSpPr>
        <dsp:cNvPr id="0" name=""/>
        <dsp:cNvSpPr/>
      </dsp:nvSpPr>
      <dsp:spPr>
        <a:xfrm>
          <a:off x="4878397" y="3948034"/>
          <a:ext cx="674064" cy="91440"/>
        </a:xfrm>
        <a:custGeom>
          <a:avLst/>
          <a:gdLst/>
          <a:ahLst/>
          <a:cxnLst/>
          <a:rect l="0" t="0" r="0" b="0"/>
          <a:pathLst>
            <a:path>
              <a:moveTo>
                <a:pt x="0" y="45720"/>
              </a:moveTo>
              <a:lnTo>
                <a:pt x="67406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bg1">
                <a:lumMod val="10000"/>
              </a:schemeClr>
            </a:solidFill>
            <a:latin typeface="+mj-lt"/>
          </a:endParaRPr>
        </a:p>
      </dsp:txBody>
      <dsp:txXfrm>
        <a:off x="5198578" y="3976902"/>
        <a:ext cx="33703" cy="33703"/>
      </dsp:txXfrm>
    </dsp:sp>
    <dsp:sp modelId="{471560AB-40E3-4B2A-A247-4A05202FB668}">
      <dsp:nvSpPr>
        <dsp:cNvPr id="0" name=""/>
        <dsp:cNvSpPr/>
      </dsp:nvSpPr>
      <dsp:spPr>
        <a:xfrm>
          <a:off x="1873689" y="2709333"/>
          <a:ext cx="674064" cy="1284421"/>
        </a:xfrm>
        <a:custGeom>
          <a:avLst/>
          <a:gdLst/>
          <a:ahLst/>
          <a:cxnLst/>
          <a:rect l="0" t="0" r="0" b="0"/>
          <a:pathLst>
            <a:path>
              <a:moveTo>
                <a:pt x="0" y="0"/>
              </a:moveTo>
              <a:lnTo>
                <a:pt x="337032" y="0"/>
              </a:lnTo>
              <a:lnTo>
                <a:pt x="337032" y="1284421"/>
              </a:lnTo>
              <a:lnTo>
                <a:pt x="674064" y="12844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bg1">
                <a:lumMod val="10000"/>
              </a:schemeClr>
            </a:solidFill>
            <a:latin typeface="+mj-lt"/>
          </a:endParaRPr>
        </a:p>
      </dsp:txBody>
      <dsp:txXfrm>
        <a:off x="2174457" y="3315280"/>
        <a:ext cx="72527" cy="72527"/>
      </dsp:txXfrm>
    </dsp:sp>
    <dsp:sp modelId="{8319F622-203F-4752-ACE4-4C028CE4B903}">
      <dsp:nvSpPr>
        <dsp:cNvPr id="0" name=""/>
        <dsp:cNvSpPr/>
      </dsp:nvSpPr>
      <dsp:spPr>
        <a:xfrm>
          <a:off x="4878397" y="2663613"/>
          <a:ext cx="674064" cy="91440"/>
        </a:xfrm>
        <a:custGeom>
          <a:avLst/>
          <a:gdLst/>
          <a:ahLst/>
          <a:cxnLst/>
          <a:rect l="0" t="0" r="0" b="0"/>
          <a:pathLst>
            <a:path>
              <a:moveTo>
                <a:pt x="0" y="45720"/>
              </a:moveTo>
              <a:lnTo>
                <a:pt x="67406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bg1">
                <a:lumMod val="10000"/>
              </a:schemeClr>
            </a:solidFill>
            <a:latin typeface="+mj-lt"/>
          </a:endParaRPr>
        </a:p>
      </dsp:txBody>
      <dsp:txXfrm>
        <a:off x="5198578" y="2692481"/>
        <a:ext cx="33703" cy="33703"/>
      </dsp:txXfrm>
    </dsp:sp>
    <dsp:sp modelId="{5185CB47-DB8A-4EF7-ABE8-36822B65904B}">
      <dsp:nvSpPr>
        <dsp:cNvPr id="0" name=""/>
        <dsp:cNvSpPr/>
      </dsp:nvSpPr>
      <dsp:spPr>
        <a:xfrm>
          <a:off x="1873689" y="2663613"/>
          <a:ext cx="674064" cy="91440"/>
        </a:xfrm>
        <a:custGeom>
          <a:avLst/>
          <a:gdLst/>
          <a:ahLst/>
          <a:cxnLst/>
          <a:rect l="0" t="0" r="0" b="0"/>
          <a:pathLst>
            <a:path>
              <a:moveTo>
                <a:pt x="0" y="45720"/>
              </a:moveTo>
              <a:lnTo>
                <a:pt x="674064"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bg1">
                <a:lumMod val="10000"/>
              </a:schemeClr>
            </a:solidFill>
            <a:latin typeface="+mj-lt"/>
          </a:endParaRPr>
        </a:p>
      </dsp:txBody>
      <dsp:txXfrm>
        <a:off x="2193869" y="2692481"/>
        <a:ext cx="33703" cy="33703"/>
      </dsp:txXfrm>
    </dsp:sp>
    <dsp:sp modelId="{87245067-6BEF-442D-822D-86FF8FB4FEC2}">
      <dsp:nvSpPr>
        <dsp:cNvPr id="0" name=""/>
        <dsp:cNvSpPr/>
      </dsp:nvSpPr>
      <dsp:spPr>
        <a:xfrm>
          <a:off x="4878397" y="1379192"/>
          <a:ext cx="674064" cy="91440"/>
        </a:xfrm>
        <a:custGeom>
          <a:avLst/>
          <a:gdLst/>
          <a:ahLst/>
          <a:cxnLst/>
          <a:rect l="0" t="0" r="0" b="0"/>
          <a:pathLst>
            <a:path>
              <a:moveTo>
                <a:pt x="0" y="45720"/>
              </a:moveTo>
              <a:lnTo>
                <a:pt x="674064"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bg1">
                <a:lumMod val="10000"/>
              </a:schemeClr>
            </a:solidFill>
            <a:latin typeface="+mj-lt"/>
          </a:endParaRPr>
        </a:p>
      </dsp:txBody>
      <dsp:txXfrm>
        <a:off x="5198578" y="1408060"/>
        <a:ext cx="33703" cy="33703"/>
      </dsp:txXfrm>
    </dsp:sp>
    <dsp:sp modelId="{FD5F0153-44EF-49C2-99C9-2C0BD8785A12}">
      <dsp:nvSpPr>
        <dsp:cNvPr id="0" name=""/>
        <dsp:cNvSpPr/>
      </dsp:nvSpPr>
      <dsp:spPr>
        <a:xfrm>
          <a:off x="1873689" y="1424912"/>
          <a:ext cx="674064" cy="1284421"/>
        </a:xfrm>
        <a:custGeom>
          <a:avLst/>
          <a:gdLst/>
          <a:ahLst/>
          <a:cxnLst/>
          <a:rect l="0" t="0" r="0" b="0"/>
          <a:pathLst>
            <a:path>
              <a:moveTo>
                <a:pt x="0" y="1284421"/>
              </a:moveTo>
              <a:lnTo>
                <a:pt x="337032" y="1284421"/>
              </a:lnTo>
              <a:lnTo>
                <a:pt x="337032" y="0"/>
              </a:lnTo>
              <a:lnTo>
                <a:pt x="67406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bg1">
                <a:lumMod val="10000"/>
              </a:schemeClr>
            </a:solidFill>
            <a:latin typeface="+mj-lt"/>
          </a:endParaRPr>
        </a:p>
      </dsp:txBody>
      <dsp:txXfrm>
        <a:off x="2174457" y="2030859"/>
        <a:ext cx="72527" cy="72527"/>
      </dsp:txXfrm>
    </dsp:sp>
    <dsp:sp modelId="{81F99F4C-78B5-450B-9D78-D72003FEC824}">
      <dsp:nvSpPr>
        <dsp:cNvPr id="0" name=""/>
        <dsp:cNvSpPr/>
      </dsp:nvSpPr>
      <dsp:spPr>
        <a:xfrm rot="16200000">
          <a:off x="-719489" y="2195565"/>
          <a:ext cx="4158820" cy="10275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1" kern="1200">
              <a:solidFill>
                <a:schemeClr val="bg1">
                  <a:lumMod val="10000"/>
                </a:schemeClr>
              </a:solidFill>
              <a:latin typeface="+mj-lt"/>
            </a:rPr>
            <a:t>Về bố cục, văn bản cần đảm bảo các phần sau</a:t>
          </a:r>
          <a:endParaRPr lang="en-US" sz="2400" kern="1200">
            <a:solidFill>
              <a:schemeClr val="bg1">
                <a:lumMod val="10000"/>
              </a:schemeClr>
            </a:solidFill>
            <a:latin typeface="+mj-lt"/>
          </a:endParaRPr>
        </a:p>
      </dsp:txBody>
      <dsp:txXfrm>
        <a:off x="-719489" y="2195565"/>
        <a:ext cx="4158820" cy="1027536"/>
      </dsp:txXfrm>
    </dsp:sp>
    <dsp:sp modelId="{54CB7BB5-8293-47A7-9BB0-B43A68B91DEA}">
      <dsp:nvSpPr>
        <dsp:cNvPr id="0" name=""/>
        <dsp:cNvSpPr/>
      </dsp:nvSpPr>
      <dsp:spPr>
        <a:xfrm>
          <a:off x="2547753" y="911143"/>
          <a:ext cx="2330644" cy="10275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1" kern="1200">
              <a:solidFill>
                <a:schemeClr val="accent6"/>
              </a:solidFill>
              <a:latin typeface="+mj-lt"/>
            </a:rPr>
            <a:t>Phần mở đầu</a:t>
          </a:r>
          <a:endParaRPr lang="en-US" sz="2400" b="1" kern="1200">
            <a:solidFill>
              <a:schemeClr val="accent6"/>
            </a:solidFill>
            <a:latin typeface="+mj-lt"/>
          </a:endParaRPr>
        </a:p>
      </dsp:txBody>
      <dsp:txXfrm>
        <a:off x="2547753" y="911143"/>
        <a:ext cx="2330644" cy="1027536"/>
      </dsp:txXfrm>
    </dsp:sp>
    <dsp:sp modelId="{0C8C586A-2E3C-4BF7-AB45-AB615961D1D0}">
      <dsp:nvSpPr>
        <dsp:cNvPr id="0" name=""/>
        <dsp:cNvSpPr/>
      </dsp:nvSpPr>
      <dsp:spPr>
        <a:xfrm>
          <a:off x="5552462" y="911143"/>
          <a:ext cx="6281671" cy="10275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a:solidFill>
                <a:schemeClr val="bg1">
                  <a:lumMod val="10000"/>
                </a:schemeClr>
              </a:solidFill>
              <a:latin typeface="+mj-lt"/>
            </a:rPr>
            <a:t>Giới thiệu khái quát về hiện tượng tự nhiên muốn giải thích.</a:t>
          </a:r>
          <a:endParaRPr lang="en-US" sz="2400" kern="1200">
            <a:solidFill>
              <a:schemeClr val="bg1">
                <a:lumMod val="10000"/>
              </a:schemeClr>
            </a:solidFill>
            <a:latin typeface="+mj-lt"/>
          </a:endParaRPr>
        </a:p>
      </dsp:txBody>
      <dsp:txXfrm>
        <a:off x="5552462" y="911143"/>
        <a:ext cx="6281671" cy="1027536"/>
      </dsp:txXfrm>
    </dsp:sp>
    <dsp:sp modelId="{D5DCE492-8E44-4485-83EE-5B2DFBEFD722}">
      <dsp:nvSpPr>
        <dsp:cNvPr id="0" name=""/>
        <dsp:cNvSpPr/>
      </dsp:nvSpPr>
      <dsp:spPr>
        <a:xfrm>
          <a:off x="2547753" y="2195565"/>
          <a:ext cx="2330644" cy="10275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1" kern="1200">
              <a:solidFill>
                <a:schemeClr val="accent6"/>
              </a:solidFill>
              <a:latin typeface="+mj-lt"/>
            </a:rPr>
            <a:t>Phần nội dung</a:t>
          </a:r>
          <a:endParaRPr lang="en-US" sz="2400" b="1" kern="1200">
            <a:solidFill>
              <a:schemeClr val="accent6"/>
            </a:solidFill>
            <a:latin typeface="+mj-lt"/>
          </a:endParaRPr>
        </a:p>
      </dsp:txBody>
      <dsp:txXfrm>
        <a:off x="2547753" y="2195565"/>
        <a:ext cx="2330644" cy="1027536"/>
      </dsp:txXfrm>
    </dsp:sp>
    <dsp:sp modelId="{76F7B75B-A857-4904-BA43-527AED4EA1C0}">
      <dsp:nvSpPr>
        <dsp:cNvPr id="0" name=""/>
        <dsp:cNvSpPr/>
      </dsp:nvSpPr>
      <dsp:spPr>
        <a:xfrm>
          <a:off x="5552462" y="2195565"/>
          <a:ext cx="6281671" cy="10275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a:solidFill>
                <a:schemeClr val="bg1">
                  <a:lumMod val="10000"/>
                </a:schemeClr>
              </a:solidFill>
              <a:latin typeface="+mj-lt"/>
            </a:rPr>
            <a:t>giải thích nguyên nhân xuất hiện và cách thức diễn ra của hiện tượng tự nhiên.</a:t>
          </a:r>
          <a:endParaRPr lang="en-US" sz="2400" kern="1200">
            <a:solidFill>
              <a:schemeClr val="bg1">
                <a:lumMod val="10000"/>
              </a:schemeClr>
            </a:solidFill>
            <a:latin typeface="+mj-lt"/>
          </a:endParaRPr>
        </a:p>
      </dsp:txBody>
      <dsp:txXfrm>
        <a:off x="5552462" y="2195565"/>
        <a:ext cx="6281671" cy="1027536"/>
      </dsp:txXfrm>
    </dsp:sp>
    <dsp:sp modelId="{1102ABED-874D-43C0-93D6-1223A04F5872}">
      <dsp:nvSpPr>
        <dsp:cNvPr id="0" name=""/>
        <dsp:cNvSpPr/>
      </dsp:nvSpPr>
      <dsp:spPr>
        <a:xfrm>
          <a:off x="2547753" y="3479986"/>
          <a:ext cx="2330644" cy="10275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1" kern="1200">
              <a:solidFill>
                <a:schemeClr val="accent6"/>
              </a:solidFill>
              <a:latin typeface="+mj-lt"/>
            </a:rPr>
            <a:t>Phần kết thúc</a:t>
          </a:r>
          <a:endParaRPr lang="en-US" sz="2400" b="1" kern="1200">
            <a:solidFill>
              <a:schemeClr val="accent6"/>
            </a:solidFill>
            <a:latin typeface="+mj-lt"/>
          </a:endParaRPr>
        </a:p>
      </dsp:txBody>
      <dsp:txXfrm>
        <a:off x="2547753" y="3479986"/>
        <a:ext cx="2330644" cy="1027536"/>
      </dsp:txXfrm>
    </dsp:sp>
    <dsp:sp modelId="{A4F1F22C-FBF0-437D-9337-21C173B3C50D}">
      <dsp:nvSpPr>
        <dsp:cNvPr id="0" name=""/>
        <dsp:cNvSpPr/>
      </dsp:nvSpPr>
      <dsp:spPr>
        <a:xfrm>
          <a:off x="5552462" y="3479986"/>
          <a:ext cx="6281671" cy="10275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a:solidFill>
                <a:schemeClr val="bg1">
                  <a:lumMod val="10000"/>
                </a:schemeClr>
              </a:solidFill>
              <a:latin typeface="+mj-lt"/>
            </a:rPr>
            <a:t>có thể trình bày sự việc cuối/ kết quả của hiện tượng tự nhiên hoặc tóm tắt nội dung giải thích.</a:t>
          </a:r>
          <a:endParaRPr lang="en-US" sz="2400" kern="1200">
            <a:solidFill>
              <a:schemeClr val="bg1">
                <a:lumMod val="10000"/>
              </a:schemeClr>
            </a:solidFill>
            <a:latin typeface="+mj-lt"/>
          </a:endParaRPr>
        </a:p>
      </dsp:txBody>
      <dsp:txXfrm>
        <a:off x="5552462" y="3479986"/>
        <a:ext cx="6281671" cy="102753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627A6-9546-495D-89F1-F1174AF960F1}"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0BAD4-A2D6-44C3-BA1A-486069AF6B41}" type="slidenum">
              <a:rPr lang="en-US" smtClean="0"/>
              <a:t>‹#›</a:t>
            </a:fld>
            <a:endParaRPr lang="en-US"/>
          </a:p>
        </p:txBody>
      </p:sp>
    </p:spTree>
    <p:extLst>
      <p:ext uri="{BB962C8B-B14F-4D97-AF65-F5344CB8AC3E}">
        <p14:creationId xmlns:p14="http://schemas.microsoft.com/office/powerpoint/2010/main" val="362528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8" name="Google Shape;14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72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1dbf25a35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1dbf25a35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76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1dbf25a35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1dbf25a35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68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12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1dbf25a35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1dbf25a35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86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3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913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533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664841" y="-197073"/>
            <a:ext cx="5279612" cy="8403365"/>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87411" y="2425083"/>
            <a:ext cx="6544860" cy="6478743"/>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258073">
            <a:off x="-1178677" y="3658742"/>
            <a:ext cx="2729268" cy="4667457"/>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720702" y="-197067"/>
            <a:ext cx="2972895" cy="7055084"/>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2555677" flipH="1">
            <a:off x="-230149" y="695502"/>
            <a:ext cx="2361892" cy="786381"/>
            <a:chOff x="7252275" y="740300"/>
            <a:chExt cx="1379800" cy="459400"/>
          </a:xfrm>
        </p:grpSpPr>
        <p:sp>
          <p:nvSpPr>
            <p:cNvPr id="14" name="Google Shape;14;p2"/>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1886100" y="888517"/>
            <a:ext cx="7111600" cy="4249600"/>
          </a:xfrm>
          <a:prstGeom prst="rect">
            <a:avLst/>
          </a:prstGeom>
        </p:spPr>
        <p:txBody>
          <a:bodyPr spcFirstLastPara="1" wrap="square" lIns="91425" tIns="91425" rIns="91425" bIns="91425" anchor="ctr" anchorCtr="0">
            <a:noAutofit/>
          </a:bodyPr>
          <a:lstStyle>
            <a:lvl1pPr lvl="0" algn="l">
              <a:spcBef>
                <a:spcPts val="0"/>
              </a:spcBef>
              <a:spcAft>
                <a:spcPts val="0"/>
              </a:spcAft>
              <a:buSzPts val="5200"/>
              <a:buNone/>
              <a:defRPr sz="80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2" name="Google Shape;42;p2"/>
          <p:cNvSpPr txBox="1">
            <a:spLocks noGrp="1"/>
          </p:cNvSpPr>
          <p:nvPr>
            <p:ph type="subTitle" idx="1"/>
          </p:nvPr>
        </p:nvSpPr>
        <p:spPr>
          <a:xfrm>
            <a:off x="1886100" y="5138017"/>
            <a:ext cx="6074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4650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405390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437807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97537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70643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099214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771457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445744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795663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82845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840837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3"/>
          <p:cNvSpPr/>
          <p:nvPr/>
        </p:nvSpPr>
        <p:spPr>
          <a:xfrm rot="-5400000">
            <a:off x="7369570" y="-1593915"/>
            <a:ext cx="3964751" cy="6310548"/>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161466" y="3606267"/>
            <a:ext cx="3926663" cy="3886995"/>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rot="-9705403">
            <a:off x="10918561" y="1098576"/>
            <a:ext cx="2729195" cy="5469649"/>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rot="1191528">
            <a:off x="-772653" y="-2077333"/>
            <a:ext cx="2972607" cy="7054400"/>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3"/>
          <p:cNvSpPr/>
          <p:nvPr/>
        </p:nvSpPr>
        <p:spPr>
          <a:xfrm rot="7683222">
            <a:off x="9254865" y="-5360677"/>
            <a:ext cx="2972857" cy="7054996"/>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txBox="1">
            <a:spLocks noGrp="1"/>
          </p:cNvSpPr>
          <p:nvPr>
            <p:ph type="title"/>
          </p:nvPr>
        </p:nvSpPr>
        <p:spPr>
          <a:xfrm>
            <a:off x="950800" y="3427784"/>
            <a:ext cx="4997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solidFill>
                  <a:schemeClr val="dk2"/>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50" name="Google Shape;50;p3"/>
          <p:cNvSpPr txBox="1">
            <a:spLocks noGrp="1"/>
          </p:cNvSpPr>
          <p:nvPr>
            <p:ph type="title" idx="2" hasCustomPrompt="1"/>
          </p:nvPr>
        </p:nvSpPr>
        <p:spPr>
          <a:xfrm>
            <a:off x="2614800" y="2221217"/>
            <a:ext cx="1669200" cy="7420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1" name="Google Shape;51;p3"/>
          <p:cNvSpPr txBox="1">
            <a:spLocks noGrp="1"/>
          </p:cNvSpPr>
          <p:nvPr>
            <p:ph type="subTitle" idx="1"/>
          </p:nvPr>
        </p:nvSpPr>
        <p:spPr>
          <a:xfrm>
            <a:off x="950800" y="4550184"/>
            <a:ext cx="4997200" cy="4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39903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250750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75180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179826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387390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17180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59665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44415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804130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121600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1"/>
        <p:cNvGrpSpPr/>
        <p:nvPr/>
      </p:nvGrpSpPr>
      <p:grpSpPr>
        <a:xfrm>
          <a:off x="0" y="0"/>
          <a:ext cx="0" cy="0"/>
          <a:chOff x="0" y="0"/>
          <a:chExt cx="0" cy="0"/>
        </a:xfrm>
      </p:grpSpPr>
      <p:sp>
        <p:nvSpPr>
          <p:cNvPr id="412" name="Google Shape;412;p13"/>
          <p:cNvSpPr/>
          <p:nvPr/>
        </p:nvSpPr>
        <p:spPr>
          <a:xfrm rot="10021120" flipH="1">
            <a:off x="8053917" y="-2572741"/>
            <a:ext cx="5279504" cy="8403193"/>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13"/>
          <p:cNvSpPr/>
          <p:nvPr/>
        </p:nvSpPr>
        <p:spPr>
          <a:xfrm rot="10800000" flipH="1">
            <a:off x="-1354258" y="-1915328"/>
            <a:ext cx="6544860" cy="6478743"/>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13"/>
          <p:cNvSpPr/>
          <p:nvPr/>
        </p:nvSpPr>
        <p:spPr>
          <a:xfrm rot="1258073">
            <a:off x="-1610477" y="2453809"/>
            <a:ext cx="2729268" cy="4667457"/>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13"/>
          <p:cNvSpPr/>
          <p:nvPr/>
        </p:nvSpPr>
        <p:spPr>
          <a:xfrm rot="10349879" flipH="1">
            <a:off x="10789325" y="2320"/>
            <a:ext cx="2972651" cy="7054504"/>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6" name="Google Shape;416;p13"/>
          <p:cNvGrpSpPr/>
          <p:nvPr/>
        </p:nvGrpSpPr>
        <p:grpSpPr>
          <a:xfrm rot="-1360667">
            <a:off x="104272" y="320321"/>
            <a:ext cx="1844320" cy="910811"/>
            <a:chOff x="-102950" y="445475"/>
            <a:chExt cx="1157850" cy="571800"/>
          </a:xfrm>
        </p:grpSpPr>
        <p:sp>
          <p:nvSpPr>
            <p:cNvPr id="417" name="Google Shape;417;p13"/>
            <p:cNvSpPr/>
            <p:nvPr/>
          </p:nvSpPr>
          <p:spPr>
            <a:xfrm>
              <a:off x="-102950" y="445475"/>
              <a:ext cx="1157850" cy="571800"/>
            </a:xfrm>
            <a:custGeom>
              <a:avLst/>
              <a:gdLst/>
              <a:ahLst/>
              <a:cxnLst/>
              <a:rect l="l" t="t" r="r" b="b"/>
              <a:pathLst>
                <a:path w="46314" h="22872" extrusionOk="0">
                  <a:moveTo>
                    <a:pt x="12486" y="1"/>
                  </a:moveTo>
                  <a:cubicBezTo>
                    <a:pt x="9268" y="92"/>
                    <a:pt x="6803" y="617"/>
                    <a:pt x="4726" y="1621"/>
                  </a:cubicBezTo>
                  <a:cubicBezTo>
                    <a:pt x="3698" y="2123"/>
                    <a:pt x="343" y="4041"/>
                    <a:pt x="69" y="7510"/>
                  </a:cubicBezTo>
                  <a:cubicBezTo>
                    <a:pt x="1" y="8583"/>
                    <a:pt x="252" y="9610"/>
                    <a:pt x="845" y="10592"/>
                  </a:cubicBezTo>
                  <a:cubicBezTo>
                    <a:pt x="845" y="10592"/>
                    <a:pt x="845" y="10592"/>
                    <a:pt x="845" y="10614"/>
                  </a:cubicBezTo>
                  <a:cubicBezTo>
                    <a:pt x="891" y="10660"/>
                    <a:pt x="914" y="10728"/>
                    <a:pt x="959" y="10774"/>
                  </a:cubicBezTo>
                  <a:cubicBezTo>
                    <a:pt x="982" y="10843"/>
                    <a:pt x="1028" y="10888"/>
                    <a:pt x="1051" y="10934"/>
                  </a:cubicBezTo>
                  <a:cubicBezTo>
                    <a:pt x="1096" y="10980"/>
                    <a:pt x="1119" y="11025"/>
                    <a:pt x="1142" y="11071"/>
                  </a:cubicBezTo>
                  <a:cubicBezTo>
                    <a:pt x="1211" y="11162"/>
                    <a:pt x="1279" y="11253"/>
                    <a:pt x="1370" y="11345"/>
                  </a:cubicBezTo>
                  <a:cubicBezTo>
                    <a:pt x="1370" y="11345"/>
                    <a:pt x="1553" y="11596"/>
                    <a:pt x="1553" y="11596"/>
                  </a:cubicBezTo>
                  <a:cubicBezTo>
                    <a:pt x="1644" y="11733"/>
                    <a:pt x="1736" y="11847"/>
                    <a:pt x="1827" y="11961"/>
                  </a:cubicBezTo>
                  <a:lnTo>
                    <a:pt x="1827" y="11984"/>
                  </a:lnTo>
                  <a:cubicBezTo>
                    <a:pt x="2329" y="17622"/>
                    <a:pt x="7099" y="22027"/>
                    <a:pt x="12783" y="22027"/>
                  </a:cubicBezTo>
                  <a:cubicBezTo>
                    <a:pt x="12897" y="22027"/>
                    <a:pt x="12988" y="22027"/>
                    <a:pt x="13103" y="22004"/>
                  </a:cubicBezTo>
                  <a:cubicBezTo>
                    <a:pt x="17599" y="21890"/>
                    <a:pt x="21479" y="19060"/>
                    <a:pt x="23054" y="14997"/>
                  </a:cubicBezTo>
                  <a:cubicBezTo>
                    <a:pt x="24378" y="19379"/>
                    <a:pt x="28373" y="22643"/>
                    <a:pt x="33097" y="22872"/>
                  </a:cubicBezTo>
                  <a:lnTo>
                    <a:pt x="33600" y="22872"/>
                  </a:lnTo>
                  <a:cubicBezTo>
                    <a:pt x="39055" y="22872"/>
                    <a:pt x="43711" y="18786"/>
                    <a:pt x="44487" y="13422"/>
                  </a:cubicBezTo>
                  <a:cubicBezTo>
                    <a:pt x="44761" y="13216"/>
                    <a:pt x="45081" y="12897"/>
                    <a:pt x="45400" y="12486"/>
                  </a:cubicBezTo>
                  <a:cubicBezTo>
                    <a:pt x="46039" y="11619"/>
                    <a:pt x="46313" y="10546"/>
                    <a:pt x="46154" y="9427"/>
                  </a:cubicBezTo>
                  <a:cubicBezTo>
                    <a:pt x="45880" y="7145"/>
                    <a:pt x="44350" y="5387"/>
                    <a:pt x="43460" y="4543"/>
                  </a:cubicBezTo>
                  <a:cubicBezTo>
                    <a:pt x="41178" y="2374"/>
                    <a:pt x="37777" y="1028"/>
                    <a:pt x="34125" y="868"/>
                  </a:cubicBezTo>
                  <a:cubicBezTo>
                    <a:pt x="33942" y="868"/>
                    <a:pt x="33759" y="845"/>
                    <a:pt x="33600" y="845"/>
                  </a:cubicBezTo>
                  <a:cubicBezTo>
                    <a:pt x="28966" y="845"/>
                    <a:pt x="25017" y="3698"/>
                    <a:pt x="23374" y="7761"/>
                  </a:cubicBezTo>
                  <a:lnTo>
                    <a:pt x="23305" y="7761"/>
                  </a:lnTo>
                  <a:cubicBezTo>
                    <a:pt x="21913" y="3219"/>
                    <a:pt x="17690" y="1"/>
                    <a:pt x="12806" y="1"/>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25450" y="523650"/>
              <a:ext cx="381775" cy="381775"/>
            </a:xfrm>
            <a:custGeom>
              <a:avLst/>
              <a:gdLst/>
              <a:ahLst/>
              <a:cxnLst/>
              <a:rect l="l" t="t" r="r" b="b"/>
              <a:pathLst>
                <a:path w="15271" h="15271" extrusionOk="0">
                  <a:moveTo>
                    <a:pt x="7624" y="1"/>
                  </a:moveTo>
                  <a:cubicBezTo>
                    <a:pt x="3424" y="1"/>
                    <a:pt x="0" y="3424"/>
                    <a:pt x="0" y="7647"/>
                  </a:cubicBezTo>
                  <a:cubicBezTo>
                    <a:pt x="0" y="11847"/>
                    <a:pt x="3424" y="15271"/>
                    <a:pt x="7624" y="15271"/>
                  </a:cubicBezTo>
                  <a:cubicBezTo>
                    <a:pt x="11847" y="15271"/>
                    <a:pt x="15271" y="11847"/>
                    <a:pt x="15271" y="7647"/>
                  </a:cubicBezTo>
                  <a:cubicBezTo>
                    <a:pt x="15271" y="3424"/>
                    <a:pt x="11847" y="1"/>
                    <a:pt x="7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51125" y="523650"/>
              <a:ext cx="342400" cy="216300"/>
            </a:xfrm>
            <a:custGeom>
              <a:avLst/>
              <a:gdLst/>
              <a:ahLst/>
              <a:cxnLst/>
              <a:rect l="l" t="t" r="r" b="b"/>
              <a:pathLst>
                <a:path w="13696" h="8652" extrusionOk="0">
                  <a:moveTo>
                    <a:pt x="6597" y="1"/>
                  </a:moveTo>
                  <a:cubicBezTo>
                    <a:pt x="3790" y="1"/>
                    <a:pt x="1324" y="1553"/>
                    <a:pt x="1" y="3835"/>
                  </a:cubicBezTo>
                  <a:cubicBezTo>
                    <a:pt x="1119" y="6643"/>
                    <a:pt x="3858" y="8651"/>
                    <a:pt x="7076" y="8651"/>
                  </a:cubicBezTo>
                  <a:cubicBezTo>
                    <a:pt x="9907" y="8651"/>
                    <a:pt x="12372" y="7099"/>
                    <a:pt x="13696" y="4817"/>
                  </a:cubicBezTo>
                  <a:cubicBezTo>
                    <a:pt x="12577" y="1986"/>
                    <a:pt x="9815" y="1"/>
                    <a:pt x="6597"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549300" y="548200"/>
              <a:ext cx="381200" cy="381775"/>
            </a:xfrm>
            <a:custGeom>
              <a:avLst/>
              <a:gdLst/>
              <a:ahLst/>
              <a:cxnLst/>
              <a:rect l="l" t="t" r="r" b="b"/>
              <a:pathLst>
                <a:path w="15248" h="15271" extrusionOk="0">
                  <a:moveTo>
                    <a:pt x="7624" y="0"/>
                  </a:moveTo>
                  <a:cubicBezTo>
                    <a:pt x="3401" y="0"/>
                    <a:pt x="0" y="3424"/>
                    <a:pt x="0" y="7624"/>
                  </a:cubicBezTo>
                  <a:cubicBezTo>
                    <a:pt x="0" y="11846"/>
                    <a:pt x="3401" y="15270"/>
                    <a:pt x="7624" y="15270"/>
                  </a:cubicBezTo>
                  <a:cubicBezTo>
                    <a:pt x="11846" y="15270"/>
                    <a:pt x="15247" y="11846"/>
                    <a:pt x="15247" y="7624"/>
                  </a:cubicBezTo>
                  <a:cubicBezTo>
                    <a:pt x="15247" y="3424"/>
                    <a:pt x="11846" y="0"/>
                    <a:pt x="7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a:off x="574400" y="548200"/>
              <a:ext cx="333850" cy="196875"/>
            </a:xfrm>
            <a:custGeom>
              <a:avLst/>
              <a:gdLst/>
              <a:ahLst/>
              <a:cxnLst/>
              <a:rect l="l" t="t" r="r" b="b"/>
              <a:pathLst>
                <a:path w="13354" h="7875" extrusionOk="0">
                  <a:moveTo>
                    <a:pt x="6620" y="0"/>
                  </a:moveTo>
                  <a:cubicBezTo>
                    <a:pt x="3789" y="0"/>
                    <a:pt x="1324" y="1552"/>
                    <a:pt x="0" y="3835"/>
                  </a:cubicBezTo>
                  <a:cubicBezTo>
                    <a:pt x="1301" y="6231"/>
                    <a:pt x="3835" y="7875"/>
                    <a:pt x="6734" y="7875"/>
                  </a:cubicBezTo>
                  <a:cubicBezTo>
                    <a:pt x="9564" y="7875"/>
                    <a:pt x="12029" y="6323"/>
                    <a:pt x="13353" y="4040"/>
                  </a:cubicBezTo>
                  <a:cubicBezTo>
                    <a:pt x="12075" y="1644"/>
                    <a:pt x="9541" y="0"/>
                    <a:pt x="6620" y="0"/>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3"/>
            <p:cNvSpPr/>
            <p:nvPr/>
          </p:nvSpPr>
          <p:spPr>
            <a:xfrm>
              <a:off x="-35050" y="515025"/>
              <a:ext cx="1018625" cy="432275"/>
            </a:xfrm>
            <a:custGeom>
              <a:avLst/>
              <a:gdLst/>
              <a:ahLst/>
              <a:cxnLst/>
              <a:rect l="l" t="t" r="r" b="b"/>
              <a:pathLst>
                <a:path w="40745" h="17291" extrusionOk="0">
                  <a:moveTo>
                    <a:pt x="10095" y="982"/>
                  </a:moveTo>
                  <a:cubicBezTo>
                    <a:pt x="13995" y="982"/>
                    <a:pt x="17213" y="4091"/>
                    <a:pt x="17325" y="8038"/>
                  </a:cubicBezTo>
                  <a:cubicBezTo>
                    <a:pt x="17440" y="12032"/>
                    <a:pt x="14290" y="15365"/>
                    <a:pt x="10272" y="15479"/>
                  </a:cubicBezTo>
                  <a:cubicBezTo>
                    <a:pt x="10203" y="15481"/>
                    <a:pt x="10133" y="15482"/>
                    <a:pt x="10064" y="15482"/>
                  </a:cubicBezTo>
                  <a:cubicBezTo>
                    <a:pt x="6162" y="15482"/>
                    <a:pt x="2943" y="12350"/>
                    <a:pt x="2831" y="8426"/>
                  </a:cubicBezTo>
                  <a:cubicBezTo>
                    <a:pt x="2717" y="4431"/>
                    <a:pt x="5867" y="1099"/>
                    <a:pt x="9884" y="985"/>
                  </a:cubicBezTo>
                  <a:cubicBezTo>
                    <a:pt x="9955" y="983"/>
                    <a:pt x="10025" y="982"/>
                    <a:pt x="10095" y="982"/>
                  </a:cubicBezTo>
                  <a:close/>
                  <a:moveTo>
                    <a:pt x="30891" y="1822"/>
                  </a:moveTo>
                  <a:cubicBezTo>
                    <a:pt x="31002" y="1822"/>
                    <a:pt x="31114" y="1824"/>
                    <a:pt x="31226" y="1829"/>
                  </a:cubicBezTo>
                  <a:cubicBezTo>
                    <a:pt x="35220" y="2035"/>
                    <a:pt x="38325" y="5436"/>
                    <a:pt x="38142" y="9430"/>
                  </a:cubicBezTo>
                  <a:cubicBezTo>
                    <a:pt x="37942" y="13312"/>
                    <a:pt x="34747" y="16331"/>
                    <a:pt x="30880" y="16331"/>
                  </a:cubicBezTo>
                  <a:cubicBezTo>
                    <a:pt x="30768" y="16331"/>
                    <a:pt x="30655" y="16328"/>
                    <a:pt x="30541" y="16323"/>
                  </a:cubicBezTo>
                  <a:cubicBezTo>
                    <a:pt x="26547" y="16141"/>
                    <a:pt x="23465" y="12740"/>
                    <a:pt x="23648" y="8745"/>
                  </a:cubicBezTo>
                  <a:cubicBezTo>
                    <a:pt x="23825" y="4863"/>
                    <a:pt x="27043" y="1822"/>
                    <a:pt x="30891" y="1822"/>
                  </a:cubicBezTo>
                  <a:close/>
                  <a:moveTo>
                    <a:pt x="10071" y="1"/>
                  </a:moveTo>
                  <a:cubicBezTo>
                    <a:pt x="10002" y="1"/>
                    <a:pt x="9932" y="2"/>
                    <a:pt x="9862" y="3"/>
                  </a:cubicBezTo>
                  <a:cubicBezTo>
                    <a:pt x="7625" y="72"/>
                    <a:pt x="5274" y="368"/>
                    <a:pt x="3242" y="1350"/>
                  </a:cubicBezTo>
                  <a:cubicBezTo>
                    <a:pt x="1895" y="2012"/>
                    <a:pt x="275" y="3336"/>
                    <a:pt x="138" y="4956"/>
                  </a:cubicBezTo>
                  <a:cubicBezTo>
                    <a:pt x="1" y="6600"/>
                    <a:pt x="1781" y="7399"/>
                    <a:pt x="1895" y="8745"/>
                  </a:cubicBezTo>
                  <a:cubicBezTo>
                    <a:pt x="2164" y="13065"/>
                    <a:pt x="5725" y="16441"/>
                    <a:pt x="10039" y="16441"/>
                  </a:cubicBezTo>
                  <a:cubicBezTo>
                    <a:pt x="10124" y="16441"/>
                    <a:pt x="10209" y="16440"/>
                    <a:pt x="10295" y="16437"/>
                  </a:cubicBezTo>
                  <a:cubicBezTo>
                    <a:pt x="14335" y="16323"/>
                    <a:pt x="17599" y="13333"/>
                    <a:pt x="18193" y="9499"/>
                  </a:cubicBezTo>
                  <a:cubicBezTo>
                    <a:pt x="18854" y="8920"/>
                    <a:pt x="19535" y="8622"/>
                    <a:pt x="20234" y="8622"/>
                  </a:cubicBezTo>
                  <a:cubicBezTo>
                    <a:pt x="20307" y="8622"/>
                    <a:pt x="20379" y="8625"/>
                    <a:pt x="20452" y="8631"/>
                  </a:cubicBezTo>
                  <a:cubicBezTo>
                    <a:pt x="21617" y="8723"/>
                    <a:pt x="22484" y="9636"/>
                    <a:pt x="22712" y="9909"/>
                  </a:cubicBezTo>
                  <a:cubicBezTo>
                    <a:pt x="23123" y="13904"/>
                    <a:pt x="26387" y="17099"/>
                    <a:pt x="30496" y="17282"/>
                  </a:cubicBezTo>
                  <a:cubicBezTo>
                    <a:pt x="30626" y="17288"/>
                    <a:pt x="30756" y="17291"/>
                    <a:pt x="30885" y="17291"/>
                  </a:cubicBezTo>
                  <a:cubicBezTo>
                    <a:pt x="35165" y="17291"/>
                    <a:pt x="38723" y="14026"/>
                    <a:pt x="39078" y="9772"/>
                  </a:cubicBezTo>
                  <a:cubicBezTo>
                    <a:pt x="39146" y="8928"/>
                    <a:pt x="39991" y="8654"/>
                    <a:pt x="40425" y="8061"/>
                  </a:cubicBezTo>
                  <a:cubicBezTo>
                    <a:pt x="40607" y="7787"/>
                    <a:pt x="40744" y="7467"/>
                    <a:pt x="40676" y="6988"/>
                  </a:cubicBezTo>
                  <a:cubicBezTo>
                    <a:pt x="40516" y="5778"/>
                    <a:pt x="39694" y="4614"/>
                    <a:pt x="38827" y="3792"/>
                  </a:cubicBezTo>
                  <a:cubicBezTo>
                    <a:pt x="36841" y="1921"/>
                    <a:pt x="33942" y="1008"/>
                    <a:pt x="31272" y="871"/>
                  </a:cubicBezTo>
                  <a:cubicBezTo>
                    <a:pt x="31144" y="865"/>
                    <a:pt x="31017" y="862"/>
                    <a:pt x="30891" y="862"/>
                  </a:cubicBezTo>
                  <a:cubicBezTo>
                    <a:pt x="26517" y="862"/>
                    <a:pt x="22889" y="4285"/>
                    <a:pt x="22689" y="8700"/>
                  </a:cubicBezTo>
                  <a:cubicBezTo>
                    <a:pt x="22164" y="8289"/>
                    <a:pt x="21434" y="7855"/>
                    <a:pt x="20521" y="7787"/>
                  </a:cubicBezTo>
                  <a:cubicBezTo>
                    <a:pt x="20419" y="7777"/>
                    <a:pt x="20317" y="7773"/>
                    <a:pt x="20215" y="7773"/>
                  </a:cubicBezTo>
                  <a:cubicBezTo>
                    <a:pt x="19564" y="7773"/>
                    <a:pt x="18915" y="7963"/>
                    <a:pt x="18284" y="8357"/>
                  </a:cubicBezTo>
                  <a:cubicBezTo>
                    <a:pt x="18284" y="8334"/>
                    <a:pt x="18284" y="8312"/>
                    <a:pt x="18284" y="8289"/>
                  </a:cubicBezTo>
                  <a:cubicBezTo>
                    <a:pt x="18284" y="8198"/>
                    <a:pt x="18284" y="8106"/>
                    <a:pt x="18284" y="7992"/>
                  </a:cubicBezTo>
                  <a:cubicBezTo>
                    <a:pt x="18172" y="3543"/>
                    <a:pt x="14498" y="1"/>
                    <a:pt x="10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3"/>
            <p:cNvSpPr/>
            <p:nvPr/>
          </p:nvSpPr>
          <p:spPr>
            <a:xfrm>
              <a:off x="-23625" y="672025"/>
              <a:ext cx="991775" cy="275275"/>
            </a:xfrm>
            <a:custGeom>
              <a:avLst/>
              <a:gdLst/>
              <a:ahLst/>
              <a:cxnLst/>
              <a:rect l="l" t="t" r="r" b="b"/>
              <a:pathLst>
                <a:path w="39671" h="11011" extrusionOk="0">
                  <a:moveTo>
                    <a:pt x="0" y="0"/>
                  </a:moveTo>
                  <a:lnTo>
                    <a:pt x="0" y="0"/>
                  </a:lnTo>
                  <a:cubicBezTo>
                    <a:pt x="503" y="868"/>
                    <a:pt x="1370" y="1530"/>
                    <a:pt x="1438" y="2465"/>
                  </a:cubicBezTo>
                  <a:cubicBezTo>
                    <a:pt x="1707" y="6785"/>
                    <a:pt x="5268" y="10161"/>
                    <a:pt x="9582" y="10161"/>
                  </a:cubicBezTo>
                  <a:cubicBezTo>
                    <a:pt x="9667" y="10161"/>
                    <a:pt x="9752" y="10160"/>
                    <a:pt x="9838" y="10157"/>
                  </a:cubicBezTo>
                  <a:cubicBezTo>
                    <a:pt x="13878" y="10043"/>
                    <a:pt x="17142" y="7053"/>
                    <a:pt x="17736" y="3219"/>
                  </a:cubicBezTo>
                  <a:cubicBezTo>
                    <a:pt x="18397" y="2640"/>
                    <a:pt x="19078" y="2342"/>
                    <a:pt x="19777" y="2342"/>
                  </a:cubicBezTo>
                  <a:cubicBezTo>
                    <a:pt x="19850" y="2342"/>
                    <a:pt x="19922" y="2345"/>
                    <a:pt x="19995" y="2351"/>
                  </a:cubicBezTo>
                  <a:cubicBezTo>
                    <a:pt x="21160" y="2443"/>
                    <a:pt x="22027" y="3356"/>
                    <a:pt x="22255" y="3629"/>
                  </a:cubicBezTo>
                  <a:cubicBezTo>
                    <a:pt x="22666" y="7624"/>
                    <a:pt x="25930" y="10819"/>
                    <a:pt x="30039" y="11002"/>
                  </a:cubicBezTo>
                  <a:cubicBezTo>
                    <a:pt x="30169" y="11008"/>
                    <a:pt x="30299" y="11011"/>
                    <a:pt x="30428" y="11011"/>
                  </a:cubicBezTo>
                  <a:cubicBezTo>
                    <a:pt x="34708" y="11011"/>
                    <a:pt x="38266" y="7746"/>
                    <a:pt x="38621" y="3492"/>
                  </a:cubicBezTo>
                  <a:cubicBezTo>
                    <a:pt x="38667" y="2808"/>
                    <a:pt x="39237" y="2511"/>
                    <a:pt x="39671" y="2100"/>
                  </a:cubicBezTo>
                  <a:lnTo>
                    <a:pt x="37617" y="1986"/>
                  </a:lnTo>
                  <a:lnTo>
                    <a:pt x="37617" y="1986"/>
                  </a:lnTo>
                  <a:cubicBezTo>
                    <a:pt x="37662" y="2374"/>
                    <a:pt x="37685" y="2739"/>
                    <a:pt x="37685" y="3150"/>
                  </a:cubicBezTo>
                  <a:cubicBezTo>
                    <a:pt x="37485" y="7032"/>
                    <a:pt x="34290" y="10051"/>
                    <a:pt x="30423" y="10051"/>
                  </a:cubicBezTo>
                  <a:cubicBezTo>
                    <a:pt x="30311" y="10051"/>
                    <a:pt x="30198" y="10048"/>
                    <a:pt x="30084" y="10043"/>
                  </a:cubicBezTo>
                  <a:cubicBezTo>
                    <a:pt x="26090" y="9861"/>
                    <a:pt x="23008" y="6460"/>
                    <a:pt x="23191" y="2465"/>
                  </a:cubicBezTo>
                  <a:cubicBezTo>
                    <a:pt x="23214" y="2054"/>
                    <a:pt x="23259" y="1644"/>
                    <a:pt x="23351" y="1233"/>
                  </a:cubicBezTo>
                  <a:lnTo>
                    <a:pt x="22392" y="1187"/>
                  </a:lnTo>
                  <a:cubicBezTo>
                    <a:pt x="22301" y="1598"/>
                    <a:pt x="22232" y="2009"/>
                    <a:pt x="22232" y="2420"/>
                  </a:cubicBezTo>
                  <a:cubicBezTo>
                    <a:pt x="21707" y="2009"/>
                    <a:pt x="20977" y="1575"/>
                    <a:pt x="20064" y="1507"/>
                  </a:cubicBezTo>
                  <a:cubicBezTo>
                    <a:pt x="19962" y="1497"/>
                    <a:pt x="19860" y="1493"/>
                    <a:pt x="19758" y="1493"/>
                  </a:cubicBezTo>
                  <a:cubicBezTo>
                    <a:pt x="19107" y="1493"/>
                    <a:pt x="18458" y="1683"/>
                    <a:pt x="17827" y="2077"/>
                  </a:cubicBezTo>
                  <a:cubicBezTo>
                    <a:pt x="17827" y="2054"/>
                    <a:pt x="17827" y="2032"/>
                    <a:pt x="17827" y="2009"/>
                  </a:cubicBezTo>
                  <a:cubicBezTo>
                    <a:pt x="17827" y="1918"/>
                    <a:pt x="17827" y="1826"/>
                    <a:pt x="17827" y="1712"/>
                  </a:cubicBezTo>
                  <a:cubicBezTo>
                    <a:pt x="17827" y="1461"/>
                    <a:pt x="17804" y="1187"/>
                    <a:pt x="17781" y="936"/>
                  </a:cubicBezTo>
                  <a:lnTo>
                    <a:pt x="16777" y="890"/>
                  </a:lnTo>
                  <a:lnTo>
                    <a:pt x="16777" y="890"/>
                  </a:lnTo>
                  <a:cubicBezTo>
                    <a:pt x="16823" y="1164"/>
                    <a:pt x="16868" y="1461"/>
                    <a:pt x="16868" y="1758"/>
                  </a:cubicBezTo>
                  <a:cubicBezTo>
                    <a:pt x="16983" y="5752"/>
                    <a:pt x="13833" y="9085"/>
                    <a:pt x="9815" y="9199"/>
                  </a:cubicBezTo>
                  <a:cubicBezTo>
                    <a:pt x="9746" y="9201"/>
                    <a:pt x="9676" y="9202"/>
                    <a:pt x="9607" y="9202"/>
                  </a:cubicBezTo>
                  <a:cubicBezTo>
                    <a:pt x="5705" y="9202"/>
                    <a:pt x="2486" y="6070"/>
                    <a:pt x="2374" y="2146"/>
                  </a:cubicBezTo>
                  <a:cubicBezTo>
                    <a:pt x="2352" y="1461"/>
                    <a:pt x="2443" y="776"/>
                    <a:pt x="2603" y="137"/>
                  </a:cubicBezTo>
                  <a:lnTo>
                    <a:pt x="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3"/>
            <p:cNvSpPr/>
            <p:nvPr/>
          </p:nvSpPr>
          <p:spPr>
            <a:xfrm>
              <a:off x="925325" y="670275"/>
              <a:ext cx="35425" cy="34900"/>
            </a:xfrm>
            <a:custGeom>
              <a:avLst/>
              <a:gdLst/>
              <a:ahLst/>
              <a:cxnLst/>
              <a:rect l="l" t="t" r="r" b="b"/>
              <a:pathLst>
                <a:path w="1417" h="1396" extrusionOk="0">
                  <a:moveTo>
                    <a:pt x="712" y="1"/>
                  </a:moveTo>
                  <a:cubicBezTo>
                    <a:pt x="343" y="1"/>
                    <a:pt x="46" y="290"/>
                    <a:pt x="24" y="664"/>
                  </a:cubicBezTo>
                  <a:cubicBezTo>
                    <a:pt x="1" y="1052"/>
                    <a:pt x="298" y="1371"/>
                    <a:pt x="686" y="1394"/>
                  </a:cubicBezTo>
                  <a:cubicBezTo>
                    <a:pt x="699" y="1395"/>
                    <a:pt x="712" y="1395"/>
                    <a:pt x="725" y="1395"/>
                  </a:cubicBezTo>
                  <a:cubicBezTo>
                    <a:pt x="1075" y="1395"/>
                    <a:pt x="1393" y="1106"/>
                    <a:pt x="1393" y="732"/>
                  </a:cubicBezTo>
                  <a:cubicBezTo>
                    <a:pt x="1416" y="367"/>
                    <a:pt x="1119" y="25"/>
                    <a:pt x="754" y="2"/>
                  </a:cubicBezTo>
                  <a:cubicBezTo>
                    <a:pt x="740" y="1"/>
                    <a:pt x="726" y="1"/>
                    <a:pt x="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3"/>
            <p:cNvSpPr/>
            <p:nvPr/>
          </p:nvSpPr>
          <p:spPr>
            <a:xfrm>
              <a:off x="-8800" y="617775"/>
              <a:ext cx="35425" cy="34875"/>
            </a:xfrm>
            <a:custGeom>
              <a:avLst/>
              <a:gdLst/>
              <a:ahLst/>
              <a:cxnLst/>
              <a:rect l="l" t="t" r="r" b="b"/>
              <a:pathLst>
                <a:path w="1417" h="1395" extrusionOk="0">
                  <a:moveTo>
                    <a:pt x="692" y="1"/>
                  </a:moveTo>
                  <a:cubicBezTo>
                    <a:pt x="342" y="1"/>
                    <a:pt x="24" y="290"/>
                    <a:pt x="24" y="664"/>
                  </a:cubicBezTo>
                  <a:cubicBezTo>
                    <a:pt x="1" y="1029"/>
                    <a:pt x="275" y="1371"/>
                    <a:pt x="663" y="1394"/>
                  </a:cubicBezTo>
                  <a:cubicBezTo>
                    <a:pt x="1051" y="1394"/>
                    <a:pt x="1370" y="1120"/>
                    <a:pt x="1393" y="732"/>
                  </a:cubicBezTo>
                  <a:cubicBezTo>
                    <a:pt x="1416" y="344"/>
                    <a:pt x="1119" y="25"/>
                    <a:pt x="731" y="2"/>
                  </a:cubicBezTo>
                  <a:cubicBezTo>
                    <a:pt x="718" y="1"/>
                    <a:pt x="705" y="1"/>
                    <a:pt x="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 name="Google Shape;426;p13"/>
          <p:cNvGrpSpPr/>
          <p:nvPr/>
        </p:nvGrpSpPr>
        <p:grpSpPr>
          <a:xfrm rot="1102727">
            <a:off x="10585084" y="409216"/>
            <a:ext cx="1513779" cy="1131875"/>
            <a:chOff x="2475650" y="3688825"/>
            <a:chExt cx="1135325" cy="848900"/>
          </a:xfrm>
        </p:grpSpPr>
        <p:sp>
          <p:nvSpPr>
            <p:cNvPr id="427" name="Google Shape;427;p13"/>
            <p:cNvSpPr/>
            <p:nvPr/>
          </p:nvSpPr>
          <p:spPr>
            <a:xfrm>
              <a:off x="2475650" y="3688825"/>
              <a:ext cx="1135325" cy="848900"/>
            </a:xfrm>
            <a:custGeom>
              <a:avLst/>
              <a:gdLst/>
              <a:ahLst/>
              <a:cxnLst/>
              <a:rect l="l" t="t" r="r" b="b"/>
              <a:pathLst>
                <a:path w="45413" h="33956" extrusionOk="0">
                  <a:moveTo>
                    <a:pt x="28349" y="1"/>
                  </a:moveTo>
                  <a:lnTo>
                    <a:pt x="2399" y="1865"/>
                  </a:lnTo>
                  <a:cubicBezTo>
                    <a:pt x="1489" y="1922"/>
                    <a:pt x="694" y="2500"/>
                    <a:pt x="347" y="3353"/>
                  </a:cubicBezTo>
                  <a:cubicBezTo>
                    <a:pt x="1" y="4191"/>
                    <a:pt x="160" y="5173"/>
                    <a:pt x="766" y="5853"/>
                  </a:cubicBezTo>
                  <a:cubicBezTo>
                    <a:pt x="781" y="5867"/>
                    <a:pt x="795" y="5896"/>
                    <a:pt x="810" y="5910"/>
                  </a:cubicBezTo>
                  <a:cubicBezTo>
                    <a:pt x="810" y="5910"/>
                    <a:pt x="882" y="5997"/>
                    <a:pt x="882" y="5997"/>
                  </a:cubicBezTo>
                  <a:cubicBezTo>
                    <a:pt x="1027" y="6170"/>
                    <a:pt x="1142" y="6329"/>
                    <a:pt x="1229" y="6474"/>
                  </a:cubicBezTo>
                  <a:cubicBezTo>
                    <a:pt x="1272" y="6546"/>
                    <a:pt x="1315" y="6618"/>
                    <a:pt x="1359" y="6691"/>
                  </a:cubicBezTo>
                  <a:lnTo>
                    <a:pt x="1373" y="6748"/>
                  </a:lnTo>
                  <a:cubicBezTo>
                    <a:pt x="1402" y="6806"/>
                    <a:pt x="1431" y="6864"/>
                    <a:pt x="1460" y="6922"/>
                  </a:cubicBezTo>
                  <a:lnTo>
                    <a:pt x="1474" y="6965"/>
                  </a:lnTo>
                  <a:cubicBezTo>
                    <a:pt x="1489" y="7008"/>
                    <a:pt x="1518" y="7052"/>
                    <a:pt x="1518" y="7095"/>
                  </a:cubicBezTo>
                  <a:cubicBezTo>
                    <a:pt x="1518" y="7095"/>
                    <a:pt x="1547" y="7167"/>
                    <a:pt x="1547" y="7167"/>
                  </a:cubicBezTo>
                  <a:cubicBezTo>
                    <a:pt x="1561" y="7211"/>
                    <a:pt x="1576" y="7268"/>
                    <a:pt x="1590" y="7312"/>
                  </a:cubicBezTo>
                  <a:cubicBezTo>
                    <a:pt x="1590" y="7326"/>
                    <a:pt x="1604" y="7355"/>
                    <a:pt x="1604" y="7370"/>
                  </a:cubicBezTo>
                  <a:cubicBezTo>
                    <a:pt x="1619" y="7413"/>
                    <a:pt x="1619" y="7456"/>
                    <a:pt x="1633" y="7514"/>
                  </a:cubicBezTo>
                  <a:lnTo>
                    <a:pt x="1648" y="7572"/>
                  </a:lnTo>
                  <a:cubicBezTo>
                    <a:pt x="1648" y="7615"/>
                    <a:pt x="1662" y="7659"/>
                    <a:pt x="1662" y="7702"/>
                  </a:cubicBezTo>
                  <a:lnTo>
                    <a:pt x="1662" y="7760"/>
                  </a:lnTo>
                  <a:cubicBezTo>
                    <a:pt x="1662" y="7803"/>
                    <a:pt x="1677" y="7846"/>
                    <a:pt x="1677" y="7875"/>
                  </a:cubicBezTo>
                  <a:lnTo>
                    <a:pt x="1677" y="7933"/>
                  </a:lnTo>
                  <a:cubicBezTo>
                    <a:pt x="1677" y="7976"/>
                    <a:pt x="1677" y="8034"/>
                    <a:pt x="1677" y="8078"/>
                  </a:cubicBezTo>
                  <a:lnTo>
                    <a:pt x="1677" y="8121"/>
                  </a:lnTo>
                  <a:cubicBezTo>
                    <a:pt x="1662" y="8164"/>
                    <a:pt x="1662" y="8208"/>
                    <a:pt x="1662" y="8251"/>
                  </a:cubicBezTo>
                  <a:cubicBezTo>
                    <a:pt x="1662" y="8265"/>
                    <a:pt x="1662" y="8280"/>
                    <a:pt x="1662" y="8294"/>
                  </a:cubicBezTo>
                  <a:cubicBezTo>
                    <a:pt x="1648" y="8352"/>
                    <a:pt x="1648" y="8395"/>
                    <a:pt x="1633" y="8439"/>
                  </a:cubicBezTo>
                  <a:lnTo>
                    <a:pt x="1633" y="8482"/>
                  </a:lnTo>
                  <a:cubicBezTo>
                    <a:pt x="1619" y="8526"/>
                    <a:pt x="1619" y="8569"/>
                    <a:pt x="1604" y="8627"/>
                  </a:cubicBezTo>
                  <a:lnTo>
                    <a:pt x="1604" y="8656"/>
                  </a:lnTo>
                  <a:cubicBezTo>
                    <a:pt x="1590" y="8699"/>
                    <a:pt x="1576" y="8742"/>
                    <a:pt x="1561" y="8786"/>
                  </a:cubicBezTo>
                  <a:lnTo>
                    <a:pt x="1561" y="8814"/>
                  </a:lnTo>
                  <a:cubicBezTo>
                    <a:pt x="1532" y="8916"/>
                    <a:pt x="1503" y="9017"/>
                    <a:pt x="1460" y="9103"/>
                  </a:cubicBezTo>
                  <a:cubicBezTo>
                    <a:pt x="1460" y="9103"/>
                    <a:pt x="1460" y="9118"/>
                    <a:pt x="1460" y="9132"/>
                  </a:cubicBezTo>
                  <a:cubicBezTo>
                    <a:pt x="1446" y="9176"/>
                    <a:pt x="1431" y="9205"/>
                    <a:pt x="1402" y="9262"/>
                  </a:cubicBezTo>
                  <a:cubicBezTo>
                    <a:pt x="1388" y="9306"/>
                    <a:pt x="1373" y="9349"/>
                    <a:pt x="1344" y="9378"/>
                  </a:cubicBezTo>
                  <a:cubicBezTo>
                    <a:pt x="1258" y="9595"/>
                    <a:pt x="1171" y="9725"/>
                    <a:pt x="1142" y="9768"/>
                  </a:cubicBezTo>
                  <a:cubicBezTo>
                    <a:pt x="694" y="10361"/>
                    <a:pt x="564" y="11112"/>
                    <a:pt x="752" y="11820"/>
                  </a:cubicBezTo>
                  <a:cubicBezTo>
                    <a:pt x="954" y="12542"/>
                    <a:pt x="1489" y="13106"/>
                    <a:pt x="2182" y="13395"/>
                  </a:cubicBezTo>
                  <a:lnTo>
                    <a:pt x="2847" y="13669"/>
                  </a:lnTo>
                  <a:cubicBezTo>
                    <a:pt x="2804" y="13814"/>
                    <a:pt x="2775" y="13973"/>
                    <a:pt x="2746" y="14132"/>
                  </a:cubicBezTo>
                  <a:lnTo>
                    <a:pt x="2717" y="14276"/>
                  </a:lnTo>
                  <a:cubicBezTo>
                    <a:pt x="2703" y="14406"/>
                    <a:pt x="2688" y="14536"/>
                    <a:pt x="2674" y="14681"/>
                  </a:cubicBezTo>
                  <a:lnTo>
                    <a:pt x="2659" y="14825"/>
                  </a:lnTo>
                  <a:cubicBezTo>
                    <a:pt x="2645" y="14970"/>
                    <a:pt x="2630" y="15129"/>
                    <a:pt x="2630" y="15288"/>
                  </a:cubicBezTo>
                  <a:cubicBezTo>
                    <a:pt x="2616" y="15316"/>
                    <a:pt x="2616" y="15360"/>
                    <a:pt x="2616" y="15374"/>
                  </a:cubicBezTo>
                  <a:cubicBezTo>
                    <a:pt x="2616" y="15562"/>
                    <a:pt x="2616" y="15764"/>
                    <a:pt x="2630" y="15952"/>
                  </a:cubicBezTo>
                  <a:cubicBezTo>
                    <a:pt x="2630" y="15996"/>
                    <a:pt x="2630" y="16039"/>
                    <a:pt x="2630" y="16097"/>
                  </a:cubicBezTo>
                  <a:cubicBezTo>
                    <a:pt x="2645" y="16256"/>
                    <a:pt x="2659" y="16415"/>
                    <a:pt x="2674" y="16573"/>
                  </a:cubicBezTo>
                  <a:cubicBezTo>
                    <a:pt x="2674" y="16631"/>
                    <a:pt x="2688" y="16689"/>
                    <a:pt x="2688" y="16747"/>
                  </a:cubicBezTo>
                  <a:cubicBezTo>
                    <a:pt x="2717" y="16920"/>
                    <a:pt x="2731" y="17079"/>
                    <a:pt x="2775" y="17253"/>
                  </a:cubicBezTo>
                  <a:cubicBezTo>
                    <a:pt x="2775" y="17296"/>
                    <a:pt x="2789" y="17339"/>
                    <a:pt x="2789" y="17383"/>
                  </a:cubicBezTo>
                  <a:cubicBezTo>
                    <a:pt x="2833" y="17585"/>
                    <a:pt x="2890" y="17802"/>
                    <a:pt x="2934" y="18018"/>
                  </a:cubicBezTo>
                  <a:cubicBezTo>
                    <a:pt x="2948" y="18062"/>
                    <a:pt x="2963" y="18105"/>
                    <a:pt x="2977" y="18148"/>
                  </a:cubicBezTo>
                  <a:cubicBezTo>
                    <a:pt x="3020" y="18307"/>
                    <a:pt x="3078" y="18466"/>
                    <a:pt x="3122" y="18625"/>
                  </a:cubicBezTo>
                  <a:cubicBezTo>
                    <a:pt x="2341" y="18799"/>
                    <a:pt x="1677" y="19362"/>
                    <a:pt x="1388" y="20128"/>
                  </a:cubicBezTo>
                  <a:cubicBezTo>
                    <a:pt x="1070" y="20966"/>
                    <a:pt x="1258" y="21934"/>
                    <a:pt x="1865" y="22599"/>
                  </a:cubicBezTo>
                  <a:cubicBezTo>
                    <a:pt x="2038" y="22801"/>
                    <a:pt x="2197" y="22989"/>
                    <a:pt x="2312" y="23191"/>
                  </a:cubicBezTo>
                  <a:cubicBezTo>
                    <a:pt x="2356" y="23249"/>
                    <a:pt x="2385" y="23321"/>
                    <a:pt x="2428" y="23408"/>
                  </a:cubicBezTo>
                  <a:cubicBezTo>
                    <a:pt x="2428" y="23408"/>
                    <a:pt x="2457" y="23451"/>
                    <a:pt x="2457" y="23466"/>
                  </a:cubicBezTo>
                  <a:cubicBezTo>
                    <a:pt x="2486" y="23509"/>
                    <a:pt x="2515" y="23552"/>
                    <a:pt x="2529" y="23610"/>
                  </a:cubicBezTo>
                  <a:lnTo>
                    <a:pt x="2558" y="23653"/>
                  </a:lnTo>
                  <a:cubicBezTo>
                    <a:pt x="2573" y="23697"/>
                    <a:pt x="2587" y="23740"/>
                    <a:pt x="2601" y="23783"/>
                  </a:cubicBezTo>
                  <a:cubicBezTo>
                    <a:pt x="2601" y="23783"/>
                    <a:pt x="2616" y="23841"/>
                    <a:pt x="2630" y="23856"/>
                  </a:cubicBezTo>
                  <a:cubicBezTo>
                    <a:pt x="2645" y="23899"/>
                    <a:pt x="2659" y="23942"/>
                    <a:pt x="2659" y="24000"/>
                  </a:cubicBezTo>
                  <a:cubicBezTo>
                    <a:pt x="2674" y="24015"/>
                    <a:pt x="2674" y="24029"/>
                    <a:pt x="2688" y="24058"/>
                  </a:cubicBezTo>
                  <a:cubicBezTo>
                    <a:pt x="2688" y="24101"/>
                    <a:pt x="2703" y="24145"/>
                    <a:pt x="2703" y="24188"/>
                  </a:cubicBezTo>
                  <a:lnTo>
                    <a:pt x="2717" y="24246"/>
                  </a:lnTo>
                  <a:cubicBezTo>
                    <a:pt x="2717" y="24289"/>
                    <a:pt x="2731" y="24332"/>
                    <a:pt x="2731" y="24376"/>
                  </a:cubicBezTo>
                  <a:lnTo>
                    <a:pt x="2746" y="24434"/>
                  </a:lnTo>
                  <a:cubicBezTo>
                    <a:pt x="2746" y="24477"/>
                    <a:pt x="2746" y="24520"/>
                    <a:pt x="2746" y="24549"/>
                  </a:cubicBezTo>
                  <a:cubicBezTo>
                    <a:pt x="2746" y="24549"/>
                    <a:pt x="2746" y="24607"/>
                    <a:pt x="2746" y="24607"/>
                  </a:cubicBezTo>
                  <a:cubicBezTo>
                    <a:pt x="2746" y="24665"/>
                    <a:pt x="2746" y="24708"/>
                    <a:pt x="2746" y="24737"/>
                  </a:cubicBezTo>
                  <a:lnTo>
                    <a:pt x="2746" y="24795"/>
                  </a:lnTo>
                  <a:cubicBezTo>
                    <a:pt x="2746" y="24838"/>
                    <a:pt x="2746" y="24881"/>
                    <a:pt x="2731" y="24939"/>
                  </a:cubicBezTo>
                  <a:cubicBezTo>
                    <a:pt x="2731" y="24954"/>
                    <a:pt x="2731" y="24968"/>
                    <a:pt x="2731" y="24983"/>
                  </a:cubicBezTo>
                  <a:cubicBezTo>
                    <a:pt x="2731" y="25026"/>
                    <a:pt x="2717" y="25084"/>
                    <a:pt x="2717" y="25127"/>
                  </a:cubicBezTo>
                  <a:cubicBezTo>
                    <a:pt x="2717" y="25127"/>
                    <a:pt x="2688" y="25257"/>
                    <a:pt x="2688" y="25286"/>
                  </a:cubicBezTo>
                  <a:cubicBezTo>
                    <a:pt x="2688" y="25286"/>
                    <a:pt x="2674" y="25344"/>
                    <a:pt x="2674" y="25344"/>
                  </a:cubicBezTo>
                  <a:cubicBezTo>
                    <a:pt x="2659" y="25387"/>
                    <a:pt x="2659" y="25431"/>
                    <a:pt x="2645" y="25459"/>
                  </a:cubicBezTo>
                  <a:lnTo>
                    <a:pt x="2630" y="25503"/>
                  </a:lnTo>
                  <a:cubicBezTo>
                    <a:pt x="2601" y="25604"/>
                    <a:pt x="2573" y="25705"/>
                    <a:pt x="2544" y="25806"/>
                  </a:cubicBezTo>
                  <a:cubicBezTo>
                    <a:pt x="2544" y="25806"/>
                    <a:pt x="2500" y="25907"/>
                    <a:pt x="2486" y="25951"/>
                  </a:cubicBezTo>
                  <a:cubicBezTo>
                    <a:pt x="2486" y="25951"/>
                    <a:pt x="2442" y="26052"/>
                    <a:pt x="2428" y="26095"/>
                  </a:cubicBezTo>
                  <a:cubicBezTo>
                    <a:pt x="2327" y="26312"/>
                    <a:pt x="2240" y="26471"/>
                    <a:pt x="2211" y="26514"/>
                  </a:cubicBezTo>
                  <a:cubicBezTo>
                    <a:pt x="1763" y="27107"/>
                    <a:pt x="1648" y="27858"/>
                    <a:pt x="1865" y="28580"/>
                  </a:cubicBezTo>
                  <a:cubicBezTo>
                    <a:pt x="2067" y="29303"/>
                    <a:pt x="2630" y="29866"/>
                    <a:pt x="3338" y="30126"/>
                  </a:cubicBezTo>
                  <a:lnTo>
                    <a:pt x="13019" y="33796"/>
                  </a:lnTo>
                  <a:cubicBezTo>
                    <a:pt x="13293" y="33912"/>
                    <a:pt x="13582" y="33955"/>
                    <a:pt x="13871" y="33955"/>
                  </a:cubicBezTo>
                  <a:cubicBezTo>
                    <a:pt x="13958" y="33955"/>
                    <a:pt x="14045" y="33955"/>
                    <a:pt x="14131" y="33941"/>
                  </a:cubicBezTo>
                  <a:lnTo>
                    <a:pt x="39951" y="31109"/>
                  </a:lnTo>
                  <a:cubicBezTo>
                    <a:pt x="40616" y="31037"/>
                    <a:pt x="41237" y="30675"/>
                    <a:pt x="41627" y="30126"/>
                  </a:cubicBezTo>
                  <a:cubicBezTo>
                    <a:pt x="42335" y="29158"/>
                    <a:pt x="42884" y="28147"/>
                    <a:pt x="43260" y="27135"/>
                  </a:cubicBezTo>
                  <a:cubicBezTo>
                    <a:pt x="43274" y="27092"/>
                    <a:pt x="43289" y="27049"/>
                    <a:pt x="43303" y="27005"/>
                  </a:cubicBezTo>
                  <a:cubicBezTo>
                    <a:pt x="43332" y="26962"/>
                    <a:pt x="43332" y="26919"/>
                    <a:pt x="43347" y="26875"/>
                  </a:cubicBezTo>
                  <a:cubicBezTo>
                    <a:pt x="43404" y="26716"/>
                    <a:pt x="43462" y="26558"/>
                    <a:pt x="43506" y="26384"/>
                  </a:cubicBezTo>
                  <a:cubicBezTo>
                    <a:pt x="43520" y="26341"/>
                    <a:pt x="43534" y="26297"/>
                    <a:pt x="43549" y="26254"/>
                  </a:cubicBezTo>
                  <a:cubicBezTo>
                    <a:pt x="43607" y="26037"/>
                    <a:pt x="43650" y="25821"/>
                    <a:pt x="43693" y="25618"/>
                  </a:cubicBezTo>
                  <a:cubicBezTo>
                    <a:pt x="43693" y="25575"/>
                    <a:pt x="43708" y="25532"/>
                    <a:pt x="43708" y="25488"/>
                  </a:cubicBezTo>
                  <a:cubicBezTo>
                    <a:pt x="43751" y="25315"/>
                    <a:pt x="43766" y="25156"/>
                    <a:pt x="43795" y="24997"/>
                  </a:cubicBezTo>
                  <a:cubicBezTo>
                    <a:pt x="43795" y="24925"/>
                    <a:pt x="43809" y="24867"/>
                    <a:pt x="43809" y="24809"/>
                  </a:cubicBezTo>
                  <a:cubicBezTo>
                    <a:pt x="43823" y="24650"/>
                    <a:pt x="43838" y="24506"/>
                    <a:pt x="43852" y="24332"/>
                  </a:cubicBezTo>
                  <a:cubicBezTo>
                    <a:pt x="43852" y="24289"/>
                    <a:pt x="43852" y="24246"/>
                    <a:pt x="43852" y="24202"/>
                  </a:cubicBezTo>
                  <a:cubicBezTo>
                    <a:pt x="43867" y="24000"/>
                    <a:pt x="43867" y="23798"/>
                    <a:pt x="43867" y="23610"/>
                  </a:cubicBezTo>
                  <a:cubicBezTo>
                    <a:pt x="43867" y="23581"/>
                    <a:pt x="43867" y="23552"/>
                    <a:pt x="43852" y="23523"/>
                  </a:cubicBezTo>
                  <a:cubicBezTo>
                    <a:pt x="43852" y="23364"/>
                    <a:pt x="43838" y="23220"/>
                    <a:pt x="43823" y="23061"/>
                  </a:cubicBezTo>
                  <a:cubicBezTo>
                    <a:pt x="43823" y="23018"/>
                    <a:pt x="43823" y="22960"/>
                    <a:pt x="43809" y="22902"/>
                  </a:cubicBezTo>
                  <a:cubicBezTo>
                    <a:pt x="43795" y="22772"/>
                    <a:pt x="43780" y="22642"/>
                    <a:pt x="43766" y="22526"/>
                  </a:cubicBezTo>
                  <a:cubicBezTo>
                    <a:pt x="43766" y="22526"/>
                    <a:pt x="43751" y="22411"/>
                    <a:pt x="43737" y="22367"/>
                  </a:cubicBezTo>
                  <a:cubicBezTo>
                    <a:pt x="43708" y="22208"/>
                    <a:pt x="43679" y="22064"/>
                    <a:pt x="43650" y="21934"/>
                  </a:cubicBezTo>
                  <a:cubicBezTo>
                    <a:pt x="43650" y="21920"/>
                    <a:pt x="43636" y="21905"/>
                    <a:pt x="43636" y="21891"/>
                  </a:cubicBezTo>
                  <a:cubicBezTo>
                    <a:pt x="43621" y="21818"/>
                    <a:pt x="43607" y="21746"/>
                    <a:pt x="43592" y="21674"/>
                  </a:cubicBezTo>
                  <a:cubicBezTo>
                    <a:pt x="44084" y="21370"/>
                    <a:pt x="44459" y="20908"/>
                    <a:pt x="44618" y="20345"/>
                  </a:cubicBezTo>
                  <a:cubicBezTo>
                    <a:pt x="44835" y="19622"/>
                    <a:pt x="44719" y="18871"/>
                    <a:pt x="44271" y="18264"/>
                  </a:cubicBezTo>
                  <a:cubicBezTo>
                    <a:pt x="44242" y="18221"/>
                    <a:pt x="44156" y="18076"/>
                    <a:pt x="44055" y="17859"/>
                  </a:cubicBezTo>
                  <a:cubicBezTo>
                    <a:pt x="44040" y="17816"/>
                    <a:pt x="44026" y="17773"/>
                    <a:pt x="43997" y="17715"/>
                  </a:cubicBezTo>
                  <a:cubicBezTo>
                    <a:pt x="43982" y="17672"/>
                    <a:pt x="43968" y="17628"/>
                    <a:pt x="43939" y="17570"/>
                  </a:cubicBezTo>
                  <a:cubicBezTo>
                    <a:pt x="43910" y="17469"/>
                    <a:pt x="43881" y="17368"/>
                    <a:pt x="43852" y="17267"/>
                  </a:cubicBezTo>
                  <a:cubicBezTo>
                    <a:pt x="43852" y="17267"/>
                    <a:pt x="43838" y="17238"/>
                    <a:pt x="43838" y="17238"/>
                  </a:cubicBezTo>
                  <a:cubicBezTo>
                    <a:pt x="43823" y="17195"/>
                    <a:pt x="43823" y="17151"/>
                    <a:pt x="43809" y="17094"/>
                  </a:cubicBezTo>
                  <a:lnTo>
                    <a:pt x="43795" y="17050"/>
                  </a:lnTo>
                  <a:cubicBezTo>
                    <a:pt x="43795" y="17007"/>
                    <a:pt x="43780" y="16978"/>
                    <a:pt x="43780" y="16935"/>
                  </a:cubicBezTo>
                  <a:cubicBezTo>
                    <a:pt x="43780" y="16935"/>
                    <a:pt x="43766" y="16891"/>
                    <a:pt x="43766" y="16891"/>
                  </a:cubicBezTo>
                  <a:cubicBezTo>
                    <a:pt x="43766" y="16834"/>
                    <a:pt x="43751" y="16790"/>
                    <a:pt x="43751" y="16747"/>
                  </a:cubicBezTo>
                  <a:lnTo>
                    <a:pt x="43751" y="16704"/>
                  </a:lnTo>
                  <a:cubicBezTo>
                    <a:pt x="43737" y="16660"/>
                    <a:pt x="43737" y="16602"/>
                    <a:pt x="43737" y="16559"/>
                  </a:cubicBezTo>
                  <a:lnTo>
                    <a:pt x="43737" y="16516"/>
                  </a:lnTo>
                  <a:cubicBezTo>
                    <a:pt x="43737" y="16458"/>
                    <a:pt x="43737" y="16415"/>
                    <a:pt x="43737" y="16371"/>
                  </a:cubicBezTo>
                  <a:lnTo>
                    <a:pt x="43737" y="16313"/>
                  </a:lnTo>
                  <a:cubicBezTo>
                    <a:pt x="43737" y="16270"/>
                    <a:pt x="43737" y="16227"/>
                    <a:pt x="43751" y="16183"/>
                  </a:cubicBezTo>
                  <a:lnTo>
                    <a:pt x="43751" y="16140"/>
                  </a:lnTo>
                  <a:cubicBezTo>
                    <a:pt x="43751" y="16097"/>
                    <a:pt x="43766" y="16053"/>
                    <a:pt x="43766" y="16010"/>
                  </a:cubicBezTo>
                  <a:lnTo>
                    <a:pt x="43780" y="15952"/>
                  </a:lnTo>
                  <a:cubicBezTo>
                    <a:pt x="43780" y="15894"/>
                    <a:pt x="43795" y="15851"/>
                    <a:pt x="43795" y="15822"/>
                  </a:cubicBezTo>
                  <a:cubicBezTo>
                    <a:pt x="43809" y="15793"/>
                    <a:pt x="43809" y="15779"/>
                    <a:pt x="43823" y="15764"/>
                  </a:cubicBezTo>
                  <a:cubicBezTo>
                    <a:pt x="43823" y="15707"/>
                    <a:pt x="43838" y="15663"/>
                    <a:pt x="43852" y="15620"/>
                  </a:cubicBezTo>
                  <a:lnTo>
                    <a:pt x="43881" y="15548"/>
                  </a:lnTo>
                  <a:cubicBezTo>
                    <a:pt x="43896" y="15504"/>
                    <a:pt x="43910" y="15461"/>
                    <a:pt x="43925" y="15418"/>
                  </a:cubicBezTo>
                  <a:lnTo>
                    <a:pt x="43953" y="15360"/>
                  </a:lnTo>
                  <a:cubicBezTo>
                    <a:pt x="43968" y="15316"/>
                    <a:pt x="43997" y="15273"/>
                    <a:pt x="44011" y="15230"/>
                  </a:cubicBezTo>
                  <a:cubicBezTo>
                    <a:pt x="44026" y="15215"/>
                    <a:pt x="44055" y="15157"/>
                    <a:pt x="44055" y="15157"/>
                  </a:cubicBezTo>
                  <a:cubicBezTo>
                    <a:pt x="44084" y="15085"/>
                    <a:pt x="44127" y="15013"/>
                    <a:pt x="44170" y="14955"/>
                  </a:cubicBezTo>
                  <a:cubicBezTo>
                    <a:pt x="44286" y="14753"/>
                    <a:pt x="44445" y="14551"/>
                    <a:pt x="44618" y="14363"/>
                  </a:cubicBezTo>
                  <a:cubicBezTo>
                    <a:pt x="45239" y="13698"/>
                    <a:pt x="45413" y="12730"/>
                    <a:pt x="45095" y="11878"/>
                  </a:cubicBezTo>
                  <a:cubicBezTo>
                    <a:pt x="44777" y="11025"/>
                    <a:pt x="43997" y="10433"/>
                    <a:pt x="43087" y="10346"/>
                  </a:cubicBezTo>
                  <a:lnTo>
                    <a:pt x="42581" y="10288"/>
                  </a:lnTo>
                  <a:cubicBezTo>
                    <a:pt x="42595" y="10230"/>
                    <a:pt x="42595" y="10187"/>
                    <a:pt x="42610" y="10144"/>
                  </a:cubicBezTo>
                  <a:cubicBezTo>
                    <a:pt x="42624" y="10100"/>
                    <a:pt x="42624" y="10057"/>
                    <a:pt x="42639" y="10014"/>
                  </a:cubicBezTo>
                  <a:cubicBezTo>
                    <a:pt x="42668" y="9840"/>
                    <a:pt x="42696" y="9681"/>
                    <a:pt x="42711" y="9508"/>
                  </a:cubicBezTo>
                  <a:cubicBezTo>
                    <a:pt x="42725" y="9450"/>
                    <a:pt x="42725" y="9392"/>
                    <a:pt x="42740" y="9335"/>
                  </a:cubicBezTo>
                  <a:cubicBezTo>
                    <a:pt x="42754" y="9176"/>
                    <a:pt x="42769" y="9017"/>
                    <a:pt x="42769" y="8858"/>
                  </a:cubicBezTo>
                  <a:cubicBezTo>
                    <a:pt x="42783" y="8814"/>
                    <a:pt x="42783" y="8771"/>
                    <a:pt x="42783" y="8728"/>
                  </a:cubicBezTo>
                  <a:cubicBezTo>
                    <a:pt x="42798" y="8526"/>
                    <a:pt x="42798" y="8323"/>
                    <a:pt x="42783" y="8150"/>
                  </a:cubicBezTo>
                  <a:cubicBezTo>
                    <a:pt x="42783" y="8107"/>
                    <a:pt x="42783" y="8078"/>
                    <a:pt x="42783" y="8049"/>
                  </a:cubicBezTo>
                  <a:cubicBezTo>
                    <a:pt x="42783" y="7890"/>
                    <a:pt x="42769" y="7745"/>
                    <a:pt x="42754" y="7601"/>
                  </a:cubicBezTo>
                  <a:cubicBezTo>
                    <a:pt x="42754" y="7543"/>
                    <a:pt x="42740" y="7485"/>
                    <a:pt x="42740" y="7427"/>
                  </a:cubicBezTo>
                  <a:cubicBezTo>
                    <a:pt x="42725" y="7297"/>
                    <a:pt x="42711" y="7182"/>
                    <a:pt x="42696" y="7052"/>
                  </a:cubicBezTo>
                  <a:cubicBezTo>
                    <a:pt x="42696" y="7052"/>
                    <a:pt x="42668" y="6936"/>
                    <a:pt x="42668" y="6893"/>
                  </a:cubicBezTo>
                  <a:cubicBezTo>
                    <a:pt x="42639" y="6748"/>
                    <a:pt x="42610" y="6604"/>
                    <a:pt x="42581" y="6459"/>
                  </a:cubicBezTo>
                  <a:cubicBezTo>
                    <a:pt x="42581" y="6445"/>
                    <a:pt x="42566" y="6416"/>
                    <a:pt x="42566" y="6416"/>
                  </a:cubicBezTo>
                  <a:cubicBezTo>
                    <a:pt x="42133" y="4538"/>
                    <a:pt x="41194" y="3310"/>
                    <a:pt x="40919" y="2963"/>
                  </a:cubicBezTo>
                  <a:cubicBezTo>
                    <a:pt x="40919" y="2963"/>
                    <a:pt x="40847" y="2891"/>
                    <a:pt x="40833" y="2876"/>
                  </a:cubicBezTo>
                  <a:cubicBezTo>
                    <a:pt x="40486" y="2486"/>
                    <a:pt x="40023" y="2226"/>
                    <a:pt x="39518" y="2125"/>
                  </a:cubicBezTo>
                  <a:lnTo>
                    <a:pt x="28985" y="44"/>
                  </a:lnTo>
                  <a:cubicBezTo>
                    <a:pt x="28826" y="15"/>
                    <a:pt x="28681" y="1"/>
                    <a:pt x="2852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2566675" y="4145400"/>
              <a:ext cx="994100" cy="332350"/>
            </a:xfrm>
            <a:custGeom>
              <a:avLst/>
              <a:gdLst/>
              <a:ahLst/>
              <a:cxnLst/>
              <a:rect l="l" t="t" r="r" b="b"/>
              <a:pathLst>
                <a:path w="39764" h="13294" extrusionOk="0">
                  <a:moveTo>
                    <a:pt x="25936" y="1"/>
                  </a:moveTo>
                  <a:lnTo>
                    <a:pt x="1" y="2717"/>
                  </a:lnTo>
                  <a:cubicBezTo>
                    <a:pt x="3064" y="6055"/>
                    <a:pt x="550" y="9624"/>
                    <a:pt x="550" y="9624"/>
                  </a:cubicBezTo>
                  <a:lnTo>
                    <a:pt x="10230" y="13294"/>
                  </a:lnTo>
                  <a:lnTo>
                    <a:pt x="36036" y="10462"/>
                  </a:lnTo>
                  <a:cubicBezTo>
                    <a:pt x="39763" y="5318"/>
                    <a:pt x="36469" y="1735"/>
                    <a:pt x="36469" y="1735"/>
                  </a:cubicBezTo>
                  <a:lnTo>
                    <a:pt x="259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2566675" y="4145400"/>
              <a:ext cx="994100" cy="332350"/>
            </a:xfrm>
            <a:custGeom>
              <a:avLst/>
              <a:gdLst/>
              <a:ahLst/>
              <a:cxnLst/>
              <a:rect l="l" t="t" r="r" b="b"/>
              <a:pathLst>
                <a:path w="39764" h="13294" extrusionOk="0">
                  <a:moveTo>
                    <a:pt x="25936" y="1"/>
                  </a:moveTo>
                  <a:lnTo>
                    <a:pt x="12788" y="1374"/>
                  </a:lnTo>
                  <a:lnTo>
                    <a:pt x="1" y="2717"/>
                  </a:lnTo>
                  <a:cubicBezTo>
                    <a:pt x="44" y="2775"/>
                    <a:pt x="87" y="2818"/>
                    <a:pt x="145" y="2876"/>
                  </a:cubicBezTo>
                  <a:lnTo>
                    <a:pt x="9465" y="4697"/>
                  </a:lnTo>
                  <a:cubicBezTo>
                    <a:pt x="9465" y="4697"/>
                    <a:pt x="15475" y="7688"/>
                    <a:pt x="10230" y="13294"/>
                  </a:cubicBezTo>
                  <a:lnTo>
                    <a:pt x="36036" y="10462"/>
                  </a:lnTo>
                  <a:cubicBezTo>
                    <a:pt x="39763" y="5318"/>
                    <a:pt x="36469" y="1735"/>
                    <a:pt x="36469" y="1735"/>
                  </a:cubicBezTo>
                  <a:lnTo>
                    <a:pt x="2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2566675" y="4145400"/>
              <a:ext cx="913550" cy="119600"/>
            </a:xfrm>
            <a:custGeom>
              <a:avLst/>
              <a:gdLst/>
              <a:ahLst/>
              <a:cxnLst/>
              <a:rect l="l" t="t" r="r" b="b"/>
              <a:pathLst>
                <a:path w="36542" h="4784" extrusionOk="0">
                  <a:moveTo>
                    <a:pt x="25936" y="1"/>
                  </a:moveTo>
                  <a:lnTo>
                    <a:pt x="12788" y="1374"/>
                  </a:lnTo>
                  <a:lnTo>
                    <a:pt x="1" y="2717"/>
                  </a:lnTo>
                  <a:cubicBezTo>
                    <a:pt x="44" y="2775"/>
                    <a:pt x="87" y="2818"/>
                    <a:pt x="145" y="2876"/>
                  </a:cubicBezTo>
                  <a:lnTo>
                    <a:pt x="9465" y="4697"/>
                  </a:lnTo>
                  <a:cubicBezTo>
                    <a:pt x="9465" y="4697"/>
                    <a:pt x="9522" y="4726"/>
                    <a:pt x="9609" y="4784"/>
                  </a:cubicBezTo>
                  <a:lnTo>
                    <a:pt x="36541" y="1822"/>
                  </a:lnTo>
                  <a:cubicBezTo>
                    <a:pt x="36498" y="1764"/>
                    <a:pt x="36469" y="1735"/>
                    <a:pt x="36469" y="1735"/>
                  </a:cubicBezTo>
                  <a:lnTo>
                    <a:pt x="2593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3"/>
            <p:cNvSpPr/>
            <p:nvPr/>
          </p:nvSpPr>
          <p:spPr>
            <a:xfrm>
              <a:off x="2566675" y="4188750"/>
              <a:ext cx="913550" cy="76250"/>
            </a:xfrm>
            <a:custGeom>
              <a:avLst/>
              <a:gdLst/>
              <a:ahLst/>
              <a:cxnLst/>
              <a:rect l="l" t="t" r="r" b="b"/>
              <a:pathLst>
                <a:path w="36542" h="3050" extrusionOk="0">
                  <a:moveTo>
                    <a:pt x="36469" y="1"/>
                  </a:moveTo>
                  <a:lnTo>
                    <a:pt x="1" y="983"/>
                  </a:lnTo>
                  <a:cubicBezTo>
                    <a:pt x="44" y="1041"/>
                    <a:pt x="87" y="1084"/>
                    <a:pt x="145" y="1142"/>
                  </a:cubicBezTo>
                  <a:lnTo>
                    <a:pt x="9465" y="2963"/>
                  </a:lnTo>
                  <a:cubicBezTo>
                    <a:pt x="9465" y="2963"/>
                    <a:pt x="9522" y="2992"/>
                    <a:pt x="9609" y="3050"/>
                  </a:cubicBezTo>
                  <a:lnTo>
                    <a:pt x="36541" y="88"/>
                  </a:lnTo>
                  <a:cubicBezTo>
                    <a:pt x="36498" y="30"/>
                    <a:pt x="36469" y="1"/>
                    <a:pt x="36469"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3"/>
            <p:cNvSpPr/>
            <p:nvPr/>
          </p:nvSpPr>
          <p:spPr>
            <a:xfrm>
              <a:off x="2863600" y="4249800"/>
              <a:ext cx="651300" cy="163650"/>
            </a:xfrm>
            <a:custGeom>
              <a:avLst/>
              <a:gdLst/>
              <a:ahLst/>
              <a:cxnLst/>
              <a:rect l="l" t="t" r="r" b="b"/>
              <a:pathLst>
                <a:path w="26052" h="6546" extrusionOk="0">
                  <a:moveTo>
                    <a:pt x="25777" y="1"/>
                  </a:moveTo>
                  <a:lnTo>
                    <a:pt x="1" y="2818"/>
                  </a:lnTo>
                  <a:cubicBezTo>
                    <a:pt x="521" y="3772"/>
                    <a:pt x="752" y="5029"/>
                    <a:pt x="102" y="6546"/>
                  </a:cubicBezTo>
                  <a:lnTo>
                    <a:pt x="25517" y="3772"/>
                  </a:lnTo>
                  <a:cubicBezTo>
                    <a:pt x="26051" y="2284"/>
                    <a:pt x="26008" y="998"/>
                    <a:pt x="25777"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3"/>
            <p:cNvSpPr/>
            <p:nvPr/>
          </p:nvSpPr>
          <p:spPr>
            <a:xfrm>
              <a:off x="2584750" y="4236800"/>
              <a:ext cx="268400" cy="209525"/>
            </a:xfrm>
            <a:custGeom>
              <a:avLst/>
              <a:gdLst/>
              <a:ahLst/>
              <a:cxnLst/>
              <a:rect l="l" t="t" r="r" b="b"/>
              <a:pathLst>
                <a:path w="10736" h="8381" extrusionOk="0">
                  <a:moveTo>
                    <a:pt x="0" y="1"/>
                  </a:moveTo>
                  <a:lnTo>
                    <a:pt x="0" y="1"/>
                  </a:lnTo>
                  <a:cubicBezTo>
                    <a:pt x="1286" y="2067"/>
                    <a:pt x="737" y="4089"/>
                    <a:pt x="260" y="5159"/>
                  </a:cubicBezTo>
                  <a:lnTo>
                    <a:pt x="8958" y="8381"/>
                  </a:lnTo>
                  <a:cubicBezTo>
                    <a:pt x="8958" y="8381"/>
                    <a:pt x="9897" y="8207"/>
                    <a:pt x="10316" y="5794"/>
                  </a:cubicBezTo>
                  <a:cubicBezTo>
                    <a:pt x="10736" y="3382"/>
                    <a:pt x="8742" y="2226"/>
                    <a:pt x="8742" y="2226"/>
                  </a:cubicBezTo>
                  <a:cubicBezTo>
                    <a:pt x="8742" y="2226"/>
                    <a:pt x="2139" y="60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3"/>
            <p:cNvSpPr/>
            <p:nvPr/>
          </p:nvSpPr>
          <p:spPr>
            <a:xfrm>
              <a:off x="2584750" y="4236800"/>
              <a:ext cx="268400" cy="204125"/>
            </a:xfrm>
            <a:custGeom>
              <a:avLst/>
              <a:gdLst/>
              <a:ahLst/>
              <a:cxnLst/>
              <a:rect l="l" t="t" r="r" b="b"/>
              <a:pathLst>
                <a:path w="10736" h="8165" extrusionOk="0">
                  <a:moveTo>
                    <a:pt x="0" y="1"/>
                  </a:moveTo>
                  <a:lnTo>
                    <a:pt x="0" y="1"/>
                  </a:lnTo>
                  <a:cubicBezTo>
                    <a:pt x="159" y="261"/>
                    <a:pt x="289" y="521"/>
                    <a:pt x="405" y="781"/>
                  </a:cubicBezTo>
                  <a:lnTo>
                    <a:pt x="8698" y="3020"/>
                  </a:lnTo>
                  <a:cubicBezTo>
                    <a:pt x="8698" y="3020"/>
                    <a:pt x="10403" y="5939"/>
                    <a:pt x="9320" y="8164"/>
                  </a:cubicBezTo>
                  <a:cubicBezTo>
                    <a:pt x="9637" y="7875"/>
                    <a:pt x="10071" y="7239"/>
                    <a:pt x="10316" y="5794"/>
                  </a:cubicBezTo>
                  <a:cubicBezTo>
                    <a:pt x="10736" y="3382"/>
                    <a:pt x="8742" y="2226"/>
                    <a:pt x="8742" y="2226"/>
                  </a:cubicBezTo>
                  <a:cubicBezTo>
                    <a:pt x="8742" y="2226"/>
                    <a:pt x="2139" y="607"/>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3"/>
            <p:cNvSpPr/>
            <p:nvPr/>
          </p:nvSpPr>
          <p:spPr>
            <a:xfrm>
              <a:off x="2597375" y="4263175"/>
              <a:ext cx="169800" cy="44875"/>
            </a:xfrm>
            <a:custGeom>
              <a:avLst/>
              <a:gdLst/>
              <a:ahLst/>
              <a:cxnLst/>
              <a:rect l="l" t="t" r="r" b="b"/>
              <a:pathLst>
                <a:path w="6792" h="1795" extrusionOk="0">
                  <a:moveTo>
                    <a:pt x="1" y="0"/>
                  </a:moveTo>
                  <a:cubicBezTo>
                    <a:pt x="30" y="58"/>
                    <a:pt x="44" y="130"/>
                    <a:pt x="73" y="203"/>
                  </a:cubicBezTo>
                  <a:cubicBezTo>
                    <a:pt x="218" y="246"/>
                    <a:pt x="362" y="289"/>
                    <a:pt x="507" y="333"/>
                  </a:cubicBezTo>
                  <a:cubicBezTo>
                    <a:pt x="1547" y="622"/>
                    <a:pt x="2573" y="925"/>
                    <a:pt x="2573" y="925"/>
                  </a:cubicBezTo>
                  <a:cubicBezTo>
                    <a:pt x="2573" y="925"/>
                    <a:pt x="3627" y="1156"/>
                    <a:pt x="4668" y="1387"/>
                  </a:cubicBezTo>
                  <a:cubicBezTo>
                    <a:pt x="5202" y="1503"/>
                    <a:pt x="5723" y="1604"/>
                    <a:pt x="6127" y="1691"/>
                  </a:cubicBezTo>
                  <a:cubicBezTo>
                    <a:pt x="6467" y="1754"/>
                    <a:pt x="6708" y="1795"/>
                    <a:pt x="6765" y="1795"/>
                  </a:cubicBezTo>
                  <a:cubicBezTo>
                    <a:pt x="6773" y="1795"/>
                    <a:pt x="6777" y="1794"/>
                    <a:pt x="6777" y="1792"/>
                  </a:cubicBezTo>
                  <a:cubicBezTo>
                    <a:pt x="6792" y="1763"/>
                    <a:pt x="6532" y="1691"/>
                    <a:pt x="6142" y="1575"/>
                  </a:cubicBezTo>
                  <a:cubicBezTo>
                    <a:pt x="5751" y="1460"/>
                    <a:pt x="5231" y="1315"/>
                    <a:pt x="4711" y="1185"/>
                  </a:cubicBezTo>
                  <a:cubicBezTo>
                    <a:pt x="3671" y="911"/>
                    <a:pt x="2631" y="636"/>
                    <a:pt x="2631" y="636"/>
                  </a:cubicBezTo>
                  <a:cubicBezTo>
                    <a:pt x="2631" y="636"/>
                    <a:pt x="1590" y="376"/>
                    <a:pt x="550" y="130"/>
                  </a:cubicBezTo>
                  <a:cubicBezTo>
                    <a:pt x="362" y="87"/>
                    <a:pt x="174" y="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3"/>
            <p:cNvSpPr/>
            <p:nvPr/>
          </p:nvSpPr>
          <p:spPr>
            <a:xfrm>
              <a:off x="2711525" y="4317200"/>
              <a:ext cx="132600" cy="51825"/>
            </a:xfrm>
            <a:custGeom>
              <a:avLst/>
              <a:gdLst/>
              <a:ahLst/>
              <a:cxnLst/>
              <a:rect l="l" t="t" r="r" b="b"/>
              <a:pathLst>
                <a:path w="5304" h="2073" extrusionOk="0">
                  <a:moveTo>
                    <a:pt x="29" y="0"/>
                  </a:moveTo>
                  <a:cubicBezTo>
                    <a:pt x="20" y="0"/>
                    <a:pt x="15" y="2"/>
                    <a:pt x="15" y="7"/>
                  </a:cubicBezTo>
                  <a:cubicBezTo>
                    <a:pt x="1" y="21"/>
                    <a:pt x="203" y="122"/>
                    <a:pt x="506" y="267"/>
                  </a:cubicBezTo>
                  <a:cubicBezTo>
                    <a:pt x="810" y="426"/>
                    <a:pt x="1214" y="613"/>
                    <a:pt x="1619" y="787"/>
                  </a:cubicBezTo>
                  <a:cubicBezTo>
                    <a:pt x="2442" y="1162"/>
                    <a:pt x="3266" y="1480"/>
                    <a:pt x="3266" y="1480"/>
                  </a:cubicBezTo>
                  <a:cubicBezTo>
                    <a:pt x="3266" y="1480"/>
                    <a:pt x="3483" y="1553"/>
                    <a:pt x="3801" y="1654"/>
                  </a:cubicBezTo>
                  <a:cubicBezTo>
                    <a:pt x="4104" y="1755"/>
                    <a:pt x="4538" y="1870"/>
                    <a:pt x="4957" y="1986"/>
                  </a:cubicBezTo>
                  <a:cubicBezTo>
                    <a:pt x="5072" y="2015"/>
                    <a:pt x="5188" y="2044"/>
                    <a:pt x="5303" y="2073"/>
                  </a:cubicBezTo>
                  <a:cubicBezTo>
                    <a:pt x="5303" y="2000"/>
                    <a:pt x="5303" y="1943"/>
                    <a:pt x="5303" y="1885"/>
                  </a:cubicBezTo>
                  <a:cubicBezTo>
                    <a:pt x="5202" y="1856"/>
                    <a:pt x="5101" y="1827"/>
                    <a:pt x="5000" y="1784"/>
                  </a:cubicBezTo>
                  <a:cubicBezTo>
                    <a:pt x="4581" y="1654"/>
                    <a:pt x="4162" y="1509"/>
                    <a:pt x="3858" y="1394"/>
                  </a:cubicBezTo>
                  <a:cubicBezTo>
                    <a:pt x="3555" y="1278"/>
                    <a:pt x="3338" y="1206"/>
                    <a:pt x="3338" y="1206"/>
                  </a:cubicBezTo>
                  <a:cubicBezTo>
                    <a:pt x="3338" y="1206"/>
                    <a:pt x="2515" y="917"/>
                    <a:pt x="1677" y="599"/>
                  </a:cubicBezTo>
                  <a:cubicBezTo>
                    <a:pt x="1272" y="440"/>
                    <a:pt x="853" y="281"/>
                    <a:pt x="535" y="166"/>
                  </a:cubicBezTo>
                  <a:cubicBezTo>
                    <a:pt x="277" y="67"/>
                    <a:pt x="82" y="0"/>
                    <a:pt x="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3"/>
            <p:cNvSpPr/>
            <p:nvPr/>
          </p:nvSpPr>
          <p:spPr>
            <a:xfrm>
              <a:off x="2604600" y="4301825"/>
              <a:ext cx="169450" cy="57975"/>
            </a:xfrm>
            <a:custGeom>
              <a:avLst/>
              <a:gdLst/>
              <a:ahLst/>
              <a:cxnLst/>
              <a:rect l="l" t="t" r="r" b="b"/>
              <a:pathLst>
                <a:path w="6778" h="2319" extrusionOk="0">
                  <a:moveTo>
                    <a:pt x="1" y="0"/>
                  </a:moveTo>
                  <a:cubicBezTo>
                    <a:pt x="1" y="58"/>
                    <a:pt x="1" y="130"/>
                    <a:pt x="1" y="203"/>
                  </a:cubicBezTo>
                  <a:cubicBezTo>
                    <a:pt x="73" y="231"/>
                    <a:pt x="160" y="275"/>
                    <a:pt x="232" y="304"/>
                  </a:cubicBezTo>
                  <a:cubicBezTo>
                    <a:pt x="1301" y="708"/>
                    <a:pt x="2370" y="1113"/>
                    <a:pt x="2370" y="1113"/>
                  </a:cubicBezTo>
                  <a:cubicBezTo>
                    <a:pt x="2370" y="1113"/>
                    <a:pt x="3469" y="1445"/>
                    <a:pt x="4567" y="1777"/>
                  </a:cubicBezTo>
                  <a:cubicBezTo>
                    <a:pt x="5116" y="1922"/>
                    <a:pt x="5665" y="2066"/>
                    <a:pt x="6069" y="2168"/>
                  </a:cubicBezTo>
                  <a:cubicBezTo>
                    <a:pt x="6425" y="2253"/>
                    <a:pt x="6677" y="2318"/>
                    <a:pt x="6753" y="2318"/>
                  </a:cubicBezTo>
                  <a:cubicBezTo>
                    <a:pt x="6767" y="2318"/>
                    <a:pt x="6775" y="2316"/>
                    <a:pt x="6777" y="2312"/>
                  </a:cubicBezTo>
                  <a:cubicBezTo>
                    <a:pt x="6777" y="2298"/>
                    <a:pt x="6503" y="2196"/>
                    <a:pt x="6098" y="2052"/>
                  </a:cubicBezTo>
                  <a:cubicBezTo>
                    <a:pt x="5694" y="1922"/>
                    <a:pt x="5145" y="1749"/>
                    <a:pt x="4610" y="1575"/>
                  </a:cubicBezTo>
                  <a:cubicBezTo>
                    <a:pt x="3526" y="1200"/>
                    <a:pt x="2443" y="838"/>
                    <a:pt x="2443" y="838"/>
                  </a:cubicBezTo>
                  <a:cubicBezTo>
                    <a:pt x="2443" y="838"/>
                    <a:pt x="1359" y="477"/>
                    <a:pt x="290" y="101"/>
                  </a:cubicBezTo>
                  <a:cubicBezTo>
                    <a:pt x="189" y="73"/>
                    <a:pt x="102" y="2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3"/>
            <p:cNvSpPr/>
            <p:nvPr/>
          </p:nvSpPr>
          <p:spPr>
            <a:xfrm>
              <a:off x="2653375" y="4356300"/>
              <a:ext cx="138000" cy="44400"/>
            </a:xfrm>
            <a:custGeom>
              <a:avLst/>
              <a:gdLst/>
              <a:ahLst/>
              <a:cxnLst/>
              <a:rect l="l" t="t" r="r" b="b"/>
              <a:pathLst>
                <a:path w="5520" h="1776" extrusionOk="0">
                  <a:moveTo>
                    <a:pt x="13" y="0"/>
                  </a:moveTo>
                  <a:cubicBezTo>
                    <a:pt x="6" y="0"/>
                    <a:pt x="1" y="1"/>
                    <a:pt x="0" y="3"/>
                  </a:cubicBezTo>
                  <a:cubicBezTo>
                    <a:pt x="0" y="46"/>
                    <a:pt x="679" y="306"/>
                    <a:pt x="1344" y="581"/>
                  </a:cubicBezTo>
                  <a:cubicBezTo>
                    <a:pt x="2023" y="856"/>
                    <a:pt x="2702" y="1116"/>
                    <a:pt x="2702" y="1116"/>
                  </a:cubicBezTo>
                  <a:cubicBezTo>
                    <a:pt x="2702" y="1116"/>
                    <a:pt x="3396" y="1347"/>
                    <a:pt x="4089" y="1535"/>
                  </a:cubicBezTo>
                  <a:cubicBezTo>
                    <a:pt x="4687" y="1681"/>
                    <a:pt x="5284" y="1776"/>
                    <a:pt x="5456" y="1776"/>
                  </a:cubicBezTo>
                  <a:cubicBezTo>
                    <a:pt x="5488" y="1776"/>
                    <a:pt x="5505" y="1773"/>
                    <a:pt x="5505" y="1766"/>
                  </a:cubicBezTo>
                  <a:cubicBezTo>
                    <a:pt x="5520" y="1722"/>
                    <a:pt x="4812" y="1563"/>
                    <a:pt x="4133" y="1332"/>
                  </a:cubicBezTo>
                  <a:cubicBezTo>
                    <a:pt x="3454" y="1101"/>
                    <a:pt x="2775" y="841"/>
                    <a:pt x="2775" y="841"/>
                  </a:cubicBezTo>
                  <a:cubicBezTo>
                    <a:pt x="2775" y="841"/>
                    <a:pt x="2095" y="610"/>
                    <a:pt x="1402" y="379"/>
                  </a:cubicBezTo>
                  <a:cubicBezTo>
                    <a:pt x="756" y="177"/>
                    <a:pt x="110" y="0"/>
                    <a:pt x="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3"/>
            <p:cNvSpPr/>
            <p:nvPr/>
          </p:nvSpPr>
          <p:spPr>
            <a:xfrm>
              <a:off x="3335000" y="4202475"/>
              <a:ext cx="82375" cy="218925"/>
            </a:xfrm>
            <a:custGeom>
              <a:avLst/>
              <a:gdLst/>
              <a:ahLst/>
              <a:cxnLst/>
              <a:rect l="l" t="t" r="r" b="b"/>
              <a:pathLst>
                <a:path w="3295" h="8757" extrusionOk="0">
                  <a:moveTo>
                    <a:pt x="1589" y="1"/>
                  </a:moveTo>
                  <a:lnTo>
                    <a:pt x="1040" y="73"/>
                  </a:lnTo>
                  <a:cubicBezTo>
                    <a:pt x="1243" y="420"/>
                    <a:pt x="3179" y="4263"/>
                    <a:pt x="0" y="8757"/>
                  </a:cubicBezTo>
                  <a:lnTo>
                    <a:pt x="694" y="8685"/>
                  </a:lnTo>
                  <a:cubicBezTo>
                    <a:pt x="3294" y="4624"/>
                    <a:pt x="2037" y="1027"/>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3"/>
            <p:cNvSpPr/>
            <p:nvPr/>
          </p:nvSpPr>
          <p:spPr>
            <a:xfrm>
              <a:off x="3377975" y="4197800"/>
              <a:ext cx="82375" cy="218900"/>
            </a:xfrm>
            <a:custGeom>
              <a:avLst/>
              <a:gdLst/>
              <a:ahLst/>
              <a:cxnLst/>
              <a:rect l="l" t="t" r="r" b="b"/>
              <a:pathLst>
                <a:path w="3295" h="8756" extrusionOk="0">
                  <a:moveTo>
                    <a:pt x="1590" y="0"/>
                  </a:moveTo>
                  <a:lnTo>
                    <a:pt x="1041" y="72"/>
                  </a:lnTo>
                  <a:cubicBezTo>
                    <a:pt x="1243" y="419"/>
                    <a:pt x="3179" y="4262"/>
                    <a:pt x="0" y="8756"/>
                  </a:cubicBezTo>
                  <a:lnTo>
                    <a:pt x="694" y="8684"/>
                  </a:lnTo>
                  <a:cubicBezTo>
                    <a:pt x="3295" y="4624"/>
                    <a:pt x="2038" y="1026"/>
                    <a:pt x="1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3"/>
            <p:cNvSpPr/>
            <p:nvPr/>
          </p:nvSpPr>
          <p:spPr>
            <a:xfrm>
              <a:off x="2933325" y="4246550"/>
              <a:ext cx="82375" cy="218925"/>
            </a:xfrm>
            <a:custGeom>
              <a:avLst/>
              <a:gdLst/>
              <a:ahLst/>
              <a:cxnLst/>
              <a:rect l="l" t="t" r="r" b="b"/>
              <a:pathLst>
                <a:path w="3295" h="8757" extrusionOk="0">
                  <a:moveTo>
                    <a:pt x="1589" y="1"/>
                  </a:moveTo>
                  <a:lnTo>
                    <a:pt x="1055" y="58"/>
                  </a:lnTo>
                  <a:cubicBezTo>
                    <a:pt x="1243" y="420"/>
                    <a:pt x="3179" y="4263"/>
                    <a:pt x="0" y="8757"/>
                  </a:cubicBezTo>
                  <a:lnTo>
                    <a:pt x="694" y="8684"/>
                  </a:lnTo>
                  <a:cubicBezTo>
                    <a:pt x="3294" y="4624"/>
                    <a:pt x="2037" y="1026"/>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3"/>
            <p:cNvSpPr/>
            <p:nvPr/>
          </p:nvSpPr>
          <p:spPr>
            <a:xfrm>
              <a:off x="2890325" y="4251250"/>
              <a:ext cx="82400" cy="218925"/>
            </a:xfrm>
            <a:custGeom>
              <a:avLst/>
              <a:gdLst/>
              <a:ahLst/>
              <a:cxnLst/>
              <a:rect l="l" t="t" r="r" b="b"/>
              <a:pathLst>
                <a:path w="3296" h="8757" extrusionOk="0">
                  <a:moveTo>
                    <a:pt x="1590" y="0"/>
                  </a:moveTo>
                  <a:lnTo>
                    <a:pt x="1055" y="73"/>
                  </a:lnTo>
                  <a:cubicBezTo>
                    <a:pt x="1243" y="419"/>
                    <a:pt x="3179" y="4263"/>
                    <a:pt x="1" y="8756"/>
                  </a:cubicBezTo>
                  <a:lnTo>
                    <a:pt x="694" y="8684"/>
                  </a:lnTo>
                  <a:cubicBezTo>
                    <a:pt x="3295" y="4624"/>
                    <a:pt x="2052" y="1026"/>
                    <a:pt x="1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3"/>
            <p:cNvSpPr/>
            <p:nvPr/>
          </p:nvSpPr>
          <p:spPr>
            <a:xfrm>
              <a:off x="2552600" y="3939525"/>
              <a:ext cx="994075" cy="331975"/>
            </a:xfrm>
            <a:custGeom>
              <a:avLst/>
              <a:gdLst/>
              <a:ahLst/>
              <a:cxnLst/>
              <a:rect l="l" t="t" r="r" b="b"/>
              <a:pathLst>
                <a:path w="39763" h="13279" extrusionOk="0">
                  <a:moveTo>
                    <a:pt x="13828" y="0"/>
                  </a:moveTo>
                  <a:lnTo>
                    <a:pt x="3295" y="1734"/>
                  </a:lnTo>
                  <a:cubicBezTo>
                    <a:pt x="3295" y="1734"/>
                    <a:pt x="0" y="5317"/>
                    <a:pt x="3728" y="10447"/>
                  </a:cubicBezTo>
                  <a:lnTo>
                    <a:pt x="29533" y="13279"/>
                  </a:lnTo>
                  <a:lnTo>
                    <a:pt x="39214" y="9609"/>
                  </a:lnTo>
                  <a:cubicBezTo>
                    <a:pt x="39214" y="9609"/>
                    <a:pt x="36700" y="6054"/>
                    <a:pt x="39763" y="2702"/>
                  </a:cubicBezTo>
                  <a:lnTo>
                    <a:pt x="138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3"/>
            <p:cNvSpPr/>
            <p:nvPr/>
          </p:nvSpPr>
          <p:spPr>
            <a:xfrm>
              <a:off x="2552600" y="3939525"/>
              <a:ext cx="994075" cy="331975"/>
            </a:xfrm>
            <a:custGeom>
              <a:avLst/>
              <a:gdLst/>
              <a:ahLst/>
              <a:cxnLst/>
              <a:rect l="l" t="t" r="r" b="b"/>
              <a:pathLst>
                <a:path w="39763" h="13279" extrusionOk="0">
                  <a:moveTo>
                    <a:pt x="13828" y="0"/>
                  </a:moveTo>
                  <a:lnTo>
                    <a:pt x="3295" y="1734"/>
                  </a:lnTo>
                  <a:cubicBezTo>
                    <a:pt x="3295" y="1734"/>
                    <a:pt x="0" y="5317"/>
                    <a:pt x="3728" y="10447"/>
                  </a:cubicBezTo>
                  <a:lnTo>
                    <a:pt x="29533" y="13279"/>
                  </a:lnTo>
                  <a:cubicBezTo>
                    <a:pt x="24288" y="7687"/>
                    <a:pt x="30299" y="4696"/>
                    <a:pt x="30299" y="4696"/>
                  </a:cubicBezTo>
                  <a:lnTo>
                    <a:pt x="39618" y="2875"/>
                  </a:lnTo>
                  <a:cubicBezTo>
                    <a:pt x="39676" y="2818"/>
                    <a:pt x="39720" y="2760"/>
                    <a:pt x="39763" y="2702"/>
                  </a:cubicBezTo>
                  <a:lnTo>
                    <a:pt x="26976" y="1373"/>
                  </a:lnTo>
                  <a:lnTo>
                    <a:pt x="13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3"/>
            <p:cNvSpPr/>
            <p:nvPr/>
          </p:nvSpPr>
          <p:spPr>
            <a:xfrm>
              <a:off x="2633150" y="3939525"/>
              <a:ext cx="913525" cy="119225"/>
            </a:xfrm>
            <a:custGeom>
              <a:avLst/>
              <a:gdLst/>
              <a:ahLst/>
              <a:cxnLst/>
              <a:rect l="l" t="t" r="r" b="b"/>
              <a:pathLst>
                <a:path w="36541" h="4769" extrusionOk="0">
                  <a:moveTo>
                    <a:pt x="10606" y="0"/>
                  </a:moveTo>
                  <a:lnTo>
                    <a:pt x="73" y="1734"/>
                  </a:lnTo>
                  <a:cubicBezTo>
                    <a:pt x="73" y="1734"/>
                    <a:pt x="44" y="1763"/>
                    <a:pt x="0" y="1821"/>
                  </a:cubicBezTo>
                  <a:lnTo>
                    <a:pt x="26933" y="4768"/>
                  </a:lnTo>
                  <a:cubicBezTo>
                    <a:pt x="27019" y="4725"/>
                    <a:pt x="27077" y="4696"/>
                    <a:pt x="27077" y="4696"/>
                  </a:cubicBezTo>
                  <a:lnTo>
                    <a:pt x="36396" y="2875"/>
                  </a:lnTo>
                  <a:cubicBezTo>
                    <a:pt x="36454" y="2818"/>
                    <a:pt x="36498" y="2760"/>
                    <a:pt x="36541" y="2702"/>
                  </a:cubicBezTo>
                  <a:lnTo>
                    <a:pt x="23754" y="1373"/>
                  </a:lnTo>
                  <a:lnTo>
                    <a:pt x="10606"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3"/>
            <p:cNvSpPr/>
            <p:nvPr/>
          </p:nvSpPr>
          <p:spPr>
            <a:xfrm>
              <a:off x="2633150" y="3982875"/>
              <a:ext cx="913525" cy="75875"/>
            </a:xfrm>
            <a:custGeom>
              <a:avLst/>
              <a:gdLst/>
              <a:ahLst/>
              <a:cxnLst/>
              <a:rect l="l" t="t" r="r" b="b"/>
              <a:pathLst>
                <a:path w="36541" h="3035" extrusionOk="0">
                  <a:moveTo>
                    <a:pt x="73" y="0"/>
                  </a:moveTo>
                  <a:cubicBezTo>
                    <a:pt x="73" y="0"/>
                    <a:pt x="44" y="29"/>
                    <a:pt x="0" y="87"/>
                  </a:cubicBezTo>
                  <a:lnTo>
                    <a:pt x="26933" y="3034"/>
                  </a:lnTo>
                  <a:cubicBezTo>
                    <a:pt x="27019" y="2991"/>
                    <a:pt x="27077" y="2962"/>
                    <a:pt x="27077" y="2962"/>
                  </a:cubicBezTo>
                  <a:lnTo>
                    <a:pt x="36396" y="1141"/>
                  </a:lnTo>
                  <a:cubicBezTo>
                    <a:pt x="36454" y="1084"/>
                    <a:pt x="36498" y="1026"/>
                    <a:pt x="36541" y="968"/>
                  </a:cubicBezTo>
                  <a:lnTo>
                    <a:pt x="73"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3"/>
            <p:cNvSpPr/>
            <p:nvPr/>
          </p:nvSpPr>
          <p:spPr>
            <a:xfrm>
              <a:off x="2598475" y="4043550"/>
              <a:ext cx="651300" cy="164025"/>
            </a:xfrm>
            <a:custGeom>
              <a:avLst/>
              <a:gdLst/>
              <a:ahLst/>
              <a:cxnLst/>
              <a:rect l="l" t="t" r="r" b="b"/>
              <a:pathLst>
                <a:path w="26052" h="6561" extrusionOk="0">
                  <a:moveTo>
                    <a:pt x="275" y="0"/>
                  </a:moveTo>
                  <a:lnTo>
                    <a:pt x="275" y="0"/>
                  </a:lnTo>
                  <a:cubicBezTo>
                    <a:pt x="44" y="1012"/>
                    <a:pt x="0" y="2298"/>
                    <a:pt x="535" y="3772"/>
                  </a:cubicBezTo>
                  <a:lnTo>
                    <a:pt x="25950" y="6560"/>
                  </a:lnTo>
                  <a:cubicBezTo>
                    <a:pt x="25300" y="5029"/>
                    <a:pt x="25531" y="3786"/>
                    <a:pt x="26051" y="2832"/>
                  </a:cubicBezTo>
                  <a:lnTo>
                    <a:pt x="275"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3"/>
            <p:cNvSpPr/>
            <p:nvPr/>
          </p:nvSpPr>
          <p:spPr>
            <a:xfrm>
              <a:off x="3260225" y="4030550"/>
              <a:ext cx="268400" cy="209525"/>
            </a:xfrm>
            <a:custGeom>
              <a:avLst/>
              <a:gdLst/>
              <a:ahLst/>
              <a:cxnLst/>
              <a:rect l="l" t="t" r="r" b="b"/>
              <a:pathLst>
                <a:path w="10736" h="8381" extrusionOk="0">
                  <a:moveTo>
                    <a:pt x="10736" y="0"/>
                  </a:moveTo>
                  <a:lnTo>
                    <a:pt x="10736" y="0"/>
                  </a:lnTo>
                  <a:cubicBezTo>
                    <a:pt x="8597" y="622"/>
                    <a:pt x="1994" y="2240"/>
                    <a:pt x="1994" y="2240"/>
                  </a:cubicBezTo>
                  <a:cubicBezTo>
                    <a:pt x="1994" y="2240"/>
                    <a:pt x="0" y="3396"/>
                    <a:pt x="419" y="5809"/>
                  </a:cubicBezTo>
                  <a:cubicBezTo>
                    <a:pt x="838" y="8222"/>
                    <a:pt x="1777" y="8381"/>
                    <a:pt x="1777" y="8381"/>
                  </a:cubicBezTo>
                  <a:lnTo>
                    <a:pt x="10475" y="5173"/>
                  </a:lnTo>
                  <a:cubicBezTo>
                    <a:pt x="9999" y="4089"/>
                    <a:pt x="9450" y="2081"/>
                    <a:pt x="10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3"/>
            <p:cNvSpPr/>
            <p:nvPr/>
          </p:nvSpPr>
          <p:spPr>
            <a:xfrm>
              <a:off x="3260225" y="4030550"/>
              <a:ext cx="268400" cy="204100"/>
            </a:xfrm>
            <a:custGeom>
              <a:avLst/>
              <a:gdLst/>
              <a:ahLst/>
              <a:cxnLst/>
              <a:rect l="l" t="t" r="r" b="b"/>
              <a:pathLst>
                <a:path w="10736" h="8164" extrusionOk="0">
                  <a:moveTo>
                    <a:pt x="10736" y="0"/>
                  </a:moveTo>
                  <a:cubicBezTo>
                    <a:pt x="8597" y="622"/>
                    <a:pt x="1994" y="2240"/>
                    <a:pt x="1994" y="2240"/>
                  </a:cubicBezTo>
                  <a:cubicBezTo>
                    <a:pt x="1994" y="2240"/>
                    <a:pt x="0" y="3396"/>
                    <a:pt x="419" y="5809"/>
                  </a:cubicBezTo>
                  <a:cubicBezTo>
                    <a:pt x="665" y="7239"/>
                    <a:pt x="1113" y="7889"/>
                    <a:pt x="1416" y="8164"/>
                  </a:cubicBezTo>
                  <a:cubicBezTo>
                    <a:pt x="332" y="5953"/>
                    <a:pt x="2037" y="3035"/>
                    <a:pt x="2037" y="3035"/>
                  </a:cubicBezTo>
                  <a:lnTo>
                    <a:pt x="10331" y="795"/>
                  </a:lnTo>
                  <a:cubicBezTo>
                    <a:pt x="10447" y="535"/>
                    <a:pt x="10577" y="275"/>
                    <a:pt x="1073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3"/>
            <p:cNvSpPr/>
            <p:nvPr/>
          </p:nvSpPr>
          <p:spPr>
            <a:xfrm>
              <a:off x="3346175" y="4056925"/>
              <a:ext cx="169800" cy="45025"/>
            </a:xfrm>
            <a:custGeom>
              <a:avLst/>
              <a:gdLst/>
              <a:ahLst/>
              <a:cxnLst/>
              <a:rect l="l" t="t" r="r" b="b"/>
              <a:pathLst>
                <a:path w="6792" h="1801" extrusionOk="0">
                  <a:moveTo>
                    <a:pt x="6792" y="0"/>
                  </a:moveTo>
                  <a:lnTo>
                    <a:pt x="6792" y="0"/>
                  </a:lnTo>
                  <a:cubicBezTo>
                    <a:pt x="6618" y="43"/>
                    <a:pt x="6431" y="87"/>
                    <a:pt x="6243" y="145"/>
                  </a:cubicBezTo>
                  <a:cubicBezTo>
                    <a:pt x="5202" y="390"/>
                    <a:pt x="4162" y="650"/>
                    <a:pt x="4162" y="650"/>
                  </a:cubicBezTo>
                  <a:cubicBezTo>
                    <a:pt x="4162" y="650"/>
                    <a:pt x="3122" y="925"/>
                    <a:pt x="2082" y="1185"/>
                  </a:cubicBezTo>
                  <a:cubicBezTo>
                    <a:pt x="1561" y="1329"/>
                    <a:pt x="1041" y="1474"/>
                    <a:pt x="651" y="1589"/>
                  </a:cubicBezTo>
                  <a:cubicBezTo>
                    <a:pt x="261" y="1691"/>
                    <a:pt x="1" y="1777"/>
                    <a:pt x="15" y="1792"/>
                  </a:cubicBezTo>
                  <a:cubicBezTo>
                    <a:pt x="15" y="1798"/>
                    <a:pt x="27" y="1801"/>
                    <a:pt x="48" y="1801"/>
                  </a:cubicBezTo>
                  <a:cubicBezTo>
                    <a:pt x="130" y="1801"/>
                    <a:pt x="357" y="1759"/>
                    <a:pt x="666" y="1691"/>
                  </a:cubicBezTo>
                  <a:cubicBezTo>
                    <a:pt x="1070" y="1618"/>
                    <a:pt x="1590" y="1503"/>
                    <a:pt x="2125" y="1387"/>
                  </a:cubicBezTo>
                  <a:cubicBezTo>
                    <a:pt x="3165" y="1156"/>
                    <a:pt x="4220" y="925"/>
                    <a:pt x="4220" y="925"/>
                  </a:cubicBezTo>
                  <a:cubicBezTo>
                    <a:pt x="4220" y="925"/>
                    <a:pt x="5246" y="636"/>
                    <a:pt x="6286" y="332"/>
                  </a:cubicBezTo>
                  <a:cubicBezTo>
                    <a:pt x="6431" y="289"/>
                    <a:pt x="6575" y="246"/>
                    <a:pt x="6720" y="202"/>
                  </a:cubicBezTo>
                  <a:cubicBezTo>
                    <a:pt x="6748" y="145"/>
                    <a:pt x="6763" y="72"/>
                    <a:pt x="6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3"/>
            <p:cNvSpPr/>
            <p:nvPr/>
          </p:nvSpPr>
          <p:spPr>
            <a:xfrm>
              <a:off x="3269250" y="4111050"/>
              <a:ext cx="132600" cy="52075"/>
            </a:xfrm>
            <a:custGeom>
              <a:avLst/>
              <a:gdLst/>
              <a:ahLst/>
              <a:cxnLst/>
              <a:rect l="l" t="t" r="r" b="b"/>
              <a:pathLst>
                <a:path w="5304" h="2083" extrusionOk="0">
                  <a:moveTo>
                    <a:pt x="5284" y="1"/>
                  </a:moveTo>
                  <a:cubicBezTo>
                    <a:pt x="5251" y="1"/>
                    <a:pt x="5046" y="70"/>
                    <a:pt x="4768" y="176"/>
                  </a:cubicBezTo>
                  <a:cubicBezTo>
                    <a:pt x="4451" y="291"/>
                    <a:pt x="4032" y="450"/>
                    <a:pt x="3627" y="609"/>
                  </a:cubicBezTo>
                  <a:cubicBezTo>
                    <a:pt x="2789" y="913"/>
                    <a:pt x="1965" y="1202"/>
                    <a:pt x="1965" y="1202"/>
                  </a:cubicBezTo>
                  <a:cubicBezTo>
                    <a:pt x="1965" y="1202"/>
                    <a:pt x="1749" y="1288"/>
                    <a:pt x="1445" y="1404"/>
                  </a:cubicBezTo>
                  <a:cubicBezTo>
                    <a:pt x="1142" y="1519"/>
                    <a:pt x="723" y="1649"/>
                    <a:pt x="304" y="1794"/>
                  </a:cubicBezTo>
                  <a:cubicBezTo>
                    <a:pt x="203" y="1823"/>
                    <a:pt x="102" y="1866"/>
                    <a:pt x="0" y="1895"/>
                  </a:cubicBezTo>
                  <a:cubicBezTo>
                    <a:pt x="0" y="1953"/>
                    <a:pt x="0" y="2011"/>
                    <a:pt x="0" y="2083"/>
                  </a:cubicBezTo>
                  <a:cubicBezTo>
                    <a:pt x="116" y="2054"/>
                    <a:pt x="232" y="2025"/>
                    <a:pt x="347" y="1996"/>
                  </a:cubicBezTo>
                  <a:cubicBezTo>
                    <a:pt x="766" y="1881"/>
                    <a:pt x="1200" y="1765"/>
                    <a:pt x="1503" y="1664"/>
                  </a:cubicBezTo>
                  <a:cubicBezTo>
                    <a:pt x="1821" y="1563"/>
                    <a:pt x="2038" y="1491"/>
                    <a:pt x="2038" y="1491"/>
                  </a:cubicBezTo>
                  <a:cubicBezTo>
                    <a:pt x="2038" y="1491"/>
                    <a:pt x="2861" y="1158"/>
                    <a:pt x="3685" y="797"/>
                  </a:cubicBezTo>
                  <a:cubicBezTo>
                    <a:pt x="4089" y="609"/>
                    <a:pt x="4494" y="421"/>
                    <a:pt x="4797" y="277"/>
                  </a:cubicBezTo>
                  <a:cubicBezTo>
                    <a:pt x="5101" y="132"/>
                    <a:pt x="5303" y="31"/>
                    <a:pt x="5289" y="2"/>
                  </a:cubicBezTo>
                  <a:cubicBezTo>
                    <a:pt x="5289" y="1"/>
                    <a:pt x="5287" y="1"/>
                    <a:pt x="5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3"/>
            <p:cNvSpPr/>
            <p:nvPr/>
          </p:nvSpPr>
          <p:spPr>
            <a:xfrm>
              <a:off x="3339325" y="4095575"/>
              <a:ext cx="169425" cy="58225"/>
            </a:xfrm>
            <a:custGeom>
              <a:avLst/>
              <a:gdLst/>
              <a:ahLst/>
              <a:cxnLst/>
              <a:rect l="l" t="t" r="r" b="b"/>
              <a:pathLst>
                <a:path w="6777" h="2329" extrusionOk="0">
                  <a:moveTo>
                    <a:pt x="6777" y="0"/>
                  </a:moveTo>
                  <a:cubicBezTo>
                    <a:pt x="6676" y="43"/>
                    <a:pt x="6589" y="87"/>
                    <a:pt x="6488" y="116"/>
                  </a:cubicBezTo>
                  <a:cubicBezTo>
                    <a:pt x="5419" y="477"/>
                    <a:pt x="4335" y="853"/>
                    <a:pt x="4335" y="853"/>
                  </a:cubicBezTo>
                  <a:cubicBezTo>
                    <a:pt x="4335" y="853"/>
                    <a:pt x="3251" y="1214"/>
                    <a:pt x="2168" y="1575"/>
                  </a:cubicBezTo>
                  <a:cubicBezTo>
                    <a:pt x="1633" y="1748"/>
                    <a:pt x="1084" y="1936"/>
                    <a:pt x="679" y="2066"/>
                  </a:cubicBezTo>
                  <a:cubicBezTo>
                    <a:pt x="275" y="2211"/>
                    <a:pt x="0" y="2312"/>
                    <a:pt x="0" y="2326"/>
                  </a:cubicBezTo>
                  <a:cubicBezTo>
                    <a:pt x="2" y="2328"/>
                    <a:pt x="6" y="2328"/>
                    <a:pt x="13" y="2328"/>
                  </a:cubicBezTo>
                  <a:cubicBezTo>
                    <a:pt x="72" y="2328"/>
                    <a:pt x="332" y="2273"/>
                    <a:pt x="708" y="2182"/>
                  </a:cubicBezTo>
                  <a:cubicBezTo>
                    <a:pt x="1113" y="2081"/>
                    <a:pt x="1662" y="1922"/>
                    <a:pt x="2211" y="1777"/>
                  </a:cubicBezTo>
                  <a:cubicBezTo>
                    <a:pt x="3309" y="1459"/>
                    <a:pt x="4407" y="1127"/>
                    <a:pt x="4407" y="1127"/>
                  </a:cubicBezTo>
                  <a:cubicBezTo>
                    <a:pt x="4407" y="1127"/>
                    <a:pt x="5476" y="722"/>
                    <a:pt x="6546" y="318"/>
                  </a:cubicBezTo>
                  <a:cubicBezTo>
                    <a:pt x="6618" y="275"/>
                    <a:pt x="6705" y="246"/>
                    <a:pt x="6777" y="202"/>
                  </a:cubicBezTo>
                  <a:cubicBezTo>
                    <a:pt x="6777" y="145"/>
                    <a:pt x="6777" y="72"/>
                    <a:pt x="6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3"/>
            <p:cNvSpPr/>
            <p:nvPr/>
          </p:nvSpPr>
          <p:spPr>
            <a:xfrm>
              <a:off x="3321975" y="4150300"/>
              <a:ext cx="138025" cy="44400"/>
            </a:xfrm>
            <a:custGeom>
              <a:avLst/>
              <a:gdLst/>
              <a:ahLst/>
              <a:cxnLst/>
              <a:rect l="l" t="t" r="r" b="b"/>
              <a:pathLst>
                <a:path w="5521" h="1776" extrusionOk="0">
                  <a:moveTo>
                    <a:pt x="5497" y="1"/>
                  </a:moveTo>
                  <a:cubicBezTo>
                    <a:pt x="5370" y="1"/>
                    <a:pt x="4745" y="174"/>
                    <a:pt x="4119" y="383"/>
                  </a:cubicBezTo>
                  <a:cubicBezTo>
                    <a:pt x="3425" y="614"/>
                    <a:pt x="2746" y="845"/>
                    <a:pt x="2746" y="845"/>
                  </a:cubicBezTo>
                  <a:cubicBezTo>
                    <a:pt x="2746" y="845"/>
                    <a:pt x="2067" y="1091"/>
                    <a:pt x="1388" y="1322"/>
                  </a:cubicBezTo>
                  <a:cubicBezTo>
                    <a:pt x="709" y="1553"/>
                    <a:pt x="1" y="1727"/>
                    <a:pt x="15" y="1770"/>
                  </a:cubicBezTo>
                  <a:cubicBezTo>
                    <a:pt x="15" y="1774"/>
                    <a:pt x="27" y="1775"/>
                    <a:pt x="48" y="1775"/>
                  </a:cubicBezTo>
                  <a:cubicBezTo>
                    <a:pt x="194" y="1775"/>
                    <a:pt x="813" y="1689"/>
                    <a:pt x="1431" y="1524"/>
                  </a:cubicBezTo>
                  <a:cubicBezTo>
                    <a:pt x="2125" y="1351"/>
                    <a:pt x="2818" y="1120"/>
                    <a:pt x="2818" y="1120"/>
                  </a:cubicBezTo>
                  <a:cubicBezTo>
                    <a:pt x="2818" y="1120"/>
                    <a:pt x="3497" y="860"/>
                    <a:pt x="4177" y="585"/>
                  </a:cubicBezTo>
                  <a:cubicBezTo>
                    <a:pt x="4841" y="311"/>
                    <a:pt x="5520" y="51"/>
                    <a:pt x="5520" y="7"/>
                  </a:cubicBezTo>
                  <a:cubicBezTo>
                    <a:pt x="5519" y="3"/>
                    <a:pt x="5511" y="1"/>
                    <a:pt x="5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3"/>
            <p:cNvSpPr/>
            <p:nvPr/>
          </p:nvSpPr>
          <p:spPr>
            <a:xfrm>
              <a:off x="2696000" y="3996600"/>
              <a:ext cx="82375" cy="218925"/>
            </a:xfrm>
            <a:custGeom>
              <a:avLst/>
              <a:gdLst/>
              <a:ahLst/>
              <a:cxnLst/>
              <a:rect l="l" t="t" r="r" b="b"/>
              <a:pathLst>
                <a:path w="3295" h="8757" extrusionOk="0">
                  <a:moveTo>
                    <a:pt x="1705" y="0"/>
                  </a:moveTo>
                  <a:lnTo>
                    <a:pt x="1705" y="0"/>
                  </a:lnTo>
                  <a:cubicBezTo>
                    <a:pt x="1257" y="1026"/>
                    <a:pt x="0" y="4609"/>
                    <a:pt x="2601" y="8669"/>
                  </a:cubicBezTo>
                  <a:lnTo>
                    <a:pt x="3295" y="8756"/>
                  </a:lnTo>
                  <a:cubicBezTo>
                    <a:pt x="116" y="4262"/>
                    <a:pt x="2052" y="419"/>
                    <a:pt x="2254" y="58"/>
                  </a:cubicBezTo>
                  <a:lnTo>
                    <a:pt x="1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3"/>
            <p:cNvSpPr/>
            <p:nvPr/>
          </p:nvSpPr>
          <p:spPr>
            <a:xfrm>
              <a:off x="2653000" y="3991900"/>
              <a:ext cx="82400" cy="218925"/>
            </a:xfrm>
            <a:custGeom>
              <a:avLst/>
              <a:gdLst/>
              <a:ahLst/>
              <a:cxnLst/>
              <a:rect l="l" t="t" r="r" b="b"/>
              <a:pathLst>
                <a:path w="3296" h="8757" extrusionOk="0">
                  <a:moveTo>
                    <a:pt x="1706" y="0"/>
                  </a:moveTo>
                  <a:lnTo>
                    <a:pt x="1706" y="0"/>
                  </a:lnTo>
                  <a:cubicBezTo>
                    <a:pt x="1258" y="1026"/>
                    <a:pt x="1" y="4609"/>
                    <a:pt x="2602" y="8670"/>
                  </a:cubicBezTo>
                  <a:lnTo>
                    <a:pt x="3295" y="8756"/>
                  </a:lnTo>
                  <a:cubicBezTo>
                    <a:pt x="117" y="4263"/>
                    <a:pt x="2053" y="419"/>
                    <a:pt x="2255" y="58"/>
                  </a:cubicBezTo>
                  <a:lnTo>
                    <a:pt x="17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3"/>
            <p:cNvSpPr/>
            <p:nvPr/>
          </p:nvSpPr>
          <p:spPr>
            <a:xfrm>
              <a:off x="3097675" y="4040650"/>
              <a:ext cx="82375" cy="218575"/>
            </a:xfrm>
            <a:custGeom>
              <a:avLst/>
              <a:gdLst/>
              <a:ahLst/>
              <a:cxnLst/>
              <a:rect l="l" t="t" r="r" b="b"/>
              <a:pathLst>
                <a:path w="3295" h="8743" extrusionOk="0">
                  <a:moveTo>
                    <a:pt x="1705" y="1"/>
                  </a:moveTo>
                  <a:lnTo>
                    <a:pt x="1705" y="1"/>
                  </a:lnTo>
                  <a:cubicBezTo>
                    <a:pt x="1257" y="1027"/>
                    <a:pt x="0" y="4610"/>
                    <a:pt x="2601" y="8670"/>
                  </a:cubicBezTo>
                  <a:lnTo>
                    <a:pt x="3295" y="8742"/>
                  </a:lnTo>
                  <a:cubicBezTo>
                    <a:pt x="116" y="4263"/>
                    <a:pt x="2052" y="420"/>
                    <a:pt x="2240" y="59"/>
                  </a:cubicBezTo>
                  <a:lnTo>
                    <a:pt x="17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3"/>
            <p:cNvSpPr/>
            <p:nvPr/>
          </p:nvSpPr>
          <p:spPr>
            <a:xfrm>
              <a:off x="3140650" y="4045350"/>
              <a:ext cx="82375" cy="218925"/>
            </a:xfrm>
            <a:custGeom>
              <a:avLst/>
              <a:gdLst/>
              <a:ahLst/>
              <a:cxnLst/>
              <a:rect l="l" t="t" r="r" b="b"/>
              <a:pathLst>
                <a:path w="3295" h="8757" extrusionOk="0">
                  <a:moveTo>
                    <a:pt x="1706" y="1"/>
                  </a:moveTo>
                  <a:cubicBezTo>
                    <a:pt x="1243" y="1027"/>
                    <a:pt x="1" y="4610"/>
                    <a:pt x="2601" y="8670"/>
                  </a:cubicBezTo>
                  <a:lnTo>
                    <a:pt x="3295" y="8757"/>
                  </a:lnTo>
                  <a:cubicBezTo>
                    <a:pt x="116" y="4263"/>
                    <a:pt x="2052" y="420"/>
                    <a:pt x="2240" y="58"/>
                  </a:cubicBezTo>
                  <a:lnTo>
                    <a:pt x="1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3"/>
            <p:cNvSpPr/>
            <p:nvPr/>
          </p:nvSpPr>
          <p:spPr>
            <a:xfrm>
              <a:off x="2539950" y="3749150"/>
              <a:ext cx="994100" cy="318275"/>
            </a:xfrm>
            <a:custGeom>
              <a:avLst/>
              <a:gdLst/>
              <a:ahLst/>
              <a:cxnLst/>
              <a:rect l="l" t="t" r="r" b="b"/>
              <a:pathLst>
                <a:path w="39764" h="12731" extrusionOk="0">
                  <a:moveTo>
                    <a:pt x="25950" y="1"/>
                  </a:moveTo>
                  <a:lnTo>
                    <a:pt x="1" y="1850"/>
                  </a:lnTo>
                  <a:cubicBezTo>
                    <a:pt x="3049" y="5289"/>
                    <a:pt x="535" y="8757"/>
                    <a:pt x="535" y="8757"/>
                  </a:cubicBezTo>
                  <a:lnTo>
                    <a:pt x="10201" y="12730"/>
                  </a:lnTo>
                  <a:lnTo>
                    <a:pt x="36021" y="10751"/>
                  </a:lnTo>
                  <a:cubicBezTo>
                    <a:pt x="39763" y="5751"/>
                    <a:pt x="36469" y="2067"/>
                    <a:pt x="36469" y="2067"/>
                  </a:cubicBezTo>
                  <a:lnTo>
                    <a:pt x="25950" y="1"/>
                  </a:lnTo>
                  <a:close/>
                </a:path>
              </a:pathLst>
            </a:custGeom>
            <a:solidFill>
              <a:srgbClr val="BF1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3"/>
            <p:cNvSpPr/>
            <p:nvPr/>
          </p:nvSpPr>
          <p:spPr>
            <a:xfrm>
              <a:off x="2539950" y="3749150"/>
              <a:ext cx="994100" cy="318275"/>
            </a:xfrm>
            <a:custGeom>
              <a:avLst/>
              <a:gdLst/>
              <a:ahLst/>
              <a:cxnLst/>
              <a:rect l="l" t="t" r="r" b="b"/>
              <a:pathLst>
                <a:path w="39764" h="12731" extrusionOk="0">
                  <a:moveTo>
                    <a:pt x="25950" y="1"/>
                  </a:moveTo>
                  <a:lnTo>
                    <a:pt x="12788" y="940"/>
                  </a:lnTo>
                  <a:lnTo>
                    <a:pt x="1" y="1850"/>
                  </a:lnTo>
                  <a:cubicBezTo>
                    <a:pt x="58" y="1908"/>
                    <a:pt x="102" y="1966"/>
                    <a:pt x="145" y="2024"/>
                  </a:cubicBezTo>
                  <a:lnTo>
                    <a:pt x="9464" y="4147"/>
                  </a:lnTo>
                  <a:cubicBezTo>
                    <a:pt x="9464" y="4147"/>
                    <a:pt x="15475" y="7312"/>
                    <a:pt x="10201" y="12730"/>
                  </a:cubicBezTo>
                  <a:lnTo>
                    <a:pt x="36021" y="10751"/>
                  </a:lnTo>
                  <a:cubicBezTo>
                    <a:pt x="39763" y="5751"/>
                    <a:pt x="36469" y="2067"/>
                    <a:pt x="36469" y="2067"/>
                  </a:cubicBezTo>
                  <a:lnTo>
                    <a:pt x="25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3"/>
            <p:cNvSpPr/>
            <p:nvPr/>
          </p:nvSpPr>
          <p:spPr>
            <a:xfrm>
              <a:off x="2539950" y="3749150"/>
              <a:ext cx="913900" cy="105875"/>
            </a:xfrm>
            <a:custGeom>
              <a:avLst/>
              <a:gdLst/>
              <a:ahLst/>
              <a:cxnLst/>
              <a:rect l="l" t="t" r="r" b="b"/>
              <a:pathLst>
                <a:path w="36556" h="4235" extrusionOk="0">
                  <a:moveTo>
                    <a:pt x="25950" y="1"/>
                  </a:moveTo>
                  <a:lnTo>
                    <a:pt x="12788" y="940"/>
                  </a:lnTo>
                  <a:lnTo>
                    <a:pt x="1" y="1850"/>
                  </a:lnTo>
                  <a:cubicBezTo>
                    <a:pt x="58" y="1908"/>
                    <a:pt x="102" y="1966"/>
                    <a:pt x="145" y="2024"/>
                  </a:cubicBezTo>
                  <a:lnTo>
                    <a:pt x="9464" y="4147"/>
                  </a:lnTo>
                  <a:cubicBezTo>
                    <a:pt x="9464" y="4147"/>
                    <a:pt x="9508" y="4176"/>
                    <a:pt x="9609" y="4234"/>
                  </a:cubicBezTo>
                  <a:lnTo>
                    <a:pt x="36556" y="2168"/>
                  </a:lnTo>
                  <a:cubicBezTo>
                    <a:pt x="36498" y="2096"/>
                    <a:pt x="36469" y="2067"/>
                    <a:pt x="36469" y="2067"/>
                  </a:cubicBezTo>
                  <a:lnTo>
                    <a:pt x="25950"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3"/>
            <p:cNvSpPr/>
            <p:nvPr/>
          </p:nvSpPr>
          <p:spPr>
            <a:xfrm>
              <a:off x="2539950" y="3795400"/>
              <a:ext cx="913900" cy="59625"/>
            </a:xfrm>
            <a:custGeom>
              <a:avLst/>
              <a:gdLst/>
              <a:ahLst/>
              <a:cxnLst/>
              <a:rect l="l" t="t" r="r" b="b"/>
              <a:pathLst>
                <a:path w="36556" h="2385" extrusionOk="0">
                  <a:moveTo>
                    <a:pt x="1" y="0"/>
                  </a:moveTo>
                  <a:lnTo>
                    <a:pt x="1" y="0"/>
                  </a:lnTo>
                  <a:cubicBezTo>
                    <a:pt x="58" y="58"/>
                    <a:pt x="102" y="116"/>
                    <a:pt x="145" y="174"/>
                  </a:cubicBezTo>
                  <a:lnTo>
                    <a:pt x="9464" y="2297"/>
                  </a:lnTo>
                  <a:cubicBezTo>
                    <a:pt x="9464" y="2297"/>
                    <a:pt x="9508" y="2326"/>
                    <a:pt x="9609" y="2384"/>
                  </a:cubicBezTo>
                  <a:lnTo>
                    <a:pt x="36556" y="318"/>
                  </a:lnTo>
                  <a:cubicBezTo>
                    <a:pt x="36498" y="246"/>
                    <a:pt x="36469" y="217"/>
                    <a:pt x="36469" y="217"/>
                  </a:cubicBezTo>
                  <a:lnTo>
                    <a:pt x="1"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3"/>
            <p:cNvSpPr/>
            <p:nvPr/>
          </p:nvSpPr>
          <p:spPr>
            <a:xfrm>
              <a:off x="2836500" y="3862575"/>
              <a:ext cx="651300" cy="142700"/>
            </a:xfrm>
            <a:custGeom>
              <a:avLst/>
              <a:gdLst/>
              <a:ahLst/>
              <a:cxnLst/>
              <a:rect l="l" t="t" r="r" b="b"/>
              <a:pathLst>
                <a:path w="26052" h="5708" extrusionOk="0">
                  <a:moveTo>
                    <a:pt x="25792" y="1"/>
                  </a:moveTo>
                  <a:lnTo>
                    <a:pt x="1" y="1980"/>
                  </a:lnTo>
                  <a:cubicBezTo>
                    <a:pt x="521" y="2948"/>
                    <a:pt x="752" y="4205"/>
                    <a:pt x="102" y="5708"/>
                  </a:cubicBezTo>
                  <a:lnTo>
                    <a:pt x="25532" y="3757"/>
                  </a:lnTo>
                  <a:cubicBezTo>
                    <a:pt x="26052" y="2284"/>
                    <a:pt x="26023" y="1012"/>
                    <a:pt x="25792"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3"/>
            <p:cNvSpPr/>
            <p:nvPr/>
          </p:nvSpPr>
          <p:spPr>
            <a:xfrm>
              <a:off x="2558000" y="3819600"/>
              <a:ext cx="268425" cy="216375"/>
            </a:xfrm>
            <a:custGeom>
              <a:avLst/>
              <a:gdLst/>
              <a:ahLst/>
              <a:cxnLst/>
              <a:rect l="l" t="t" r="r" b="b"/>
              <a:pathLst>
                <a:path w="10737" h="8655" extrusionOk="0">
                  <a:moveTo>
                    <a:pt x="1" y="0"/>
                  </a:moveTo>
                  <a:cubicBezTo>
                    <a:pt x="1287" y="2095"/>
                    <a:pt x="723" y="4104"/>
                    <a:pt x="247" y="5158"/>
                  </a:cubicBezTo>
                  <a:lnTo>
                    <a:pt x="8930" y="8655"/>
                  </a:lnTo>
                  <a:cubicBezTo>
                    <a:pt x="8930" y="8655"/>
                    <a:pt x="9869" y="8511"/>
                    <a:pt x="10303" y="6112"/>
                  </a:cubicBezTo>
                  <a:cubicBezTo>
                    <a:pt x="10736" y="3728"/>
                    <a:pt x="8742" y="2500"/>
                    <a:pt x="8742" y="2500"/>
                  </a:cubicBezTo>
                  <a:cubicBezTo>
                    <a:pt x="8742" y="2500"/>
                    <a:pt x="2139" y="67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3"/>
            <p:cNvSpPr/>
            <p:nvPr/>
          </p:nvSpPr>
          <p:spPr>
            <a:xfrm>
              <a:off x="2558000" y="3819600"/>
              <a:ext cx="268425" cy="210975"/>
            </a:xfrm>
            <a:custGeom>
              <a:avLst/>
              <a:gdLst/>
              <a:ahLst/>
              <a:cxnLst/>
              <a:rect l="l" t="t" r="r" b="b"/>
              <a:pathLst>
                <a:path w="10737" h="8439" extrusionOk="0">
                  <a:moveTo>
                    <a:pt x="1" y="0"/>
                  </a:moveTo>
                  <a:cubicBezTo>
                    <a:pt x="160" y="260"/>
                    <a:pt x="290" y="535"/>
                    <a:pt x="406" y="795"/>
                  </a:cubicBezTo>
                  <a:lnTo>
                    <a:pt x="8699" y="3295"/>
                  </a:lnTo>
                  <a:cubicBezTo>
                    <a:pt x="8699" y="3295"/>
                    <a:pt x="10390" y="6257"/>
                    <a:pt x="9306" y="8438"/>
                  </a:cubicBezTo>
                  <a:cubicBezTo>
                    <a:pt x="9609" y="8164"/>
                    <a:pt x="10043" y="7542"/>
                    <a:pt x="10303" y="6112"/>
                  </a:cubicBezTo>
                  <a:cubicBezTo>
                    <a:pt x="10736" y="3728"/>
                    <a:pt x="8742" y="2500"/>
                    <a:pt x="8742" y="2500"/>
                  </a:cubicBezTo>
                  <a:cubicBezTo>
                    <a:pt x="8742" y="2500"/>
                    <a:pt x="2139" y="679"/>
                    <a:pt x="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3"/>
            <p:cNvSpPr/>
            <p:nvPr/>
          </p:nvSpPr>
          <p:spPr>
            <a:xfrm>
              <a:off x="2570650" y="3846325"/>
              <a:ext cx="169450" cy="50275"/>
            </a:xfrm>
            <a:custGeom>
              <a:avLst/>
              <a:gdLst/>
              <a:ahLst/>
              <a:cxnLst/>
              <a:rect l="l" t="t" r="r" b="b"/>
              <a:pathLst>
                <a:path w="6778" h="2011" extrusionOk="0">
                  <a:moveTo>
                    <a:pt x="1" y="0"/>
                  </a:moveTo>
                  <a:lnTo>
                    <a:pt x="1" y="0"/>
                  </a:lnTo>
                  <a:cubicBezTo>
                    <a:pt x="15" y="58"/>
                    <a:pt x="44" y="130"/>
                    <a:pt x="58" y="203"/>
                  </a:cubicBezTo>
                  <a:cubicBezTo>
                    <a:pt x="203" y="246"/>
                    <a:pt x="362" y="289"/>
                    <a:pt x="506" y="347"/>
                  </a:cubicBezTo>
                  <a:cubicBezTo>
                    <a:pt x="1532" y="665"/>
                    <a:pt x="2573" y="997"/>
                    <a:pt x="2573" y="997"/>
                  </a:cubicBezTo>
                  <a:cubicBezTo>
                    <a:pt x="2573" y="997"/>
                    <a:pt x="3613" y="1272"/>
                    <a:pt x="4668" y="1532"/>
                  </a:cubicBezTo>
                  <a:cubicBezTo>
                    <a:pt x="5188" y="1662"/>
                    <a:pt x="5722" y="1792"/>
                    <a:pt x="6112" y="1879"/>
                  </a:cubicBezTo>
                  <a:cubicBezTo>
                    <a:pt x="6462" y="1957"/>
                    <a:pt x="6719" y="2011"/>
                    <a:pt x="6768" y="2011"/>
                  </a:cubicBezTo>
                  <a:cubicBezTo>
                    <a:pt x="6774" y="2011"/>
                    <a:pt x="6777" y="2010"/>
                    <a:pt x="6777" y="2009"/>
                  </a:cubicBezTo>
                  <a:cubicBezTo>
                    <a:pt x="6777" y="1980"/>
                    <a:pt x="6517" y="1893"/>
                    <a:pt x="6127" y="1763"/>
                  </a:cubicBezTo>
                  <a:cubicBezTo>
                    <a:pt x="5751" y="1648"/>
                    <a:pt x="5231" y="1489"/>
                    <a:pt x="4711" y="1330"/>
                  </a:cubicBezTo>
                  <a:cubicBezTo>
                    <a:pt x="3671" y="1026"/>
                    <a:pt x="2630" y="723"/>
                    <a:pt x="2630" y="723"/>
                  </a:cubicBezTo>
                  <a:cubicBezTo>
                    <a:pt x="2630" y="723"/>
                    <a:pt x="1590" y="434"/>
                    <a:pt x="550" y="145"/>
                  </a:cubicBezTo>
                  <a:cubicBezTo>
                    <a:pt x="362" y="87"/>
                    <a:pt x="174" y="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3"/>
            <p:cNvSpPr/>
            <p:nvPr/>
          </p:nvSpPr>
          <p:spPr>
            <a:xfrm>
              <a:off x="2684800" y="3903700"/>
              <a:ext cx="132225" cy="56075"/>
            </a:xfrm>
            <a:custGeom>
              <a:avLst/>
              <a:gdLst/>
              <a:ahLst/>
              <a:cxnLst/>
              <a:rect l="l" t="t" r="r" b="b"/>
              <a:pathLst>
                <a:path w="5289" h="2243" extrusionOk="0">
                  <a:moveTo>
                    <a:pt x="8" y="1"/>
                  </a:moveTo>
                  <a:cubicBezTo>
                    <a:pt x="4" y="1"/>
                    <a:pt x="2" y="2"/>
                    <a:pt x="0" y="3"/>
                  </a:cubicBezTo>
                  <a:cubicBezTo>
                    <a:pt x="0" y="32"/>
                    <a:pt x="203" y="147"/>
                    <a:pt x="492" y="292"/>
                  </a:cubicBezTo>
                  <a:cubicBezTo>
                    <a:pt x="795" y="451"/>
                    <a:pt x="1200" y="653"/>
                    <a:pt x="1619" y="855"/>
                  </a:cubicBezTo>
                  <a:cubicBezTo>
                    <a:pt x="2428" y="1245"/>
                    <a:pt x="3251" y="1592"/>
                    <a:pt x="3251" y="1592"/>
                  </a:cubicBezTo>
                  <a:cubicBezTo>
                    <a:pt x="3251" y="1592"/>
                    <a:pt x="3468" y="1664"/>
                    <a:pt x="3786" y="1780"/>
                  </a:cubicBezTo>
                  <a:cubicBezTo>
                    <a:pt x="4089" y="1896"/>
                    <a:pt x="4523" y="2026"/>
                    <a:pt x="4942" y="2156"/>
                  </a:cubicBezTo>
                  <a:cubicBezTo>
                    <a:pt x="5057" y="2185"/>
                    <a:pt x="5173" y="2213"/>
                    <a:pt x="5289" y="2242"/>
                  </a:cubicBezTo>
                  <a:cubicBezTo>
                    <a:pt x="5289" y="2185"/>
                    <a:pt x="5289" y="2127"/>
                    <a:pt x="5289" y="2069"/>
                  </a:cubicBezTo>
                  <a:cubicBezTo>
                    <a:pt x="5187" y="2026"/>
                    <a:pt x="5086" y="1997"/>
                    <a:pt x="4985" y="1953"/>
                  </a:cubicBezTo>
                  <a:cubicBezTo>
                    <a:pt x="4566" y="1794"/>
                    <a:pt x="4147" y="1650"/>
                    <a:pt x="3844" y="1520"/>
                  </a:cubicBezTo>
                  <a:cubicBezTo>
                    <a:pt x="3540" y="1404"/>
                    <a:pt x="3338" y="1318"/>
                    <a:pt x="3338" y="1318"/>
                  </a:cubicBezTo>
                  <a:cubicBezTo>
                    <a:pt x="3338" y="1318"/>
                    <a:pt x="2500" y="1000"/>
                    <a:pt x="1676" y="653"/>
                  </a:cubicBezTo>
                  <a:cubicBezTo>
                    <a:pt x="1257" y="494"/>
                    <a:pt x="838" y="321"/>
                    <a:pt x="535" y="191"/>
                  </a:cubicBezTo>
                  <a:cubicBezTo>
                    <a:pt x="244" y="72"/>
                    <a:pt x="50" y="1"/>
                    <a:pt x="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3"/>
            <p:cNvSpPr/>
            <p:nvPr/>
          </p:nvSpPr>
          <p:spPr>
            <a:xfrm>
              <a:off x="2577525" y="3884975"/>
              <a:ext cx="169425" cy="63400"/>
            </a:xfrm>
            <a:custGeom>
              <a:avLst/>
              <a:gdLst/>
              <a:ahLst/>
              <a:cxnLst/>
              <a:rect l="l" t="t" r="r" b="b"/>
              <a:pathLst>
                <a:path w="6777" h="2536" extrusionOk="0">
                  <a:moveTo>
                    <a:pt x="0" y="0"/>
                  </a:moveTo>
                  <a:lnTo>
                    <a:pt x="0" y="0"/>
                  </a:lnTo>
                  <a:cubicBezTo>
                    <a:pt x="15" y="73"/>
                    <a:pt x="15" y="130"/>
                    <a:pt x="0" y="203"/>
                  </a:cubicBezTo>
                  <a:cubicBezTo>
                    <a:pt x="87" y="246"/>
                    <a:pt x="159" y="275"/>
                    <a:pt x="246" y="318"/>
                  </a:cubicBezTo>
                  <a:cubicBezTo>
                    <a:pt x="1315" y="752"/>
                    <a:pt x="2384" y="1200"/>
                    <a:pt x="2384" y="1200"/>
                  </a:cubicBezTo>
                  <a:cubicBezTo>
                    <a:pt x="2384" y="1200"/>
                    <a:pt x="3468" y="1561"/>
                    <a:pt x="4566" y="1922"/>
                  </a:cubicBezTo>
                  <a:cubicBezTo>
                    <a:pt x="5115" y="2081"/>
                    <a:pt x="5664" y="2254"/>
                    <a:pt x="6083" y="2370"/>
                  </a:cubicBezTo>
                  <a:cubicBezTo>
                    <a:pt x="6427" y="2468"/>
                    <a:pt x="6677" y="2535"/>
                    <a:pt x="6753" y="2535"/>
                  </a:cubicBezTo>
                  <a:cubicBezTo>
                    <a:pt x="6766" y="2535"/>
                    <a:pt x="6774" y="2533"/>
                    <a:pt x="6777" y="2529"/>
                  </a:cubicBezTo>
                  <a:cubicBezTo>
                    <a:pt x="6777" y="2515"/>
                    <a:pt x="6502" y="2413"/>
                    <a:pt x="6098" y="2254"/>
                  </a:cubicBezTo>
                  <a:cubicBezTo>
                    <a:pt x="5693" y="2110"/>
                    <a:pt x="5158" y="1908"/>
                    <a:pt x="4609" y="1720"/>
                  </a:cubicBezTo>
                  <a:cubicBezTo>
                    <a:pt x="3526" y="1315"/>
                    <a:pt x="2442" y="925"/>
                    <a:pt x="2442" y="925"/>
                  </a:cubicBezTo>
                  <a:cubicBezTo>
                    <a:pt x="2442" y="925"/>
                    <a:pt x="1373" y="521"/>
                    <a:pt x="304" y="116"/>
                  </a:cubicBezTo>
                  <a:cubicBezTo>
                    <a:pt x="202" y="73"/>
                    <a:pt x="101" y="4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3"/>
            <p:cNvSpPr/>
            <p:nvPr/>
          </p:nvSpPr>
          <p:spPr>
            <a:xfrm>
              <a:off x="2626275" y="3941175"/>
              <a:ext cx="137650" cy="48675"/>
            </a:xfrm>
            <a:custGeom>
              <a:avLst/>
              <a:gdLst/>
              <a:ahLst/>
              <a:cxnLst/>
              <a:rect l="l" t="t" r="r" b="b"/>
              <a:pathLst>
                <a:path w="5506" h="1947" extrusionOk="0">
                  <a:moveTo>
                    <a:pt x="19" y="1"/>
                  </a:moveTo>
                  <a:cubicBezTo>
                    <a:pt x="8" y="1"/>
                    <a:pt x="2" y="3"/>
                    <a:pt x="1" y="6"/>
                  </a:cubicBezTo>
                  <a:cubicBezTo>
                    <a:pt x="1" y="35"/>
                    <a:pt x="680" y="324"/>
                    <a:pt x="1359" y="613"/>
                  </a:cubicBezTo>
                  <a:cubicBezTo>
                    <a:pt x="2024" y="917"/>
                    <a:pt x="2703" y="1191"/>
                    <a:pt x="2703" y="1191"/>
                  </a:cubicBezTo>
                  <a:cubicBezTo>
                    <a:pt x="2703" y="1191"/>
                    <a:pt x="3396" y="1451"/>
                    <a:pt x="4090" y="1654"/>
                  </a:cubicBezTo>
                  <a:cubicBezTo>
                    <a:pt x="4725" y="1835"/>
                    <a:pt x="5361" y="1947"/>
                    <a:pt x="5484" y="1947"/>
                  </a:cubicBezTo>
                  <a:cubicBezTo>
                    <a:pt x="5498" y="1947"/>
                    <a:pt x="5506" y="1946"/>
                    <a:pt x="5506" y="1943"/>
                  </a:cubicBezTo>
                  <a:cubicBezTo>
                    <a:pt x="5506" y="1899"/>
                    <a:pt x="4812" y="1711"/>
                    <a:pt x="4133" y="1451"/>
                  </a:cubicBezTo>
                  <a:cubicBezTo>
                    <a:pt x="3454" y="1206"/>
                    <a:pt x="2775" y="917"/>
                    <a:pt x="2775" y="917"/>
                  </a:cubicBezTo>
                  <a:cubicBezTo>
                    <a:pt x="2775" y="917"/>
                    <a:pt x="2096" y="671"/>
                    <a:pt x="1402" y="425"/>
                  </a:cubicBezTo>
                  <a:cubicBezTo>
                    <a:pt x="769" y="201"/>
                    <a:pt x="13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3"/>
            <p:cNvSpPr/>
            <p:nvPr/>
          </p:nvSpPr>
          <p:spPr>
            <a:xfrm>
              <a:off x="3307900" y="3811275"/>
              <a:ext cx="82375" cy="217125"/>
            </a:xfrm>
            <a:custGeom>
              <a:avLst/>
              <a:gdLst/>
              <a:ahLst/>
              <a:cxnLst/>
              <a:rect l="l" t="t" r="r" b="b"/>
              <a:pathLst>
                <a:path w="3295" h="8685" extrusionOk="0">
                  <a:moveTo>
                    <a:pt x="1604" y="1"/>
                  </a:moveTo>
                  <a:lnTo>
                    <a:pt x="1070" y="44"/>
                  </a:lnTo>
                  <a:cubicBezTo>
                    <a:pt x="1257" y="405"/>
                    <a:pt x="3194" y="4292"/>
                    <a:pt x="0" y="8685"/>
                  </a:cubicBezTo>
                  <a:lnTo>
                    <a:pt x="694" y="8627"/>
                  </a:lnTo>
                  <a:cubicBezTo>
                    <a:pt x="3295" y="4668"/>
                    <a:pt x="2052" y="1041"/>
                    <a:pt x="1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3"/>
            <p:cNvSpPr/>
            <p:nvPr/>
          </p:nvSpPr>
          <p:spPr>
            <a:xfrm>
              <a:off x="3350875" y="3808025"/>
              <a:ext cx="82400" cy="216775"/>
            </a:xfrm>
            <a:custGeom>
              <a:avLst/>
              <a:gdLst/>
              <a:ahLst/>
              <a:cxnLst/>
              <a:rect l="l" t="t" r="r" b="b"/>
              <a:pathLst>
                <a:path w="3296" h="8671" extrusionOk="0">
                  <a:moveTo>
                    <a:pt x="1605" y="1"/>
                  </a:moveTo>
                  <a:lnTo>
                    <a:pt x="1070" y="44"/>
                  </a:lnTo>
                  <a:cubicBezTo>
                    <a:pt x="1258" y="405"/>
                    <a:pt x="3194" y="4292"/>
                    <a:pt x="1" y="8670"/>
                  </a:cubicBezTo>
                  <a:lnTo>
                    <a:pt x="694" y="8627"/>
                  </a:lnTo>
                  <a:cubicBezTo>
                    <a:pt x="3295" y="4653"/>
                    <a:pt x="2052" y="1027"/>
                    <a:pt x="1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3"/>
            <p:cNvSpPr/>
            <p:nvPr/>
          </p:nvSpPr>
          <p:spPr>
            <a:xfrm>
              <a:off x="2906225" y="3842000"/>
              <a:ext cx="82375" cy="217100"/>
            </a:xfrm>
            <a:custGeom>
              <a:avLst/>
              <a:gdLst/>
              <a:ahLst/>
              <a:cxnLst/>
              <a:rect l="l" t="t" r="r" b="b"/>
              <a:pathLst>
                <a:path w="3295" h="8684" extrusionOk="0">
                  <a:moveTo>
                    <a:pt x="1604" y="0"/>
                  </a:moveTo>
                  <a:lnTo>
                    <a:pt x="1055" y="43"/>
                  </a:lnTo>
                  <a:cubicBezTo>
                    <a:pt x="1257" y="405"/>
                    <a:pt x="3194" y="4306"/>
                    <a:pt x="0" y="8684"/>
                  </a:cubicBezTo>
                  <a:lnTo>
                    <a:pt x="680" y="8626"/>
                  </a:lnTo>
                  <a:cubicBezTo>
                    <a:pt x="3295" y="4667"/>
                    <a:pt x="2052" y="1040"/>
                    <a:pt x="1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3"/>
            <p:cNvSpPr/>
            <p:nvPr/>
          </p:nvSpPr>
          <p:spPr>
            <a:xfrm>
              <a:off x="2863250" y="3845250"/>
              <a:ext cx="82375" cy="217100"/>
            </a:xfrm>
            <a:custGeom>
              <a:avLst/>
              <a:gdLst/>
              <a:ahLst/>
              <a:cxnLst/>
              <a:rect l="l" t="t" r="r" b="b"/>
              <a:pathLst>
                <a:path w="3295" h="8684" extrusionOk="0">
                  <a:moveTo>
                    <a:pt x="1604" y="0"/>
                  </a:moveTo>
                  <a:lnTo>
                    <a:pt x="1069" y="43"/>
                  </a:lnTo>
                  <a:cubicBezTo>
                    <a:pt x="1257" y="405"/>
                    <a:pt x="3193" y="4306"/>
                    <a:pt x="0" y="8684"/>
                  </a:cubicBezTo>
                  <a:lnTo>
                    <a:pt x="679" y="8626"/>
                  </a:lnTo>
                  <a:cubicBezTo>
                    <a:pt x="3294" y="4667"/>
                    <a:pt x="2052" y="1040"/>
                    <a:pt x="1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3" name="Google Shape;473;p13"/>
          <p:cNvSpPr txBox="1">
            <a:spLocks noGrp="1"/>
          </p:cNvSpPr>
          <p:nvPr>
            <p:ph type="title"/>
          </p:nvPr>
        </p:nvSpPr>
        <p:spPr>
          <a:xfrm>
            <a:off x="3057733" y="1644984"/>
            <a:ext cx="266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74" name="Google Shape;474;p13"/>
          <p:cNvSpPr txBox="1">
            <a:spLocks noGrp="1"/>
          </p:cNvSpPr>
          <p:nvPr>
            <p:ph type="title" idx="2" hasCustomPrompt="1"/>
          </p:nvPr>
        </p:nvSpPr>
        <p:spPr>
          <a:xfrm>
            <a:off x="1576133" y="212002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475" name="Google Shape;475;p13"/>
          <p:cNvSpPr txBox="1">
            <a:spLocks noGrp="1"/>
          </p:cNvSpPr>
          <p:nvPr>
            <p:ph type="subTitle" idx="1"/>
          </p:nvPr>
        </p:nvSpPr>
        <p:spPr>
          <a:xfrm>
            <a:off x="3057733" y="2348584"/>
            <a:ext cx="26660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76" name="Google Shape;476;p13"/>
          <p:cNvSpPr txBox="1">
            <a:spLocks noGrp="1"/>
          </p:cNvSpPr>
          <p:nvPr>
            <p:ph type="title" idx="3"/>
          </p:nvPr>
        </p:nvSpPr>
        <p:spPr>
          <a:xfrm>
            <a:off x="3057733" y="3177751"/>
            <a:ext cx="266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77" name="Google Shape;477;p13"/>
          <p:cNvSpPr txBox="1">
            <a:spLocks noGrp="1"/>
          </p:cNvSpPr>
          <p:nvPr>
            <p:ph type="title" idx="4" hasCustomPrompt="1"/>
          </p:nvPr>
        </p:nvSpPr>
        <p:spPr>
          <a:xfrm>
            <a:off x="1576133" y="3652756"/>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478" name="Google Shape;478;p13"/>
          <p:cNvSpPr txBox="1">
            <a:spLocks noGrp="1"/>
          </p:cNvSpPr>
          <p:nvPr>
            <p:ph type="subTitle" idx="5"/>
          </p:nvPr>
        </p:nvSpPr>
        <p:spPr>
          <a:xfrm>
            <a:off x="3057733" y="3881351"/>
            <a:ext cx="26660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79" name="Google Shape;479;p13"/>
          <p:cNvSpPr txBox="1">
            <a:spLocks noGrp="1"/>
          </p:cNvSpPr>
          <p:nvPr>
            <p:ph type="title" idx="6"/>
          </p:nvPr>
        </p:nvSpPr>
        <p:spPr>
          <a:xfrm>
            <a:off x="3057733" y="4710533"/>
            <a:ext cx="266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80" name="Google Shape;480;p13"/>
          <p:cNvSpPr txBox="1">
            <a:spLocks noGrp="1"/>
          </p:cNvSpPr>
          <p:nvPr>
            <p:ph type="title" idx="7" hasCustomPrompt="1"/>
          </p:nvPr>
        </p:nvSpPr>
        <p:spPr>
          <a:xfrm>
            <a:off x="1576133" y="51855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481" name="Google Shape;481;p13"/>
          <p:cNvSpPr txBox="1">
            <a:spLocks noGrp="1"/>
          </p:cNvSpPr>
          <p:nvPr>
            <p:ph type="subTitle" idx="8"/>
          </p:nvPr>
        </p:nvSpPr>
        <p:spPr>
          <a:xfrm>
            <a:off x="3057733" y="5414133"/>
            <a:ext cx="26660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82" name="Google Shape;482;p13"/>
          <p:cNvSpPr txBox="1">
            <a:spLocks noGrp="1"/>
          </p:cNvSpPr>
          <p:nvPr>
            <p:ph type="title" idx="9"/>
          </p:nvPr>
        </p:nvSpPr>
        <p:spPr>
          <a:xfrm>
            <a:off x="7949833" y="1645017"/>
            <a:ext cx="266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83" name="Google Shape;483;p13"/>
          <p:cNvSpPr txBox="1">
            <a:spLocks noGrp="1"/>
          </p:cNvSpPr>
          <p:nvPr>
            <p:ph type="title" idx="13" hasCustomPrompt="1"/>
          </p:nvPr>
        </p:nvSpPr>
        <p:spPr>
          <a:xfrm>
            <a:off x="6468233" y="21200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84" name="Google Shape;484;p13"/>
          <p:cNvSpPr txBox="1">
            <a:spLocks noGrp="1"/>
          </p:cNvSpPr>
          <p:nvPr>
            <p:ph type="subTitle" idx="14"/>
          </p:nvPr>
        </p:nvSpPr>
        <p:spPr>
          <a:xfrm>
            <a:off x="7949833" y="2348651"/>
            <a:ext cx="26660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85" name="Google Shape;485;p13"/>
          <p:cNvSpPr txBox="1">
            <a:spLocks noGrp="1"/>
          </p:cNvSpPr>
          <p:nvPr>
            <p:ph type="title" idx="15"/>
          </p:nvPr>
        </p:nvSpPr>
        <p:spPr>
          <a:xfrm>
            <a:off x="7949833" y="3177751"/>
            <a:ext cx="266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86" name="Google Shape;486;p13"/>
          <p:cNvSpPr txBox="1">
            <a:spLocks noGrp="1"/>
          </p:cNvSpPr>
          <p:nvPr>
            <p:ph type="title" idx="16" hasCustomPrompt="1"/>
          </p:nvPr>
        </p:nvSpPr>
        <p:spPr>
          <a:xfrm>
            <a:off x="6468233" y="3652767"/>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87" name="Google Shape;487;p13"/>
          <p:cNvSpPr txBox="1">
            <a:spLocks noGrp="1"/>
          </p:cNvSpPr>
          <p:nvPr>
            <p:ph type="subTitle" idx="17"/>
          </p:nvPr>
        </p:nvSpPr>
        <p:spPr>
          <a:xfrm>
            <a:off x="7949833" y="3881384"/>
            <a:ext cx="26660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88" name="Google Shape;488;p13"/>
          <p:cNvSpPr txBox="1">
            <a:spLocks noGrp="1"/>
          </p:cNvSpPr>
          <p:nvPr>
            <p:ph type="title" idx="18"/>
          </p:nvPr>
        </p:nvSpPr>
        <p:spPr>
          <a:xfrm>
            <a:off x="7949833" y="4710500"/>
            <a:ext cx="26660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89" name="Google Shape;489;p13"/>
          <p:cNvSpPr txBox="1">
            <a:spLocks noGrp="1"/>
          </p:cNvSpPr>
          <p:nvPr>
            <p:ph type="title" idx="19" hasCustomPrompt="1"/>
          </p:nvPr>
        </p:nvSpPr>
        <p:spPr>
          <a:xfrm>
            <a:off x="6468233" y="5199551"/>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490" name="Google Shape;490;p13"/>
          <p:cNvSpPr txBox="1">
            <a:spLocks noGrp="1"/>
          </p:cNvSpPr>
          <p:nvPr>
            <p:ph type="subTitle" idx="20"/>
          </p:nvPr>
        </p:nvSpPr>
        <p:spPr>
          <a:xfrm>
            <a:off x="7949833" y="5414133"/>
            <a:ext cx="26660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91" name="Google Shape;491;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70347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92"/>
        <p:cNvGrpSpPr/>
        <p:nvPr/>
      </p:nvGrpSpPr>
      <p:grpSpPr>
        <a:xfrm>
          <a:off x="0" y="0"/>
          <a:ext cx="0" cy="0"/>
          <a:chOff x="0" y="0"/>
          <a:chExt cx="0" cy="0"/>
        </a:xfrm>
      </p:grpSpPr>
      <p:sp>
        <p:nvSpPr>
          <p:cNvPr id="493" name="Google Shape;493;p14"/>
          <p:cNvSpPr/>
          <p:nvPr/>
        </p:nvSpPr>
        <p:spPr>
          <a:xfrm rot="-10021120">
            <a:off x="-1523971" y="-2877541"/>
            <a:ext cx="5279504" cy="8403193"/>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14"/>
          <p:cNvSpPr/>
          <p:nvPr/>
        </p:nvSpPr>
        <p:spPr>
          <a:xfrm rot="10145167">
            <a:off x="5916952" y="-2270941"/>
            <a:ext cx="6544891" cy="6478773"/>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14"/>
          <p:cNvSpPr/>
          <p:nvPr/>
        </p:nvSpPr>
        <p:spPr>
          <a:xfrm rot="7140305" flipH="1">
            <a:off x="-1440478" y="2653097"/>
            <a:ext cx="2729363" cy="4667619"/>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14"/>
          <p:cNvSpPr/>
          <p:nvPr/>
        </p:nvSpPr>
        <p:spPr>
          <a:xfrm rot="-9417477">
            <a:off x="11331041" y="620001"/>
            <a:ext cx="2972732" cy="7054699"/>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7" name="Google Shape;497;p14"/>
          <p:cNvGrpSpPr/>
          <p:nvPr/>
        </p:nvGrpSpPr>
        <p:grpSpPr>
          <a:xfrm rot="2328594">
            <a:off x="10085123" y="131716"/>
            <a:ext cx="1397983" cy="1435520"/>
            <a:chOff x="2163925" y="2320175"/>
            <a:chExt cx="888250" cy="912100"/>
          </a:xfrm>
        </p:grpSpPr>
        <p:sp>
          <p:nvSpPr>
            <p:cNvPr id="498" name="Google Shape;498;p14"/>
            <p:cNvSpPr/>
            <p:nvPr/>
          </p:nvSpPr>
          <p:spPr>
            <a:xfrm>
              <a:off x="2163925" y="2320175"/>
              <a:ext cx="888250" cy="912100"/>
            </a:xfrm>
            <a:custGeom>
              <a:avLst/>
              <a:gdLst/>
              <a:ahLst/>
              <a:cxnLst/>
              <a:rect l="l" t="t" r="r" b="b"/>
              <a:pathLst>
                <a:path w="35530" h="36484" extrusionOk="0">
                  <a:moveTo>
                    <a:pt x="24188" y="1"/>
                  </a:moveTo>
                  <a:cubicBezTo>
                    <a:pt x="23971" y="1"/>
                    <a:pt x="23740" y="29"/>
                    <a:pt x="23508" y="87"/>
                  </a:cubicBezTo>
                  <a:lnTo>
                    <a:pt x="6343" y="5115"/>
                  </a:lnTo>
                  <a:cubicBezTo>
                    <a:pt x="5794" y="5217"/>
                    <a:pt x="4552" y="5520"/>
                    <a:pt x="3309" y="6300"/>
                  </a:cubicBezTo>
                  <a:cubicBezTo>
                    <a:pt x="3309" y="6300"/>
                    <a:pt x="3295" y="6315"/>
                    <a:pt x="3295" y="6315"/>
                  </a:cubicBezTo>
                  <a:cubicBezTo>
                    <a:pt x="3179" y="6387"/>
                    <a:pt x="3078" y="6445"/>
                    <a:pt x="2977" y="6517"/>
                  </a:cubicBezTo>
                  <a:lnTo>
                    <a:pt x="2962" y="6531"/>
                  </a:lnTo>
                  <a:cubicBezTo>
                    <a:pt x="2370" y="6950"/>
                    <a:pt x="1864" y="7427"/>
                    <a:pt x="1445" y="7962"/>
                  </a:cubicBezTo>
                  <a:cubicBezTo>
                    <a:pt x="1445" y="7962"/>
                    <a:pt x="1445" y="7976"/>
                    <a:pt x="1445" y="7976"/>
                  </a:cubicBezTo>
                  <a:cubicBezTo>
                    <a:pt x="1243" y="8236"/>
                    <a:pt x="1055" y="8511"/>
                    <a:pt x="896" y="8800"/>
                  </a:cubicBezTo>
                  <a:cubicBezTo>
                    <a:pt x="867" y="8829"/>
                    <a:pt x="853" y="8858"/>
                    <a:pt x="838" y="8901"/>
                  </a:cubicBezTo>
                  <a:cubicBezTo>
                    <a:pt x="781" y="9017"/>
                    <a:pt x="723" y="9132"/>
                    <a:pt x="665" y="9248"/>
                  </a:cubicBezTo>
                  <a:cubicBezTo>
                    <a:pt x="636" y="9291"/>
                    <a:pt x="622" y="9334"/>
                    <a:pt x="593" y="9392"/>
                  </a:cubicBezTo>
                  <a:cubicBezTo>
                    <a:pt x="550" y="9493"/>
                    <a:pt x="506" y="9609"/>
                    <a:pt x="463" y="9725"/>
                  </a:cubicBezTo>
                  <a:cubicBezTo>
                    <a:pt x="434" y="9782"/>
                    <a:pt x="419" y="9840"/>
                    <a:pt x="391" y="9898"/>
                  </a:cubicBezTo>
                  <a:cubicBezTo>
                    <a:pt x="362" y="10013"/>
                    <a:pt x="318" y="10115"/>
                    <a:pt x="289" y="10230"/>
                  </a:cubicBezTo>
                  <a:cubicBezTo>
                    <a:pt x="275" y="10302"/>
                    <a:pt x="261" y="10360"/>
                    <a:pt x="232" y="10432"/>
                  </a:cubicBezTo>
                  <a:cubicBezTo>
                    <a:pt x="203" y="10534"/>
                    <a:pt x="188" y="10649"/>
                    <a:pt x="159" y="10765"/>
                  </a:cubicBezTo>
                  <a:lnTo>
                    <a:pt x="159" y="10794"/>
                  </a:lnTo>
                  <a:cubicBezTo>
                    <a:pt x="145" y="10852"/>
                    <a:pt x="131" y="10909"/>
                    <a:pt x="116" y="10967"/>
                  </a:cubicBezTo>
                  <a:cubicBezTo>
                    <a:pt x="102" y="11097"/>
                    <a:pt x="73" y="11227"/>
                    <a:pt x="58" y="11357"/>
                  </a:cubicBezTo>
                  <a:cubicBezTo>
                    <a:pt x="58" y="11415"/>
                    <a:pt x="44" y="11473"/>
                    <a:pt x="44" y="11531"/>
                  </a:cubicBezTo>
                  <a:cubicBezTo>
                    <a:pt x="15" y="11733"/>
                    <a:pt x="15" y="11921"/>
                    <a:pt x="0" y="12109"/>
                  </a:cubicBezTo>
                  <a:cubicBezTo>
                    <a:pt x="0" y="12426"/>
                    <a:pt x="44" y="12744"/>
                    <a:pt x="159" y="13033"/>
                  </a:cubicBezTo>
                  <a:lnTo>
                    <a:pt x="8525" y="34938"/>
                  </a:lnTo>
                  <a:cubicBezTo>
                    <a:pt x="8886" y="35877"/>
                    <a:pt x="9782" y="36484"/>
                    <a:pt x="10765" y="36484"/>
                  </a:cubicBezTo>
                  <a:cubicBezTo>
                    <a:pt x="10938" y="36484"/>
                    <a:pt x="11097" y="36469"/>
                    <a:pt x="11270" y="36426"/>
                  </a:cubicBezTo>
                  <a:lnTo>
                    <a:pt x="29158" y="32669"/>
                  </a:lnTo>
                  <a:cubicBezTo>
                    <a:pt x="30198" y="32452"/>
                    <a:pt x="30964" y="31571"/>
                    <a:pt x="31065" y="30516"/>
                  </a:cubicBezTo>
                  <a:cubicBezTo>
                    <a:pt x="31065" y="30516"/>
                    <a:pt x="31065" y="30458"/>
                    <a:pt x="31080" y="30430"/>
                  </a:cubicBezTo>
                  <a:lnTo>
                    <a:pt x="31094" y="30271"/>
                  </a:lnTo>
                  <a:cubicBezTo>
                    <a:pt x="31166" y="29909"/>
                    <a:pt x="31325" y="29216"/>
                    <a:pt x="31686" y="28595"/>
                  </a:cubicBezTo>
                  <a:cubicBezTo>
                    <a:pt x="31932" y="28204"/>
                    <a:pt x="32221" y="27915"/>
                    <a:pt x="32553" y="27742"/>
                  </a:cubicBezTo>
                  <a:cubicBezTo>
                    <a:pt x="32597" y="27713"/>
                    <a:pt x="32640" y="27699"/>
                    <a:pt x="32683" y="27684"/>
                  </a:cubicBezTo>
                  <a:lnTo>
                    <a:pt x="32727" y="27655"/>
                  </a:lnTo>
                  <a:cubicBezTo>
                    <a:pt x="32770" y="27641"/>
                    <a:pt x="32799" y="27626"/>
                    <a:pt x="32842" y="27626"/>
                  </a:cubicBezTo>
                  <a:lnTo>
                    <a:pt x="32886" y="27612"/>
                  </a:lnTo>
                  <a:cubicBezTo>
                    <a:pt x="32958" y="27583"/>
                    <a:pt x="33016" y="27569"/>
                    <a:pt x="33073" y="27554"/>
                  </a:cubicBezTo>
                  <a:lnTo>
                    <a:pt x="33117" y="27554"/>
                  </a:lnTo>
                  <a:cubicBezTo>
                    <a:pt x="33189" y="27540"/>
                    <a:pt x="33247" y="27525"/>
                    <a:pt x="33290" y="27525"/>
                  </a:cubicBezTo>
                  <a:cubicBezTo>
                    <a:pt x="34042" y="27439"/>
                    <a:pt x="34692" y="27005"/>
                    <a:pt x="35082" y="26369"/>
                  </a:cubicBezTo>
                  <a:cubicBezTo>
                    <a:pt x="35472" y="25734"/>
                    <a:pt x="35530" y="24953"/>
                    <a:pt x="35270" y="24260"/>
                  </a:cubicBezTo>
                  <a:lnTo>
                    <a:pt x="26442" y="1532"/>
                  </a:lnTo>
                  <a:cubicBezTo>
                    <a:pt x="26066" y="593"/>
                    <a:pt x="25156" y="1"/>
                    <a:pt x="24188"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4"/>
            <p:cNvSpPr/>
            <p:nvPr/>
          </p:nvSpPr>
          <p:spPr>
            <a:xfrm>
              <a:off x="2489750" y="2621075"/>
              <a:ext cx="15175" cy="22425"/>
            </a:xfrm>
            <a:custGeom>
              <a:avLst/>
              <a:gdLst/>
              <a:ahLst/>
              <a:cxnLst/>
              <a:rect l="l" t="t" r="r" b="b"/>
              <a:pathLst>
                <a:path w="607" h="897" extrusionOk="0">
                  <a:moveTo>
                    <a:pt x="29" y="0"/>
                  </a:moveTo>
                  <a:cubicBezTo>
                    <a:pt x="15" y="289"/>
                    <a:pt x="0" y="593"/>
                    <a:pt x="0" y="896"/>
                  </a:cubicBezTo>
                  <a:lnTo>
                    <a:pt x="578" y="896"/>
                  </a:lnTo>
                  <a:cubicBezTo>
                    <a:pt x="593" y="607"/>
                    <a:pt x="593" y="318"/>
                    <a:pt x="607" y="44"/>
                  </a:cubicBezTo>
                  <a:lnTo>
                    <a:pt x="29" y="0"/>
                  </a:lnTo>
                  <a:close/>
                </a:path>
              </a:pathLst>
            </a:custGeom>
            <a:solidFill>
              <a:srgbClr val="29B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26254" y="27915"/>
                  </a:lnTo>
                  <a:cubicBezTo>
                    <a:pt x="26254" y="27915"/>
                    <a:pt x="26600" y="23205"/>
                    <a:pt x="30603" y="22728"/>
                  </a:cubicBezTo>
                  <a:lnTo>
                    <a:pt x="21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4"/>
            <p:cNvSpPr/>
            <p:nvPr/>
          </p:nvSpPr>
          <p:spPr>
            <a:xfrm>
              <a:off x="2272650" y="2465025"/>
              <a:ext cx="206650" cy="67575"/>
            </a:xfrm>
            <a:custGeom>
              <a:avLst/>
              <a:gdLst/>
              <a:ahLst/>
              <a:cxnLst/>
              <a:rect l="l" t="t" r="r" b="b"/>
              <a:pathLst>
                <a:path w="8266" h="2703" extrusionOk="0">
                  <a:moveTo>
                    <a:pt x="8265" y="0"/>
                  </a:moveTo>
                  <a:lnTo>
                    <a:pt x="2529" y="1677"/>
                  </a:lnTo>
                  <a:cubicBezTo>
                    <a:pt x="2529" y="1677"/>
                    <a:pt x="1214" y="1850"/>
                    <a:pt x="1" y="2702"/>
                  </a:cubicBezTo>
                  <a:cubicBezTo>
                    <a:pt x="1749" y="2442"/>
                    <a:pt x="3396" y="1821"/>
                    <a:pt x="5058" y="1214"/>
                  </a:cubicBezTo>
                  <a:cubicBezTo>
                    <a:pt x="6127" y="810"/>
                    <a:pt x="7196" y="405"/>
                    <a:pt x="8265" y="0"/>
                  </a:cubicBezTo>
                  <a:close/>
                </a:path>
              </a:pathLst>
            </a:custGeom>
            <a:solidFill>
              <a:srgbClr val="29B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4"/>
            <p:cNvSpPr/>
            <p:nvPr/>
          </p:nvSpPr>
          <p:spPr>
            <a:xfrm>
              <a:off x="2224250" y="2409750"/>
              <a:ext cx="765075" cy="762200"/>
            </a:xfrm>
            <a:custGeom>
              <a:avLst/>
              <a:gdLst/>
              <a:ahLst/>
              <a:cxnLst/>
              <a:rect l="l" t="t" r="r" b="b"/>
              <a:pathLst>
                <a:path w="30603" h="30488" extrusionOk="0">
                  <a:moveTo>
                    <a:pt x="22237" y="1"/>
                  </a:moveTo>
                  <a:cubicBezTo>
                    <a:pt x="19275" y="1258"/>
                    <a:pt x="16313" y="2486"/>
                    <a:pt x="13322" y="3685"/>
                  </a:cubicBezTo>
                  <a:cubicBezTo>
                    <a:pt x="11444" y="4422"/>
                    <a:pt x="9551" y="5145"/>
                    <a:pt x="7658" y="5853"/>
                  </a:cubicBezTo>
                  <a:cubicBezTo>
                    <a:pt x="5968" y="6474"/>
                    <a:pt x="4277" y="7110"/>
                    <a:pt x="2486" y="7370"/>
                  </a:cubicBezTo>
                  <a:cubicBezTo>
                    <a:pt x="2399" y="7381"/>
                    <a:pt x="2313" y="7386"/>
                    <a:pt x="2228" y="7386"/>
                  </a:cubicBezTo>
                  <a:cubicBezTo>
                    <a:pt x="1642" y="7386"/>
                    <a:pt x="1102" y="7119"/>
                    <a:pt x="925" y="6488"/>
                  </a:cubicBezTo>
                  <a:cubicBezTo>
                    <a:pt x="882" y="6300"/>
                    <a:pt x="882" y="6084"/>
                    <a:pt x="925" y="5867"/>
                  </a:cubicBezTo>
                  <a:lnTo>
                    <a:pt x="925" y="5867"/>
                  </a:lnTo>
                  <a:cubicBezTo>
                    <a:pt x="405" y="6532"/>
                    <a:pt x="29" y="7427"/>
                    <a:pt x="0" y="8598"/>
                  </a:cubicBezTo>
                  <a:lnTo>
                    <a:pt x="8352" y="30488"/>
                  </a:lnTo>
                  <a:lnTo>
                    <a:pt x="26254" y="26731"/>
                  </a:lnTo>
                  <a:cubicBezTo>
                    <a:pt x="26254" y="26731"/>
                    <a:pt x="26600" y="22021"/>
                    <a:pt x="30603" y="21544"/>
                  </a:cubicBezTo>
                  <a:lnTo>
                    <a:pt x="22237"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4"/>
            <p:cNvSpPr/>
            <p:nvPr/>
          </p:nvSpPr>
          <p:spPr>
            <a:xfrm>
              <a:off x="2748375" y="2397825"/>
              <a:ext cx="240950" cy="562825"/>
            </a:xfrm>
            <a:custGeom>
              <a:avLst/>
              <a:gdLst/>
              <a:ahLst/>
              <a:cxnLst/>
              <a:rect l="l" t="t" r="r" b="b"/>
              <a:pathLst>
                <a:path w="9638" h="22513" extrusionOk="0">
                  <a:moveTo>
                    <a:pt x="781" y="1"/>
                  </a:moveTo>
                  <a:lnTo>
                    <a:pt x="0" y="839"/>
                  </a:lnTo>
                  <a:cubicBezTo>
                    <a:pt x="29" y="911"/>
                    <a:pt x="58" y="998"/>
                    <a:pt x="87" y="1085"/>
                  </a:cubicBezTo>
                  <a:cubicBezTo>
                    <a:pt x="535" y="3021"/>
                    <a:pt x="1460" y="4769"/>
                    <a:pt x="2139" y="6619"/>
                  </a:cubicBezTo>
                  <a:cubicBezTo>
                    <a:pt x="2803" y="8425"/>
                    <a:pt x="3454" y="10245"/>
                    <a:pt x="4104" y="12066"/>
                  </a:cubicBezTo>
                  <a:cubicBezTo>
                    <a:pt x="5361" y="15562"/>
                    <a:pt x="6618" y="19073"/>
                    <a:pt x="8034" y="22512"/>
                  </a:cubicBezTo>
                  <a:cubicBezTo>
                    <a:pt x="8496" y="22266"/>
                    <a:pt x="9031" y="22093"/>
                    <a:pt x="9638" y="22021"/>
                  </a:cubicBezTo>
                  <a:lnTo>
                    <a:pt x="2962" y="4827"/>
                  </a:lnTo>
                  <a:lnTo>
                    <a:pt x="781"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4"/>
            <p:cNvSpPr/>
            <p:nvPr/>
          </p:nvSpPr>
          <p:spPr>
            <a:xfrm>
              <a:off x="2674325" y="2472250"/>
              <a:ext cx="230475" cy="609750"/>
            </a:xfrm>
            <a:custGeom>
              <a:avLst/>
              <a:gdLst/>
              <a:ahLst/>
              <a:cxnLst/>
              <a:rect l="l" t="t" r="r" b="b"/>
              <a:pathLst>
                <a:path w="9219" h="24390" extrusionOk="0">
                  <a:moveTo>
                    <a:pt x="968" y="0"/>
                  </a:moveTo>
                  <a:lnTo>
                    <a:pt x="0" y="1026"/>
                  </a:lnTo>
                  <a:lnTo>
                    <a:pt x="7441" y="24390"/>
                  </a:lnTo>
                  <a:lnTo>
                    <a:pt x="8251" y="24231"/>
                  </a:lnTo>
                  <a:cubicBezTo>
                    <a:pt x="8251" y="24231"/>
                    <a:pt x="8366" y="22685"/>
                    <a:pt x="9219" y="21269"/>
                  </a:cubicBezTo>
                  <a:cubicBezTo>
                    <a:pt x="9016" y="21110"/>
                    <a:pt x="8857" y="20879"/>
                    <a:pt x="8742" y="20619"/>
                  </a:cubicBezTo>
                  <a:cubicBezTo>
                    <a:pt x="7210" y="16934"/>
                    <a:pt x="5867" y="13192"/>
                    <a:pt x="4523" y="9435"/>
                  </a:cubicBezTo>
                  <a:cubicBezTo>
                    <a:pt x="3887" y="7629"/>
                    <a:pt x="3280" y="5780"/>
                    <a:pt x="2558" y="4003"/>
                  </a:cubicBezTo>
                  <a:cubicBezTo>
                    <a:pt x="2023" y="2673"/>
                    <a:pt x="1416" y="1373"/>
                    <a:pt x="96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8597" y="31628"/>
                  </a:lnTo>
                  <a:lnTo>
                    <a:pt x="824" y="10244"/>
                  </a:lnTo>
                  <a:cubicBezTo>
                    <a:pt x="940" y="6126"/>
                    <a:pt x="4711" y="5779"/>
                    <a:pt x="4711" y="5779"/>
                  </a:cubicBezTo>
                  <a:lnTo>
                    <a:pt x="21312" y="1069"/>
                  </a:lnTo>
                  <a:lnTo>
                    <a:pt x="29794" y="22901"/>
                  </a:lnTo>
                  <a:cubicBezTo>
                    <a:pt x="30039" y="22829"/>
                    <a:pt x="30314" y="22757"/>
                    <a:pt x="30603" y="22728"/>
                  </a:cubicBezTo>
                  <a:lnTo>
                    <a:pt x="217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4"/>
            <p:cNvSpPr/>
            <p:nvPr/>
          </p:nvSpPr>
          <p:spPr>
            <a:xfrm>
              <a:off x="2878775" y="3065000"/>
              <a:ext cx="3625" cy="13400"/>
            </a:xfrm>
            <a:custGeom>
              <a:avLst/>
              <a:gdLst/>
              <a:ahLst/>
              <a:cxnLst/>
              <a:rect l="l" t="t" r="r" b="b"/>
              <a:pathLst>
                <a:path w="145" h="536" extrusionOk="0">
                  <a:moveTo>
                    <a:pt x="145" y="1"/>
                  </a:moveTo>
                  <a:cubicBezTo>
                    <a:pt x="87" y="189"/>
                    <a:pt x="29" y="362"/>
                    <a:pt x="0" y="535"/>
                  </a:cubicBezTo>
                  <a:lnTo>
                    <a:pt x="73" y="521"/>
                  </a:lnTo>
                  <a:cubicBezTo>
                    <a:pt x="73" y="521"/>
                    <a:pt x="87" y="319"/>
                    <a:pt x="145" y="1"/>
                  </a:cubicBezTo>
                  <a:close/>
                </a:path>
              </a:pathLst>
            </a:custGeom>
            <a:solidFill>
              <a:srgbClr val="BF1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4"/>
            <p:cNvSpPr/>
            <p:nvPr/>
          </p:nvSpPr>
          <p:spPr>
            <a:xfrm>
              <a:off x="2224975" y="2483450"/>
              <a:ext cx="656350" cy="688500"/>
            </a:xfrm>
            <a:custGeom>
              <a:avLst/>
              <a:gdLst/>
              <a:ahLst/>
              <a:cxnLst/>
              <a:rect l="l" t="t" r="r" b="b"/>
              <a:pathLst>
                <a:path w="26254" h="27540" extrusionOk="0">
                  <a:moveTo>
                    <a:pt x="18336" y="0"/>
                  </a:moveTo>
                  <a:cubicBezTo>
                    <a:pt x="18336" y="0"/>
                    <a:pt x="5881" y="5462"/>
                    <a:pt x="0" y="5751"/>
                  </a:cubicBezTo>
                  <a:lnTo>
                    <a:pt x="8323" y="27540"/>
                  </a:lnTo>
                  <a:lnTo>
                    <a:pt x="26225" y="23783"/>
                  </a:lnTo>
                  <a:cubicBezTo>
                    <a:pt x="26225" y="23783"/>
                    <a:pt x="26225" y="23667"/>
                    <a:pt x="26254" y="23494"/>
                  </a:cubicBezTo>
                  <a:lnTo>
                    <a:pt x="18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4"/>
            <p:cNvSpPr/>
            <p:nvPr/>
          </p:nvSpPr>
          <p:spPr>
            <a:xfrm>
              <a:off x="2224975" y="2497900"/>
              <a:ext cx="655625" cy="674050"/>
            </a:xfrm>
            <a:custGeom>
              <a:avLst/>
              <a:gdLst/>
              <a:ahLst/>
              <a:cxnLst/>
              <a:rect l="l" t="t" r="r" b="b"/>
              <a:pathLst>
                <a:path w="26225" h="26962" extrusionOk="0">
                  <a:moveTo>
                    <a:pt x="17974" y="0"/>
                  </a:moveTo>
                  <a:cubicBezTo>
                    <a:pt x="17974" y="0"/>
                    <a:pt x="7326" y="4927"/>
                    <a:pt x="0" y="5173"/>
                  </a:cubicBezTo>
                  <a:lnTo>
                    <a:pt x="8323" y="26962"/>
                  </a:lnTo>
                  <a:lnTo>
                    <a:pt x="26225" y="23205"/>
                  </a:lnTo>
                  <a:cubicBezTo>
                    <a:pt x="26225" y="23205"/>
                    <a:pt x="25834" y="22858"/>
                    <a:pt x="25863" y="22670"/>
                  </a:cubicBezTo>
                  <a:lnTo>
                    <a:pt x="17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4"/>
            <p:cNvSpPr/>
            <p:nvPr/>
          </p:nvSpPr>
          <p:spPr>
            <a:xfrm>
              <a:off x="2333700" y="2735950"/>
              <a:ext cx="546900" cy="436000"/>
            </a:xfrm>
            <a:custGeom>
              <a:avLst/>
              <a:gdLst/>
              <a:ahLst/>
              <a:cxnLst/>
              <a:rect l="l" t="t" r="r" b="b"/>
              <a:pathLst>
                <a:path w="21876" h="17440" extrusionOk="0">
                  <a:moveTo>
                    <a:pt x="16949" y="0"/>
                  </a:moveTo>
                  <a:cubicBezTo>
                    <a:pt x="16385" y="1849"/>
                    <a:pt x="15374" y="3569"/>
                    <a:pt x="13987" y="4956"/>
                  </a:cubicBezTo>
                  <a:cubicBezTo>
                    <a:pt x="11762" y="7167"/>
                    <a:pt x="8713" y="8424"/>
                    <a:pt x="5578" y="8424"/>
                  </a:cubicBezTo>
                  <a:cubicBezTo>
                    <a:pt x="3627" y="8424"/>
                    <a:pt x="1705" y="7947"/>
                    <a:pt x="0" y="7037"/>
                  </a:cubicBezTo>
                  <a:lnTo>
                    <a:pt x="0" y="7037"/>
                  </a:lnTo>
                  <a:lnTo>
                    <a:pt x="3974" y="17440"/>
                  </a:lnTo>
                  <a:lnTo>
                    <a:pt x="21876" y="13683"/>
                  </a:lnTo>
                  <a:cubicBezTo>
                    <a:pt x="21876" y="13683"/>
                    <a:pt x="21485" y="13336"/>
                    <a:pt x="21514" y="13148"/>
                  </a:cubicBezTo>
                  <a:lnTo>
                    <a:pt x="16949"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4"/>
            <p:cNvSpPr/>
            <p:nvPr/>
          </p:nvSpPr>
          <p:spPr>
            <a:xfrm>
              <a:off x="2699600" y="2440425"/>
              <a:ext cx="177025" cy="465325"/>
            </a:xfrm>
            <a:custGeom>
              <a:avLst/>
              <a:gdLst/>
              <a:ahLst/>
              <a:cxnLst/>
              <a:rect l="l" t="t" r="r" b="b"/>
              <a:pathLst>
                <a:path w="7081" h="18613" extrusionOk="0">
                  <a:moveTo>
                    <a:pt x="18" y="1"/>
                  </a:moveTo>
                  <a:cubicBezTo>
                    <a:pt x="17" y="1"/>
                    <a:pt x="16" y="1"/>
                    <a:pt x="15" y="2"/>
                  </a:cubicBezTo>
                  <a:cubicBezTo>
                    <a:pt x="1" y="2"/>
                    <a:pt x="30" y="161"/>
                    <a:pt x="116" y="421"/>
                  </a:cubicBezTo>
                  <a:cubicBezTo>
                    <a:pt x="189" y="667"/>
                    <a:pt x="319" y="1042"/>
                    <a:pt x="463" y="1490"/>
                  </a:cubicBezTo>
                  <a:cubicBezTo>
                    <a:pt x="767" y="2372"/>
                    <a:pt x="1171" y="3542"/>
                    <a:pt x="1576" y="4712"/>
                  </a:cubicBezTo>
                  <a:cubicBezTo>
                    <a:pt x="2399" y="7053"/>
                    <a:pt x="3208" y="9394"/>
                    <a:pt x="3208" y="9394"/>
                  </a:cubicBezTo>
                  <a:lnTo>
                    <a:pt x="5101" y="14032"/>
                  </a:lnTo>
                  <a:cubicBezTo>
                    <a:pt x="5578" y="15173"/>
                    <a:pt x="6055" y="16329"/>
                    <a:pt x="6416" y="17196"/>
                  </a:cubicBezTo>
                  <a:cubicBezTo>
                    <a:pt x="6604" y="17629"/>
                    <a:pt x="6748" y="17991"/>
                    <a:pt x="6864" y="18236"/>
                  </a:cubicBezTo>
                  <a:cubicBezTo>
                    <a:pt x="6974" y="18471"/>
                    <a:pt x="7045" y="18613"/>
                    <a:pt x="7064" y="18613"/>
                  </a:cubicBezTo>
                  <a:cubicBezTo>
                    <a:pt x="7065" y="18613"/>
                    <a:pt x="7066" y="18613"/>
                    <a:pt x="7066" y="18612"/>
                  </a:cubicBezTo>
                  <a:cubicBezTo>
                    <a:pt x="7081" y="18612"/>
                    <a:pt x="7037" y="18453"/>
                    <a:pt x="6951" y="18193"/>
                  </a:cubicBezTo>
                  <a:cubicBezTo>
                    <a:pt x="6864" y="17947"/>
                    <a:pt x="6734" y="17572"/>
                    <a:pt x="6575" y="17138"/>
                  </a:cubicBezTo>
                  <a:cubicBezTo>
                    <a:pt x="6257" y="16257"/>
                    <a:pt x="5824" y="15086"/>
                    <a:pt x="5390" y="13916"/>
                  </a:cubicBezTo>
                  <a:lnTo>
                    <a:pt x="3627" y="9249"/>
                  </a:lnTo>
                  <a:cubicBezTo>
                    <a:pt x="3627" y="9249"/>
                    <a:pt x="2746" y="6923"/>
                    <a:pt x="1865" y="4611"/>
                  </a:cubicBezTo>
                  <a:cubicBezTo>
                    <a:pt x="1417" y="3455"/>
                    <a:pt x="954" y="2299"/>
                    <a:pt x="622" y="1432"/>
                  </a:cubicBezTo>
                  <a:cubicBezTo>
                    <a:pt x="449" y="999"/>
                    <a:pt x="304" y="638"/>
                    <a:pt x="203" y="378"/>
                  </a:cubicBezTo>
                  <a:cubicBezTo>
                    <a:pt x="93" y="143"/>
                    <a:pt x="35"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4"/>
            <p:cNvSpPr/>
            <p:nvPr/>
          </p:nvSpPr>
          <p:spPr>
            <a:xfrm>
              <a:off x="2723800" y="2435400"/>
              <a:ext cx="45175" cy="105525"/>
            </a:xfrm>
            <a:custGeom>
              <a:avLst/>
              <a:gdLst/>
              <a:ahLst/>
              <a:cxnLst/>
              <a:rect l="l" t="t" r="r" b="b"/>
              <a:pathLst>
                <a:path w="1807" h="4221" extrusionOk="0">
                  <a:moveTo>
                    <a:pt x="119" y="0"/>
                  </a:moveTo>
                  <a:cubicBezTo>
                    <a:pt x="118" y="0"/>
                    <a:pt x="117" y="0"/>
                    <a:pt x="116" y="1"/>
                  </a:cubicBezTo>
                  <a:cubicBezTo>
                    <a:pt x="1" y="44"/>
                    <a:pt x="680" y="2182"/>
                    <a:pt x="680" y="2182"/>
                  </a:cubicBezTo>
                  <a:cubicBezTo>
                    <a:pt x="680" y="2182"/>
                    <a:pt x="1557" y="4220"/>
                    <a:pt x="1688" y="4220"/>
                  </a:cubicBezTo>
                  <a:cubicBezTo>
                    <a:pt x="1689" y="4220"/>
                    <a:pt x="1690" y="4220"/>
                    <a:pt x="1691" y="4220"/>
                  </a:cubicBezTo>
                  <a:cubicBezTo>
                    <a:pt x="1807" y="4176"/>
                    <a:pt x="1099" y="2023"/>
                    <a:pt x="1099" y="2023"/>
                  </a:cubicBezTo>
                  <a:cubicBezTo>
                    <a:pt x="1099" y="2023"/>
                    <a:pt x="244"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4"/>
            <p:cNvSpPr/>
            <p:nvPr/>
          </p:nvSpPr>
          <p:spPr>
            <a:xfrm>
              <a:off x="2809425" y="2604450"/>
              <a:ext cx="136200" cy="333075"/>
            </a:xfrm>
            <a:custGeom>
              <a:avLst/>
              <a:gdLst/>
              <a:ahLst/>
              <a:cxnLst/>
              <a:rect l="l" t="t" r="r" b="b"/>
              <a:pathLst>
                <a:path w="5448" h="13323" extrusionOk="0">
                  <a:moveTo>
                    <a:pt x="31" y="0"/>
                  </a:moveTo>
                  <a:cubicBezTo>
                    <a:pt x="30" y="0"/>
                    <a:pt x="30" y="0"/>
                    <a:pt x="29" y="1"/>
                  </a:cubicBezTo>
                  <a:cubicBezTo>
                    <a:pt x="0" y="15"/>
                    <a:pt x="145" y="434"/>
                    <a:pt x="361" y="1070"/>
                  </a:cubicBezTo>
                  <a:cubicBezTo>
                    <a:pt x="593" y="1706"/>
                    <a:pt x="896" y="2544"/>
                    <a:pt x="1214" y="3382"/>
                  </a:cubicBezTo>
                  <a:cubicBezTo>
                    <a:pt x="1821" y="5072"/>
                    <a:pt x="2442" y="6763"/>
                    <a:pt x="2442" y="6763"/>
                  </a:cubicBezTo>
                  <a:cubicBezTo>
                    <a:pt x="2442" y="6763"/>
                    <a:pt x="3121" y="8424"/>
                    <a:pt x="3815" y="10086"/>
                  </a:cubicBezTo>
                  <a:cubicBezTo>
                    <a:pt x="4205" y="10909"/>
                    <a:pt x="4580" y="11733"/>
                    <a:pt x="4884" y="12340"/>
                  </a:cubicBezTo>
                  <a:cubicBezTo>
                    <a:pt x="5182" y="12936"/>
                    <a:pt x="5382" y="13323"/>
                    <a:pt x="5417" y="13323"/>
                  </a:cubicBezTo>
                  <a:cubicBezTo>
                    <a:pt x="5417" y="13323"/>
                    <a:pt x="5418" y="13323"/>
                    <a:pt x="5418" y="13322"/>
                  </a:cubicBezTo>
                  <a:cubicBezTo>
                    <a:pt x="5447" y="13322"/>
                    <a:pt x="5288" y="12889"/>
                    <a:pt x="5043" y="12268"/>
                  </a:cubicBezTo>
                  <a:cubicBezTo>
                    <a:pt x="4797" y="11632"/>
                    <a:pt x="4450" y="10808"/>
                    <a:pt x="4104" y="9970"/>
                  </a:cubicBezTo>
                  <a:lnTo>
                    <a:pt x="2847" y="6604"/>
                  </a:lnTo>
                  <a:cubicBezTo>
                    <a:pt x="2847" y="6604"/>
                    <a:pt x="2182" y="4942"/>
                    <a:pt x="1503" y="3281"/>
                  </a:cubicBezTo>
                  <a:cubicBezTo>
                    <a:pt x="1156" y="2443"/>
                    <a:pt x="795" y="1619"/>
                    <a:pt x="520" y="1012"/>
                  </a:cubicBezTo>
                  <a:cubicBezTo>
                    <a:pt x="251" y="402"/>
                    <a:pt x="65"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4"/>
            <p:cNvSpPr/>
            <p:nvPr/>
          </p:nvSpPr>
          <p:spPr>
            <a:xfrm>
              <a:off x="2819525" y="2849350"/>
              <a:ext cx="66850" cy="149600"/>
            </a:xfrm>
            <a:custGeom>
              <a:avLst/>
              <a:gdLst/>
              <a:ahLst/>
              <a:cxnLst/>
              <a:rect l="l" t="t" r="r" b="b"/>
              <a:pathLst>
                <a:path w="2674" h="5984" extrusionOk="0">
                  <a:moveTo>
                    <a:pt x="119" y="0"/>
                  </a:moveTo>
                  <a:cubicBezTo>
                    <a:pt x="118" y="0"/>
                    <a:pt x="117" y="1"/>
                    <a:pt x="116" y="1"/>
                  </a:cubicBezTo>
                  <a:cubicBezTo>
                    <a:pt x="1" y="59"/>
                    <a:pt x="1128" y="3064"/>
                    <a:pt x="1128" y="3064"/>
                  </a:cubicBezTo>
                  <a:cubicBezTo>
                    <a:pt x="1128" y="3064"/>
                    <a:pt x="2432" y="5984"/>
                    <a:pt x="2555" y="5984"/>
                  </a:cubicBezTo>
                  <a:cubicBezTo>
                    <a:pt x="2556" y="5984"/>
                    <a:pt x="2557" y="5983"/>
                    <a:pt x="2558" y="5983"/>
                  </a:cubicBezTo>
                  <a:cubicBezTo>
                    <a:pt x="2674" y="5925"/>
                    <a:pt x="1532" y="2905"/>
                    <a:pt x="1532" y="2905"/>
                  </a:cubicBezTo>
                  <a:cubicBezTo>
                    <a:pt x="1532" y="2905"/>
                    <a:pt x="23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4"/>
            <p:cNvSpPr/>
            <p:nvPr/>
          </p:nvSpPr>
          <p:spPr>
            <a:xfrm>
              <a:off x="2275900" y="2479350"/>
              <a:ext cx="367750" cy="106350"/>
            </a:xfrm>
            <a:custGeom>
              <a:avLst/>
              <a:gdLst/>
              <a:ahLst/>
              <a:cxnLst/>
              <a:rect l="l" t="t" r="r" b="b"/>
              <a:pathLst>
                <a:path w="14710" h="4254" extrusionOk="0">
                  <a:moveTo>
                    <a:pt x="14691" y="1"/>
                  </a:moveTo>
                  <a:cubicBezTo>
                    <a:pt x="14597" y="1"/>
                    <a:pt x="14160" y="111"/>
                    <a:pt x="13524" y="280"/>
                  </a:cubicBezTo>
                  <a:cubicBezTo>
                    <a:pt x="12831" y="468"/>
                    <a:pt x="11906" y="728"/>
                    <a:pt x="10982" y="988"/>
                  </a:cubicBezTo>
                  <a:cubicBezTo>
                    <a:pt x="9147" y="1523"/>
                    <a:pt x="7297" y="2057"/>
                    <a:pt x="7297" y="2057"/>
                  </a:cubicBezTo>
                  <a:cubicBezTo>
                    <a:pt x="7297" y="2057"/>
                    <a:pt x="6835" y="2202"/>
                    <a:pt x="6156" y="2433"/>
                  </a:cubicBezTo>
                  <a:cubicBezTo>
                    <a:pt x="5809" y="2534"/>
                    <a:pt x="5419" y="2678"/>
                    <a:pt x="5000" y="2852"/>
                  </a:cubicBezTo>
                  <a:cubicBezTo>
                    <a:pt x="4581" y="3011"/>
                    <a:pt x="4133" y="3184"/>
                    <a:pt x="3685" y="3343"/>
                  </a:cubicBezTo>
                  <a:cubicBezTo>
                    <a:pt x="2804" y="3661"/>
                    <a:pt x="1879" y="3921"/>
                    <a:pt x="1185" y="4037"/>
                  </a:cubicBezTo>
                  <a:cubicBezTo>
                    <a:pt x="1012" y="4065"/>
                    <a:pt x="853" y="4094"/>
                    <a:pt x="709" y="4123"/>
                  </a:cubicBezTo>
                  <a:cubicBezTo>
                    <a:pt x="564" y="4138"/>
                    <a:pt x="434" y="4152"/>
                    <a:pt x="333" y="4167"/>
                  </a:cubicBezTo>
                  <a:cubicBezTo>
                    <a:pt x="131" y="4181"/>
                    <a:pt x="1" y="4210"/>
                    <a:pt x="1" y="4224"/>
                  </a:cubicBezTo>
                  <a:cubicBezTo>
                    <a:pt x="1" y="4239"/>
                    <a:pt x="131" y="4253"/>
                    <a:pt x="333" y="4253"/>
                  </a:cubicBezTo>
                  <a:lnTo>
                    <a:pt x="723" y="4253"/>
                  </a:lnTo>
                  <a:cubicBezTo>
                    <a:pt x="867" y="4239"/>
                    <a:pt x="1026" y="4224"/>
                    <a:pt x="1214" y="4210"/>
                  </a:cubicBezTo>
                  <a:cubicBezTo>
                    <a:pt x="1922" y="4138"/>
                    <a:pt x="2876" y="3921"/>
                    <a:pt x="3786" y="3632"/>
                  </a:cubicBezTo>
                  <a:cubicBezTo>
                    <a:pt x="4248" y="3488"/>
                    <a:pt x="4696" y="3343"/>
                    <a:pt x="5130" y="3184"/>
                  </a:cubicBezTo>
                  <a:cubicBezTo>
                    <a:pt x="5549" y="3040"/>
                    <a:pt x="5939" y="2895"/>
                    <a:pt x="6286" y="2808"/>
                  </a:cubicBezTo>
                  <a:cubicBezTo>
                    <a:pt x="6979" y="2606"/>
                    <a:pt x="7427" y="2476"/>
                    <a:pt x="7427" y="2476"/>
                  </a:cubicBezTo>
                  <a:cubicBezTo>
                    <a:pt x="7427" y="2476"/>
                    <a:pt x="9248" y="1884"/>
                    <a:pt x="11083" y="1291"/>
                  </a:cubicBezTo>
                  <a:cubicBezTo>
                    <a:pt x="11993" y="988"/>
                    <a:pt x="12903" y="684"/>
                    <a:pt x="13582" y="439"/>
                  </a:cubicBezTo>
                  <a:cubicBezTo>
                    <a:pt x="14261" y="208"/>
                    <a:pt x="14709" y="34"/>
                    <a:pt x="14709" y="5"/>
                  </a:cubicBezTo>
                  <a:cubicBezTo>
                    <a:pt x="14708" y="2"/>
                    <a:pt x="14702" y="1"/>
                    <a:pt x="14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4"/>
            <p:cNvSpPr/>
            <p:nvPr/>
          </p:nvSpPr>
          <p:spPr>
            <a:xfrm>
              <a:off x="2344525" y="2456200"/>
              <a:ext cx="285750" cy="83400"/>
            </a:xfrm>
            <a:custGeom>
              <a:avLst/>
              <a:gdLst/>
              <a:ahLst/>
              <a:cxnLst/>
              <a:rect l="l" t="t" r="r" b="b"/>
              <a:pathLst>
                <a:path w="11430" h="3336" extrusionOk="0">
                  <a:moveTo>
                    <a:pt x="11392" y="0"/>
                  </a:moveTo>
                  <a:cubicBezTo>
                    <a:pt x="11305" y="0"/>
                    <a:pt x="10973" y="69"/>
                    <a:pt x="10505" y="180"/>
                  </a:cubicBezTo>
                  <a:cubicBezTo>
                    <a:pt x="10230" y="252"/>
                    <a:pt x="9913" y="325"/>
                    <a:pt x="9566" y="411"/>
                  </a:cubicBezTo>
                  <a:cubicBezTo>
                    <a:pt x="9233" y="512"/>
                    <a:pt x="8872" y="614"/>
                    <a:pt x="8511" y="715"/>
                  </a:cubicBezTo>
                  <a:cubicBezTo>
                    <a:pt x="7803" y="931"/>
                    <a:pt x="7095" y="1148"/>
                    <a:pt x="6560" y="1307"/>
                  </a:cubicBezTo>
                  <a:cubicBezTo>
                    <a:pt x="6026" y="1480"/>
                    <a:pt x="5665" y="1582"/>
                    <a:pt x="5665" y="1582"/>
                  </a:cubicBezTo>
                  <a:cubicBezTo>
                    <a:pt x="5665" y="1582"/>
                    <a:pt x="5303" y="1683"/>
                    <a:pt x="4783" y="1856"/>
                  </a:cubicBezTo>
                  <a:cubicBezTo>
                    <a:pt x="4523" y="1943"/>
                    <a:pt x="4205" y="2044"/>
                    <a:pt x="3887" y="2160"/>
                  </a:cubicBezTo>
                  <a:cubicBezTo>
                    <a:pt x="3555" y="2246"/>
                    <a:pt x="3194" y="2347"/>
                    <a:pt x="2833" y="2449"/>
                  </a:cubicBezTo>
                  <a:cubicBezTo>
                    <a:pt x="2125" y="2636"/>
                    <a:pt x="1402" y="2810"/>
                    <a:pt x="868" y="2969"/>
                  </a:cubicBezTo>
                  <a:cubicBezTo>
                    <a:pt x="593" y="3055"/>
                    <a:pt x="376" y="3142"/>
                    <a:pt x="232" y="3200"/>
                  </a:cubicBezTo>
                  <a:cubicBezTo>
                    <a:pt x="73" y="3272"/>
                    <a:pt x="1" y="3330"/>
                    <a:pt x="1" y="3330"/>
                  </a:cubicBezTo>
                  <a:cubicBezTo>
                    <a:pt x="4" y="3334"/>
                    <a:pt x="13" y="3335"/>
                    <a:pt x="25" y="3335"/>
                  </a:cubicBezTo>
                  <a:cubicBezTo>
                    <a:pt x="63" y="3335"/>
                    <a:pt x="142" y="3319"/>
                    <a:pt x="261" y="3287"/>
                  </a:cubicBezTo>
                  <a:cubicBezTo>
                    <a:pt x="420" y="3243"/>
                    <a:pt x="637" y="3185"/>
                    <a:pt x="911" y="3142"/>
                  </a:cubicBezTo>
                  <a:cubicBezTo>
                    <a:pt x="1460" y="3026"/>
                    <a:pt x="2183" y="2882"/>
                    <a:pt x="2905" y="2737"/>
                  </a:cubicBezTo>
                  <a:cubicBezTo>
                    <a:pt x="3281" y="2665"/>
                    <a:pt x="3642" y="2579"/>
                    <a:pt x="3974" y="2506"/>
                  </a:cubicBezTo>
                  <a:cubicBezTo>
                    <a:pt x="4321" y="2405"/>
                    <a:pt x="4624" y="2318"/>
                    <a:pt x="4899" y="2246"/>
                  </a:cubicBezTo>
                  <a:cubicBezTo>
                    <a:pt x="5433" y="2087"/>
                    <a:pt x="5795" y="2001"/>
                    <a:pt x="5795" y="2001"/>
                  </a:cubicBezTo>
                  <a:cubicBezTo>
                    <a:pt x="5795" y="2001"/>
                    <a:pt x="6156" y="1885"/>
                    <a:pt x="6676" y="1697"/>
                  </a:cubicBezTo>
                  <a:cubicBezTo>
                    <a:pt x="7211" y="1509"/>
                    <a:pt x="7904" y="1264"/>
                    <a:pt x="8612" y="1018"/>
                  </a:cubicBezTo>
                  <a:cubicBezTo>
                    <a:pt x="8959" y="888"/>
                    <a:pt x="9320" y="758"/>
                    <a:pt x="9638" y="642"/>
                  </a:cubicBezTo>
                  <a:cubicBezTo>
                    <a:pt x="9970" y="527"/>
                    <a:pt x="10288" y="426"/>
                    <a:pt x="10548" y="339"/>
                  </a:cubicBezTo>
                  <a:cubicBezTo>
                    <a:pt x="11083" y="166"/>
                    <a:pt x="11430" y="36"/>
                    <a:pt x="11415" y="7"/>
                  </a:cubicBezTo>
                  <a:cubicBezTo>
                    <a:pt x="11415" y="2"/>
                    <a:pt x="11407" y="0"/>
                    <a:pt x="1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4"/>
            <p:cNvSpPr/>
            <p:nvPr/>
          </p:nvSpPr>
          <p:spPr>
            <a:xfrm>
              <a:off x="2366200" y="2538200"/>
              <a:ext cx="138375" cy="47050"/>
            </a:xfrm>
            <a:custGeom>
              <a:avLst/>
              <a:gdLst/>
              <a:ahLst/>
              <a:cxnLst/>
              <a:rect l="l" t="t" r="r" b="b"/>
              <a:pathLst>
                <a:path w="5535" h="1882" extrusionOk="0">
                  <a:moveTo>
                    <a:pt x="5486" y="0"/>
                  </a:moveTo>
                  <a:cubicBezTo>
                    <a:pt x="5366" y="0"/>
                    <a:pt x="4776" y="312"/>
                    <a:pt x="4147" y="512"/>
                  </a:cubicBezTo>
                  <a:cubicBezTo>
                    <a:pt x="3468" y="729"/>
                    <a:pt x="2760" y="873"/>
                    <a:pt x="2760" y="873"/>
                  </a:cubicBezTo>
                  <a:cubicBezTo>
                    <a:pt x="2760" y="873"/>
                    <a:pt x="2067" y="1090"/>
                    <a:pt x="1373" y="1292"/>
                  </a:cubicBezTo>
                  <a:cubicBezTo>
                    <a:pt x="665" y="1509"/>
                    <a:pt x="1" y="1813"/>
                    <a:pt x="15" y="1870"/>
                  </a:cubicBezTo>
                  <a:cubicBezTo>
                    <a:pt x="19" y="1878"/>
                    <a:pt x="33" y="1881"/>
                    <a:pt x="57" y="1881"/>
                  </a:cubicBezTo>
                  <a:cubicBezTo>
                    <a:pt x="221" y="1881"/>
                    <a:pt x="828" y="1722"/>
                    <a:pt x="1446" y="1596"/>
                  </a:cubicBezTo>
                  <a:cubicBezTo>
                    <a:pt x="2154" y="1451"/>
                    <a:pt x="2876" y="1307"/>
                    <a:pt x="2876" y="1307"/>
                  </a:cubicBezTo>
                  <a:cubicBezTo>
                    <a:pt x="2876" y="1307"/>
                    <a:pt x="3584" y="1090"/>
                    <a:pt x="4263" y="801"/>
                  </a:cubicBezTo>
                  <a:cubicBezTo>
                    <a:pt x="4942" y="498"/>
                    <a:pt x="5535" y="50"/>
                    <a:pt x="5506" y="7"/>
                  </a:cubicBezTo>
                  <a:cubicBezTo>
                    <a:pt x="5502" y="2"/>
                    <a:pt x="5496" y="0"/>
                    <a:pt x="5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7" name="Google Shape;517;p14"/>
          <p:cNvGrpSpPr/>
          <p:nvPr/>
        </p:nvGrpSpPr>
        <p:grpSpPr>
          <a:xfrm rot="4930068">
            <a:off x="11017916" y="5105281"/>
            <a:ext cx="1427899" cy="1192073"/>
            <a:chOff x="191638" y="280100"/>
            <a:chExt cx="813475" cy="679125"/>
          </a:xfrm>
        </p:grpSpPr>
        <p:sp>
          <p:nvSpPr>
            <p:cNvPr id="518" name="Google Shape;518;p14"/>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4"/>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4"/>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4"/>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4"/>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4"/>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4"/>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4"/>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4"/>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4"/>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4"/>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4"/>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4"/>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4"/>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4"/>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4"/>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4"/>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 name="Google Shape;537;p14"/>
          <p:cNvGrpSpPr/>
          <p:nvPr/>
        </p:nvGrpSpPr>
        <p:grpSpPr>
          <a:xfrm rot="-1580594" flipH="1">
            <a:off x="53180" y="234663"/>
            <a:ext cx="2125189" cy="707575"/>
            <a:chOff x="7252275" y="740300"/>
            <a:chExt cx="1379800" cy="459400"/>
          </a:xfrm>
        </p:grpSpPr>
        <p:sp>
          <p:nvSpPr>
            <p:cNvPr id="538" name="Google Shape;538;p14"/>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4"/>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4"/>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4"/>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4"/>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4"/>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4"/>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4"/>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4"/>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4"/>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4"/>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4"/>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4"/>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4"/>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4"/>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4"/>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4"/>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4"/>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4"/>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4"/>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4"/>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4"/>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4"/>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4"/>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4"/>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4"/>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4"/>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5" name="Google Shape;565;p14"/>
          <p:cNvSpPr txBox="1">
            <a:spLocks noGrp="1"/>
          </p:cNvSpPr>
          <p:nvPr>
            <p:ph type="title"/>
          </p:nvPr>
        </p:nvSpPr>
        <p:spPr>
          <a:xfrm>
            <a:off x="3694600" y="2345467"/>
            <a:ext cx="4802800" cy="16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2800">
                <a:solidFill>
                  <a:schemeClr val="accent5"/>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66" name="Google Shape;566;p14"/>
          <p:cNvSpPr txBox="1">
            <a:spLocks noGrp="1"/>
          </p:cNvSpPr>
          <p:nvPr>
            <p:ph type="subTitle" idx="1"/>
          </p:nvPr>
        </p:nvSpPr>
        <p:spPr>
          <a:xfrm>
            <a:off x="3694600" y="4154800"/>
            <a:ext cx="48028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931933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93"/>
        <p:cNvGrpSpPr/>
        <p:nvPr/>
      </p:nvGrpSpPr>
      <p:grpSpPr>
        <a:xfrm>
          <a:off x="0" y="0"/>
          <a:ext cx="0" cy="0"/>
          <a:chOff x="0" y="0"/>
          <a:chExt cx="0" cy="0"/>
        </a:xfrm>
      </p:grpSpPr>
      <p:sp>
        <p:nvSpPr>
          <p:cNvPr id="1294" name="Google Shape;1294;p33"/>
          <p:cNvSpPr/>
          <p:nvPr/>
        </p:nvSpPr>
        <p:spPr>
          <a:xfrm rot="10800000" flipH="1">
            <a:off x="8871254" y="-1551146"/>
            <a:ext cx="4549559" cy="7241367"/>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rgbClr val="00479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5" name="Google Shape;1295;p33"/>
          <p:cNvSpPr/>
          <p:nvPr/>
        </p:nvSpPr>
        <p:spPr>
          <a:xfrm rot="10800000" flipH="1">
            <a:off x="-861867" y="-1717951"/>
            <a:ext cx="5639851" cy="5582876"/>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rgbClr val="00479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6" name="Google Shape;1296;p33"/>
          <p:cNvSpPr/>
          <p:nvPr/>
        </p:nvSpPr>
        <p:spPr>
          <a:xfrm rot="10645935" flipH="1">
            <a:off x="-2016880" y="2036132"/>
            <a:ext cx="2729253" cy="4667433"/>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7" name="Google Shape;1297;p33"/>
          <p:cNvSpPr/>
          <p:nvPr/>
        </p:nvSpPr>
        <p:spPr>
          <a:xfrm rot="-963190" flipH="1">
            <a:off x="10228173" y="-2330675"/>
            <a:ext cx="2972820" cy="7054905"/>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98" name="Google Shape;1298;p33"/>
          <p:cNvGrpSpPr/>
          <p:nvPr/>
        </p:nvGrpSpPr>
        <p:grpSpPr>
          <a:xfrm>
            <a:off x="111085" y="215467"/>
            <a:ext cx="1084633" cy="905500"/>
            <a:chOff x="191638" y="280100"/>
            <a:chExt cx="813475" cy="679125"/>
          </a:xfrm>
        </p:grpSpPr>
        <p:sp>
          <p:nvSpPr>
            <p:cNvPr id="1299" name="Google Shape;1299;p33"/>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33"/>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33"/>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33"/>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33"/>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33"/>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33"/>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3"/>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3"/>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3"/>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3"/>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3"/>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3"/>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3"/>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3"/>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3"/>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3"/>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3"/>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3"/>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8" name="Google Shape;1318;p33"/>
          <p:cNvGrpSpPr/>
          <p:nvPr/>
        </p:nvGrpSpPr>
        <p:grpSpPr>
          <a:xfrm>
            <a:off x="10417741" y="5335903"/>
            <a:ext cx="1774256" cy="1713023"/>
            <a:chOff x="7826524" y="3967862"/>
            <a:chExt cx="1422439" cy="1373348"/>
          </a:xfrm>
        </p:grpSpPr>
        <p:sp>
          <p:nvSpPr>
            <p:cNvPr id="1319" name="Google Shape;1319;p33"/>
            <p:cNvSpPr/>
            <p:nvPr/>
          </p:nvSpPr>
          <p:spPr>
            <a:xfrm rot="4135454">
              <a:off x="8018460" y="4092451"/>
              <a:ext cx="1038569" cy="1124168"/>
            </a:xfrm>
            <a:custGeom>
              <a:avLst/>
              <a:gdLst/>
              <a:ahLst/>
              <a:cxnLst/>
              <a:rect l="l" t="t" r="r" b="b"/>
              <a:pathLst>
                <a:path w="41543" h="44967" extrusionOk="0">
                  <a:moveTo>
                    <a:pt x="19242" y="18557"/>
                  </a:moveTo>
                  <a:lnTo>
                    <a:pt x="28007" y="23031"/>
                  </a:lnTo>
                  <a:cubicBezTo>
                    <a:pt x="27939" y="23122"/>
                    <a:pt x="26455" y="25177"/>
                    <a:pt x="25770" y="26135"/>
                  </a:cubicBezTo>
                  <a:lnTo>
                    <a:pt x="24264" y="28235"/>
                  </a:lnTo>
                  <a:lnTo>
                    <a:pt x="19242" y="18557"/>
                  </a:lnTo>
                  <a:close/>
                  <a:moveTo>
                    <a:pt x="2443" y="0"/>
                  </a:moveTo>
                  <a:cubicBezTo>
                    <a:pt x="1849" y="0"/>
                    <a:pt x="1279" y="229"/>
                    <a:pt x="845" y="662"/>
                  </a:cubicBezTo>
                  <a:cubicBezTo>
                    <a:pt x="183" y="1347"/>
                    <a:pt x="0" y="2397"/>
                    <a:pt x="457" y="3242"/>
                  </a:cubicBezTo>
                  <a:lnTo>
                    <a:pt x="21022" y="43756"/>
                  </a:lnTo>
                  <a:cubicBezTo>
                    <a:pt x="21388" y="44441"/>
                    <a:pt x="22072" y="44898"/>
                    <a:pt x="22849" y="44966"/>
                  </a:cubicBezTo>
                  <a:lnTo>
                    <a:pt x="23008" y="44966"/>
                  </a:lnTo>
                  <a:cubicBezTo>
                    <a:pt x="23739" y="44966"/>
                    <a:pt x="24401" y="44624"/>
                    <a:pt x="24834" y="44030"/>
                  </a:cubicBezTo>
                  <a:cubicBezTo>
                    <a:pt x="26432" y="41793"/>
                    <a:pt x="40629" y="22095"/>
                    <a:pt x="41063" y="21433"/>
                  </a:cubicBezTo>
                  <a:cubicBezTo>
                    <a:pt x="41428" y="20886"/>
                    <a:pt x="41542" y="20224"/>
                    <a:pt x="41360" y="19607"/>
                  </a:cubicBezTo>
                  <a:cubicBezTo>
                    <a:pt x="41200" y="18991"/>
                    <a:pt x="40766" y="18466"/>
                    <a:pt x="40196" y="18169"/>
                  </a:cubicBezTo>
                  <a:lnTo>
                    <a:pt x="3424" y="229"/>
                  </a:lnTo>
                  <a:cubicBezTo>
                    <a:pt x="3105" y="69"/>
                    <a:pt x="2762" y="0"/>
                    <a:pt x="2443" y="0"/>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3"/>
            <p:cNvSpPr/>
            <p:nvPr/>
          </p:nvSpPr>
          <p:spPr>
            <a:xfrm rot="4135454">
              <a:off x="8078596" y="4149706"/>
              <a:ext cx="919319" cy="1012319"/>
            </a:xfrm>
            <a:custGeom>
              <a:avLst/>
              <a:gdLst/>
              <a:ahLst/>
              <a:cxnLst/>
              <a:rect l="l" t="t" r="r" b="b"/>
              <a:pathLst>
                <a:path w="36773" h="40493" extrusionOk="0">
                  <a:moveTo>
                    <a:pt x="11596" y="11139"/>
                  </a:moveTo>
                  <a:lnTo>
                    <a:pt x="28898" y="19995"/>
                  </a:lnTo>
                  <a:cubicBezTo>
                    <a:pt x="28669" y="20315"/>
                    <a:pt x="21502" y="30221"/>
                    <a:pt x="21502" y="30221"/>
                  </a:cubicBezTo>
                  <a:lnTo>
                    <a:pt x="11596" y="11139"/>
                  </a:lnTo>
                  <a:close/>
                  <a:moveTo>
                    <a:pt x="1" y="0"/>
                  </a:moveTo>
                  <a:lnTo>
                    <a:pt x="20566" y="40492"/>
                  </a:lnTo>
                  <a:cubicBezTo>
                    <a:pt x="20566" y="40492"/>
                    <a:pt x="36339" y="18603"/>
                    <a:pt x="36772" y="179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3"/>
            <p:cNvSpPr/>
            <p:nvPr/>
          </p:nvSpPr>
          <p:spPr>
            <a:xfrm rot="4135454">
              <a:off x="8451218" y="4528834"/>
              <a:ext cx="461672" cy="254523"/>
            </a:xfrm>
            <a:custGeom>
              <a:avLst/>
              <a:gdLst/>
              <a:ahLst/>
              <a:cxnLst/>
              <a:rect l="l" t="t" r="r" b="b"/>
              <a:pathLst>
                <a:path w="18467" h="10181" extrusionOk="0">
                  <a:moveTo>
                    <a:pt x="1" y="0"/>
                  </a:moveTo>
                  <a:lnTo>
                    <a:pt x="526" y="1438"/>
                  </a:lnTo>
                  <a:lnTo>
                    <a:pt x="17668" y="10180"/>
                  </a:lnTo>
                  <a:cubicBezTo>
                    <a:pt x="18033" y="9655"/>
                    <a:pt x="18421" y="9336"/>
                    <a:pt x="18466" y="9290"/>
                  </a:cubicBezTo>
                  <a:lnTo>
                    <a:pt x="1"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3"/>
            <p:cNvSpPr/>
            <p:nvPr/>
          </p:nvSpPr>
          <p:spPr>
            <a:xfrm rot="4135454">
              <a:off x="8078596" y="4149706"/>
              <a:ext cx="919319" cy="1012319"/>
            </a:xfrm>
            <a:custGeom>
              <a:avLst/>
              <a:gdLst/>
              <a:ahLst/>
              <a:cxnLst/>
              <a:rect l="l" t="t" r="r" b="b"/>
              <a:pathLst>
                <a:path w="36773" h="40493" extrusionOk="0">
                  <a:moveTo>
                    <a:pt x="1" y="0"/>
                  </a:moveTo>
                  <a:lnTo>
                    <a:pt x="20566" y="40492"/>
                  </a:lnTo>
                  <a:cubicBezTo>
                    <a:pt x="20566" y="40492"/>
                    <a:pt x="36339" y="18603"/>
                    <a:pt x="36772" y="17941"/>
                  </a:cubicBezTo>
                  <a:lnTo>
                    <a:pt x="36293" y="17713"/>
                  </a:lnTo>
                  <a:cubicBezTo>
                    <a:pt x="33234" y="21981"/>
                    <a:pt x="20749" y="39351"/>
                    <a:pt x="20749" y="39351"/>
                  </a:cubicBezTo>
                  <a:lnTo>
                    <a:pt x="1005" y="480"/>
                  </a:lnTo>
                  <a:lnTo>
                    <a:pt x="1"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3"/>
            <p:cNvSpPr/>
            <p:nvPr/>
          </p:nvSpPr>
          <p:spPr>
            <a:xfrm rot="4135454">
              <a:off x="8117307" y="4579700"/>
              <a:ext cx="585496" cy="608896"/>
            </a:xfrm>
            <a:custGeom>
              <a:avLst/>
              <a:gdLst/>
              <a:ahLst/>
              <a:cxnLst/>
              <a:rect l="l" t="t" r="r" b="b"/>
              <a:pathLst>
                <a:path w="23420" h="24356" extrusionOk="0">
                  <a:moveTo>
                    <a:pt x="19722" y="1"/>
                  </a:moveTo>
                  <a:cubicBezTo>
                    <a:pt x="18923" y="1051"/>
                    <a:pt x="18124" y="2078"/>
                    <a:pt x="17325" y="3105"/>
                  </a:cubicBezTo>
                  <a:cubicBezTo>
                    <a:pt x="16321" y="4086"/>
                    <a:pt x="15293" y="4977"/>
                    <a:pt x="14198" y="5753"/>
                  </a:cubicBezTo>
                  <a:cubicBezTo>
                    <a:pt x="12052" y="8697"/>
                    <a:pt x="8149" y="14084"/>
                    <a:pt x="8149" y="14084"/>
                  </a:cubicBezTo>
                  <a:lnTo>
                    <a:pt x="5730" y="9428"/>
                  </a:lnTo>
                  <a:cubicBezTo>
                    <a:pt x="3926" y="9656"/>
                    <a:pt x="2123" y="9907"/>
                    <a:pt x="320" y="10158"/>
                  </a:cubicBezTo>
                  <a:cubicBezTo>
                    <a:pt x="206" y="10158"/>
                    <a:pt x="115" y="10135"/>
                    <a:pt x="0" y="10135"/>
                  </a:cubicBezTo>
                  <a:lnTo>
                    <a:pt x="7213" y="24355"/>
                  </a:lnTo>
                  <a:cubicBezTo>
                    <a:pt x="7213" y="24355"/>
                    <a:pt x="22986" y="2466"/>
                    <a:pt x="23419" y="1804"/>
                  </a:cubicBezTo>
                  <a:lnTo>
                    <a:pt x="19722"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3"/>
            <p:cNvSpPr/>
            <p:nvPr/>
          </p:nvSpPr>
          <p:spPr>
            <a:xfrm rot="4135454">
              <a:off x="8618741" y="4141666"/>
              <a:ext cx="98174" cy="372648"/>
            </a:xfrm>
            <a:custGeom>
              <a:avLst/>
              <a:gdLst/>
              <a:ahLst/>
              <a:cxnLst/>
              <a:rect l="l" t="t" r="r" b="b"/>
              <a:pathLst>
                <a:path w="3927" h="14906" extrusionOk="0">
                  <a:moveTo>
                    <a:pt x="594" y="0"/>
                  </a:moveTo>
                  <a:lnTo>
                    <a:pt x="0" y="8674"/>
                  </a:lnTo>
                  <a:lnTo>
                    <a:pt x="3173" y="14905"/>
                  </a:lnTo>
                  <a:lnTo>
                    <a:pt x="3926" y="1621"/>
                  </a:lnTo>
                  <a:lnTo>
                    <a:pt x="594"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3"/>
            <p:cNvSpPr/>
            <p:nvPr/>
          </p:nvSpPr>
          <p:spPr>
            <a:xfrm rot="4135454">
              <a:off x="8675107" y="4407226"/>
              <a:ext cx="132999" cy="197449"/>
            </a:xfrm>
            <a:custGeom>
              <a:avLst/>
              <a:gdLst/>
              <a:ahLst/>
              <a:cxnLst/>
              <a:rect l="l" t="t" r="r" b="b"/>
              <a:pathLst>
                <a:path w="5320" h="7898" extrusionOk="0">
                  <a:moveTo>
                    <a:pt x="366" y="0"/>
                  </a:moveTo>
                  <a:lnTo>
                    <a:pt x="1" y="5341"/>
                  </a:lnTo>
                  <a:lnTo>
                    <a:pt x="5000" y="7898"/>
                  </a:lnTo>
                  <a:lnTo>
                    <a:pt x="5319" y="2420"/>
                  </a:lnTo>
                  <a:lnTo>
                    <a:pt x="366"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3"/>
            <p:cNvSpPr/>
            <p:nvPr/>
          </p:nvSpPr>
          <p:spPr>
            <a:xfrm rot="4135454">
              <a:off x="8362418" y="4357892"/>
              <a:ext cx="134674" cy="493047"/>
            </a:xfrm>
            <a:custGeom>
              <a:avLst/>
              <a:gdLst/>
              <a:ahLst/>
              <a:cxnLst/>
              <a:rect l="l" t="t" r="r" b="b"/>
              <a:pathLst>
                <a:path w="5387" h="19722" extrusionOk="0">
                  <a:moveTo>
                    <a:pt x="708" y="0"/>
                  </a:moveTo>
                  <a:lnTo>
                    <a:pt x="0" y="10340"/>
                  </a:lnTo>
                  <a:lnTo>
                    <a:pt x="4771" y="19721"/>
                  </a:lnTo>
                  <a:lnTo>
                    <a:pt x="5387" y="8994"/>
                  </a:lnTo>
                  <a:lnTo>
                    <a:pt x="708"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3"/>
            <p:cNvSpPr/>
            <p:nvPr/>
          </p:nvSpPr>
          <p:spPr>
            <a:xfrm rot="4135454">
              <a:off x="8497235" y="4705691"/>
              <a:ext cx="156949" cy="470797"/>
            </a:xfrm>
            <a:custGeom>
              <a:avLst/>
              <a:gdLst/>
              <a:ahLst/>
              <a:cxnLst/>
              <a:rect l="l" t="t" r="r" b="b"/>
              <a:pathLst>
                <a:path w="6278" h="18832" extrusionOk="0">
                  <a:moveTo>
                    <a:pt x="1301" y="1"/>
                  </a:moveTo>
                  <a:lnTo>
                    <a:pt x="913" y="5661"/>
                  </a:lnTo>
                  <a:lnTo>
                    <a:pt x="2466" y="6460"/>
                  </a:lnTo>
                  <a:cubicBezTo>
                    <a:pt x="2397" y="6574"/>
                    <a:pt x="1667" y="7579"/>
                    <a:pt x="685" y="8925"/>
                  </a:cubicBezTo>
                  <a:lnTo>
                    <a:pt x="0" y="18831"/>
                  </a:lnTo>
                  <a:cubicBezTo>
                    <a:pt x="1918" y="16161"/>
                    <a:pt x="3995" y="13262"/>
                    <a:pt x="5798" y="10751"/>
                  </a:cubicBezTo>
                  <a:lnTo>
                    <a:pt x="6277" y="2420"/>
                  </a:lnTo>
                  <a:lnTo>
                    <a:pt x="1301" y="1"/>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861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28"/>
        <p:cNvGrpSpPr/>
        <p:nvPr/>
      </p:nvGrpSpPr>
      <p:grpSpPr>
        <a:xfrm>
          <a:off x="0" y="0"/>
          <a:ext cx="0" cy="0"/>
          <a:chOff x="0" y="0"/>
          <a:chExt cx="0" cy="0"/>
        </a:xfrm>
      </p:grpSpPr>
      <p:sp>
        <p:nvSpPr>
          <p:cNvPr id="1329" name="Google Shape;1329;p34"/>
          <p:cNvSpPr/>
          <p:nvPr/>
        </p:nvSpPr>
        <p:spPr>
          <a:xfrm rot="-10021120">
            <a:off x="-1523971" y="-2378941"/>
            <a:ext cx="5279504" cy="8403193"/>
          </a:xfrm>
          <a:custGeom>
            <a:avLst/>
            <a:gdLst/>
            <a:ahLst/>
            <a:cxnLst/>
            <a:rect l="l" t="t" r="r" b="b"/>
            <a:pathLst>
              <a:path w="76579" h="121888" extrusionOk="0">
                <a:moveTo>
                  <a:pt x="76579" y="1"/>
                </a:moveTo>
                <a:cubicBezTo>
                  <a:pt x="61514" y="982"/>
                  <a:pt x="48435" y="15864"/>
                  <a:pt x="45331" y="29788"/>
                </a:cubicBezTo>
                <a:cubicBezTo>
                  <a:pt x="43094" y="39694"/>
                  <a:pt x="45126" y="48642"/>
                  <a:pt x="46518" y="58365"/>
                </a:cubicBezTo>
                <a:cubicBezTo>
                  <a:pt x="47340" y="63912"/>
                  <a:pt x="48070" y="68865"/>
                  <a:pt x="43574" y="73019"/>
                </a:cubicBezTo>
                <a:cubicBezTo>
                  <a:pt x="32070" y="83633"/>
                  <a:pt x="13992" y="82514"/>
                  <a:pt x="4268" y="96529"/>
                </a:cubicBezTo>
                <a:cubicBezTo>
                  <a:pt x="183" y="102441"/>
                  <a:pt x="0" y="108855"/>
                  <a:pt x="2009" y="115565"/>
                </a:cubicBezTo>
                <a:cubicBezTo>
                  <a:pt x="2579" y="117528"/>
                  <a:pt x="3538" y="119697"/>
                  <a:pt x="4291" y="121888"/>
                </a:cubicBezTo>
                <a:lnTo>
                  <a:pt x="72927" y="121888"/>
                </a:lnTo>
                <a:cubicBezTo>
                  <a:pt x="74936" y="121888"/>
                  <a:pt x="76579" y="120244"/>
                  <a:pt x="76579" y="118259"/>
                </a:cubicBezTo>
                <a:lnTo>
                  <a:pt x="76579" y="47340"/>
                </a:lnTo>
                <a:lnTo>
                  <a:pt x="76579" y="24675"/>
                </a:lnTo>
                <a:lnTo>
                  <a:pt x="7657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34"/>
          <p:cNvSpPr/>
          <p:nvPr/>
        </p:nvSpPr>
        <p:spPr>
          <a:xfrm rot="10145167">
            <a:off x="5916952" y="-1772341"/>
            <a:ext cx="6544891" cy="6478773"/>
          </a:xfrm>
          <a:custGeom>
            <a:avLst/>
            <a:gdLst/>
            <a:ahLst/>
            <a:cxnLst/>
            <a:rect l="l" t="t" r="r" b="b"/>
            <a:pathLst>
              <a:path w="94931" h="93972" extrusionOk="0">
                <a:moveTo>
                  <a:pt x="0" y="0"/>
                </a:moveTo>
                <a:lnTo>
                  <a:pt x="0" y="90343"/>
                </a:lnTo>
                <a:cubicBezTo>
                  <a:pt x="0" y="92328"/>
                  <a:pt x="1644" y="93972"/>
                  <a:pt x="3652" y="93972"/>
                </a:cubicBezTo>
                <a:lnTo>
                  <a:pt x="93356" y="93972"/>
                </a:lnTo>
                <a:cubicBezTo>
                  <a:pt x="93333" y="93903"/>
                  <a:pt x="93310" y="93835"/>
                  <a:pt x="93287" y="93766"/>
                </a:cubicBezTo>
                <a:cubicBezTo>
                  <a:pt x="91667" y="88151"/>
                  <a:pt x="94931" y="82148"/>
                  <a:pt x="93926" y="76625"/>
                </a:cubicBezTo>
                <a:cubicBezTo>
                  <a:pt x="92808" y="70599"/>
                  <a:pt x="88015" y="66079"/>
                  <a:pt x="83062" y="62907"/>
                </a:cubicBezTo>
                <a:cubicBezTo>
                  <a:pt x="77529" y="59358"/>
                  <a:pt x="71634" y="58439"/>
                  <a:pt x="65587" y="58439"/>
                </a:cubicBezTo>
                <a:cubicBezTo>
                  <a:pt x="59099" y="58439"/>
                  <a:pt x="52437" y="59497"/>
                  <a:pt x="45859" y="59497"/>
                </a:cubicBezTo>
                <a:cubicBezTo>
                  <a:pt x="41851" y="59497"/>
                  <a:pt x="37874" y="59104"/>
                  <a:pt x="33987" y="57839"/>
                </a:cubicBezTo>
                <a:cubicBezTo>
                  <a:pt x="15362" y="51768"/>
                  <a:pt x="16937" y="34832"/>
                  <a:pt x="12189" y="18991"/>
                </a:cubicBezTo>
                <a:cubicBezTo>
                  <a:pt x="10021" y="11732"/>
                  <a:pt x="5729" y="4953"/>
                  <a:pt x="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1" name="Google Shape;1331;p34"/>
          <p:cNvSpPr/>
          <p:nvPr/>
        </p:nvSpPr>
        <p:spPr>
          <a:xfrm rot="7140305" flipH="1">
            <a:off x="-1130011" y="3151697"/>
            <a:ext cx="2729363" cy="4667619"/>
          </a:xfrm>
          <a:custGeom>
            <a:avLst/>
            <a:gdLst/>
            <a:ahLst/>
            <a:cxnLst/>
            <a:rect l="l" t="t" r="r" b="b"/>
            <a:pathLst>
              <a:path w="50947" h="87127" extrusionOk="0">
                <a:moveTo>
                  <a:pt x="579" y="1"/>
                </a:moveTo>
                <a:lnTo>
                  <a:pt x="1" y="59"/>
                </a:lnTo>
                <a:cubicBezTo>
                  <a:pt x="59" y="622"/>
                  <a:pt x="145" y="1229"/>
                  <a:pt x="261" y="1822"/>
                </a:cubicBezTo>
                <a:lnTo>
                  <a:pt x="839" y="1706"/>
                </a:lnTo>
                <a:cubicBezTo>
                  <a:pt x="723" y="1128"/>
                  <a:pt x="637" y="550"/>
                  <a:pt x="579" y="1"/>
                </a:cubicBezTo>
                <a:close/>
                <a:moveTo>
                  <a:pt x="1243" y="3396"/>
                </a:moveTo>
                <a:lnTo>
                  <a:pt x="680" y="3555"/>
                </a:lnTo>
                <a:cubicBezTo>
                  <a:pt x="839" y="4104"/>
                  <a:pt x="1027" y="4682"/>
                  <a:pt x="1229" y="5246"/>
                </a:cubicBezTo>
                <a:lnTo>
                  <a:pt x="1778" y="5044"/>
                </a:lnTo>
                <a:cubicBezTo>
                  <a:pt x="1576" y="4495"/>
                  <a:pt x="1402" y="3931"/>
                  <a:pt x="1243" y="3396"/>
                </a:cubicBezTo>
                <a:close/>
                <a:moveTo>
                  <a:pt x="2428" y="6662"/>
                </a:moveTo>
                <a:lnTo>
                  <a:pt x="1879" y="6893"/>
                </a:lnTo>
                <a:cubicBezTo>
                  <a:pt x="2110" y="7428"/>
                  <a:pt x="2370" y="7962"/>
                  <a:pt x="2645" y="8497"/>
                </a:cubicBezTo>
                <a:lnTo>
                  <a:pt x="3165" y="8237"/>
                </a:lnTo>
                <a:cubicBezTo>
                  <a:pt x="2905" y="7702"/>
                  <a:pt x="2645" y="7182"/>
                  <a:pt x="2428" y="6662"/>
                </a:cubicBezTo>
                <a:close/>
                <a:moveTo>
                  <a:pt x="30216" y="8717"/>
                </a:moveTo>
                <a:cubicBezTo>
                  <a:pt x="29886" y="8717"/>
                  <a:pt x="29549" y="8746"/>
                  <a:pt x="29216" y="8800"/>
                </a:cubicBezTo>
                <a:lnTo>
                  <a:pt x="29303" y="9378"/>
                </a:lnTo>
                <a:cubicBezTo>
                  <a:pt x="29603" y="9326"/>
                  <a:pt x="29899" y="9300"/>
                  <a:pt x="30187" y="9300"/>
                </a:cubicBezTo>
                <a:cubicBezTo>
                  <a:pt x="30454" y="9300"/>
                  <a:pt x="30714" y="9322"/>
                  <a:pt x="30964" y="9364"/>
                </a:cubicBezTo>
                <a:lnTo>
                  <a:pt x="31051" y="8786"/>
                </a:lnTo>
                <a:cubicBezTo>
                  <a:pt x="30783" y="8739"/>
                  <a:pt x="30502" y="8717"/>
                  <a:pt x="30216" y="8717"/>
                </a:cubicBezTo>
                <a:close/>
                <a:moveTo>
                  <a:pt x="27468" y="9349"/>
                </a:moveTo>
                <a:cubicBezTo>
                  <a:pt x="26933" y="9580"/>
                  <a:pt x="26413" y="9884"/>
                  <a:pt x="25893" y="10260"/>
                </a:cubicBezTo>
                <a:lnTo>
                  <a:pt x="26240" y="10736"/>
                </a:lnTo>
                <a:cubicBezTo>
                  <a:pt x="26716" y="10390"/>
                  <a:pt x="27208" y="10101"/>
                  <a:pt x="27713" y="9884"/>
                </a:cubicBezTo>
                <a:lnTo>
                  <a:pt x="27468" y="9349"/>
                </a:lnTo>
                <a:close/>
                <a:moveTo>
                  <a:pt x="32799" y="9450"/>
                </a:moveTo>
                <a:lnTo>
                  <a:pt x="32467" y="9942"/>
                </a:lnTo>
                <a:cubicBezTo>
                  <a:pt x="32929" y="10245"/>
                  <a:pt x="33291" y="10650"/>
                  <a:pt x="33536" y="11127"/>
                </a:cubicBezTo>
                <a:lnTo>
                  <a:pt x="34056" y="10852"/>
                </a:lnTo>
                <a:cubicBezTo>
                  <a:pt x="33767" y="10288"/>
                  <a:pt x="33334" y="9812"/>
                  <a:pt x="32799" y="9450"/>
                </a:cubicBezTo>
                <a:close/>
                <a:moveTo>
                  <a:pt x="4003" y="9754"/>
                </a:moveTo>
                <a:lnTo>
                  <a:pt x="3497" y="10057"/>
                </a:lnTo>
                <a:cubicBezTo>
                  <a:pt x="3786" y="10563"/>
                  <a:pt x="4104" y="11069"/>
                  <a:pt x="4437" y="11560"/>
                </a:cubicBezTo>
                <a:lnTo>
                  <a:pt x="4928" y="11228"/>
                </a:lnTo>
                <a:cubicBezTo>
                  <a:pt x="4596" y="10751"/>
                  <a:pt x="4292" y="10245"/>
                  <a:pt x="4003" y="9754"/>
                </a:cubicBezTo>
                <a:close/>
                <a:moveTo>
                  <a:pt x="24535" y="11430"/>
                </a:moveTo>
                <a:cubicBezTo>
                  <a:pt x="24289" y="11676"/>
                  <a:pt x="24058" y="11921"/>
                  <a:pt x="23827" y="12196"/>
                </a:cubicBezTo>
                <a:cubicBezTo>
                  <a:pt x="23668" y="12384"/>
                  <a:pt x="23509" y="12586"/>
                  <a:pt x="23350" y="12774"/>
                </a:cubicBezTo>
                <a:lnTo>
                  <a:pt x="23812" y="13149"/>
                </a:lnTo>
                <a:cubicBezTo>
                  <a:pt x="23971" y="12947"/>
                  <a:pt x="24116" y="12759"/>
                  <a:pt x="24275" y="12571"/>
                </a:cubicBezTo>
                <a:cubicBezTo>
                  <a:pt x="24491" y="12311"/>
                  <a:pt x="24723" y="12066"/>
                  <a:pt x="24954" y="11849"/>
                </a:cubicBezTo>
                <a:lnTo>
                  <a:pt x="24535" y="11430"/>
                </a:lnTo>
                <a:close/>
                <a:moveTo>
                  <a:pt x="5925" y="12658"/>
                </a:moveTo>
                <a:lnTo>
                  <a:pt x="5448" y="13005"/>
                </a:lnTo>
                <a:cubicBezTo>
                  <a:pt x="5809" y="13482"/>
                  <a:pt x="6170" y="13944"/>
                  <a:pt x="6546" y="14406"/>
                </a:cubicBezTo>
                <a:lnTo>
                  <a:pt x="7008" y="14031"/>
                </a:lnTo>
                <a:cubicBezTo>
                  <a:pt x="6633" y="13583"/>
                  <a:pt x="6272" y="13120"/>
                  <a:pt x="5925" y="12658"/>
                </a:cubicBezTo>
                <a:close/>
                <a:moveTo>
                  <a:pt x="33897" y="12687"/>
                </a:moveTo>
                <a:lnTo>
                  <a:pt x="33897" y="12745"/>
                </a:lnTo>
                <a:cubicBezTo>
                  <a:pt x="33897" y="13236"/>
                  <a:pt x="33811" y="13771"/>
                  <a:pt x="33637" y="14320"/>
                </a:cubicBezTo>
                <a:lnTo>
                  <a:pt x="34186" y="14508"/>
                </a:lnTo>
                <a:cubicBezTo>
                  <a:pt x="34389" y="13901"/>
                  <a:pt x="34490" y="13308"/>
                  <a:pt x="34490" y="12745"/>
                </a:cubicBezTo>
                <a:lnTo>
                  <a:pt x="34490" y="12687"/>
                </a:lnTo>
                <a:close/>
                <a:moveTo>
                  <a:pt x="22310" y="14219"/>
                </a:moveTo>
                <a:cubicBezTo>
                  <a:pt x="21977" y="14724"/>
                  <a:pt x="21659" y="15244"/>
                  <a:pt x="21399" y="15750"/>
                </a:cubicBezTo>
                <a:lnTo>
                  <a:pt x="21905" y="16025"/>
                </a:lnTo>
                <a:cubicBezTo>
                  <a:pt x="22180" y="15533"/>
                  <a:pt x="22469" y="15028"/>
                  <a:pt x="22801" y="14551"/>
                </a:cubicBezTo>
                <a:lnTo>
                  <a:pt x="22310" y="14219"/>
                </a:lnTo>
                <a:close/>
                <a:moveTo>
                  <a:pt x="8150" y="15331"/>
                </a:moveTo>
                <a:lnTo>
                  <a:pt x="7731" y="15736"/>
                </a:lnTo>
                <a:cubicBezTo>
                  <a:pt x="8135" y="16169"/>
                  <a:pt x="8554" y="16588"/>
                  <a:pt x="8973" y="16993"/>
                </a:cubicBezTo>
                <a:lnTo>
                  <a:pt x="9378" y="16574"/>
                </a:lnTo>
                <a:cubicBezTo>
                  <a:pt x="8959" y="16169"/>
                  <a:pt x="8554" y="15765"/>
                  <a:pt x="8150" y="15331"/>
                </a:cubicBezTo>
                <a:close/>
                <a:moveTo>
                  <a:pt x="32929" y="15851"/>
                </a:moveTo>
                <a:cubicBezTo>
                  <a:pt x="32655" y="16328"/>
                  <a:pt x="32337" y="16790"/>
                  <a:pt x="31961" y="17267"/>
                </a:cubicBezTo>
                <a:lnTo>
                  <a:pt x="32409" y="17628"/>
                </a:lnTo>
                <a:cubicBezTo>
                  <a:pt x="32814" y="17137"/>
                  <a:pt x="33161" y="16646"/>
                  <a:pt x="33435" y="16155"/>
                </a:cubicBezTo>
                <a:lnTo>
                  <a:pt x="32929" y="15851"/>
                </a:lnTo>
                <a:close/>
                <a:moveTo>
                  <a:pt x="20634" y="17368"/>
                </a:moveTo>
                <a:cubicBezTo>
                  <a:pt x="20402" y="17932"/>
                  <a:pt x="20215" y="18495"/>
                  <a:pt x="20056" y="19059"/>
                </a:cubicBezTo>
                <a:lnTo>
                  <a:pt x="20634" y="19218"/>
                </a:lnTo>
                <a:cubicBezTo>
                  <a:pt x="20778" y="18683"/>
                  <a:pt x="20966" y="18134"/>
                  <a:pt x="21183" y="17585"/>
                </a:cubicBezTo>
                <a:lnTo>
                  <a:pt x="20634" y="17368"/>
                </a:lnTo>
                <a:close/>
                <a:moveTo>
                  <a:pt x="10678" y="17730"/>
                </a:moveTo>
                <a:lnTo>
                  <a:pt x="10303" y="18177"/>
                </a:lnTo>
                <a:cubicBezTo>
                  <a:pt x="10751" y="18568"/>
                  <a:pt x="11227" y="18929"/>
                  <a:pt x="11704" y="19276"/>
                </a:cubicBezTo>
                <a:lnTo>
                  <a:pt x="12037" y="18799"/>
                </a:lnTo>
                <a:cubicBezTo>
                  <a:pt x="11589" y="18466"/>
                  <a:pt x="11126" y="18105"/>
                  <a:pt x="10678" y="17730"/>
                </a:cubicBezTo>
                <a:close/>
                <a:moveTo>
                  <a:pt x="30791" y="18539"/>
                </a:moveTo>
                <a:cubicBezTo>
                  <a:pt x="30386" y="18958"/>
                  <a:pt x="29953" y="19333"/>
                  <a:pt x="29505" y="19680"/>
                </a:cubicBezTo>
                <a:lnTo>
                  <a:pt x="29881" y="20143"/>
                </a:lnTo>
                <a:cubicBezTo>
                  <a:pt x="30329" y="19781"/>
                  <a:pt x="30776" y="19391"/>
                  <a:pt x="31210" y="18958"/>
                </a:cubicBezTo>
                <a:lnTo>
                  <a:pt x="30791" y="18539"/>
                </a:lnTo>
                <a:close/>
                <a:moveTo>
                  <a:pt x="13481" y="19767"/>
                </a:moveTo>
                <a:lnTo>
                  <a:pt x="13164" y="20273"/>
                </a:lnTo>
                <a:cubicBezTo>
                  <a:pt x="13684" y="20590"/>
                  <a:pt x="14204" y="20879"/>
                  <a:pt x="14724" y="21154"/>
                </a:cubicBezTo>
                <a:lnTo>
                  <a:pt x="14984" y="20634"/>
                </a:lnTo>
                <a:cubicBezTo>
                  <a:pt x="14478" y="20374"/>
                  <a:pt x="13973" y="20085"/>
                  <a:pt x="13481" y="19767"/>
                </a:cubicBezTo>
                <a:close/>
                <a:moveTo>
                  <a:pt x="28103" y="20677"/>
                </a:moveTo>
                <a:cubicBezTo>
                  <a:pt x="27612" y="20981"/>
                  <a:pt x="27092" y="21241"/>
                  <a:pt x="26586" y="21472"/>
                </a:cubicBezTo>
                <a:lnTo>
                  <a:pt x="26818" y="22006"/>
                </a:lnTo>
                <a:cubicBezTo>
                  <a:pt x="27352" y="21775"/>
                  <a:pt x="27901" y="21486"/>
                  <a:pt x="28407" y="21168"/>
                </a:cubicBezTo>
                <a:lnTo>
                  <a:pt x="28103" y="20677"/>
                </a:lnTo>
                <a:close/>
                <a:moveTo>
                  <a:pt x="16559" y="21342"/>
                </a:moveTo>
                <a:lnTo>
                  <a:pt x="16342" y="21891"/>
                </a:lnTo>
                <a:cubicBezTo>
                  <a:pt x="16906" y="22122"/>
                  <a:pt x="17469" y="22310"/>
                  <a:pt x="18033" y="22469"/>
                </a:cubicBezTo>
                <a:lnTo>
                  <a:pt x="18192" y="21905"/>
                </a:lnTo>
                <a:cubicBezTo>
                  <a:pt x="17657" y="21746"/>
                  <a:pt x="17108" y="21558"/>
                  <a:pt x="16559" y="21342"/>
                </a:cubicBezTo>
                <a:close/>
                <a:moveTo>
                  <a:pt x="24968" y="22035"/>
                </a:moveTo>
                <a:cubicBezTo>
                  <a:pt x="24419" y="22180"/>
                  <a:pt x="23856" y="22295"/>
                  <a:pt x="23292" y="22368"/>
                </a:cubicBezTo>
                <a:lnTo>
                  <a:pt x="23364" y="22946"/>
                </a:lnTo>
                <a:cubicBezTo>
                  <a:pt x="23957" y="22873"/>
                  <a:pt x="24549" y="22758"/>
                  <a:pt x="25127" y="22599"/>
                </a:cubicBezTo>
                <a:lnTo>
                  <a:pt x="24968" y="22035"/>
                </a:lnTo>
                <a:close/>
                <a:moveTo>
                  <a:pt x="19709" y="20822"/>
                </a:moveTo>
                <a:cubicBezTo>
                  <a:pt x="19637" y="21356"/>
                  <a:pt x="19593" y="21891"/>
                  <a:pt x="19593" y="22397"/>
                </a:cubicBezTo>
                <a:cubicBezTo>
                  <a:pt x="19593" y="22469"/>
                  <a:pt x="19608" y="22541"/>
                  <a:pt x="19608" y="22628"/>
                </a:cubicBezTo>
                <a:lnTo>
                  <a:pt x="19810" y="22613"/>
                </a:lnTo>
                <a:lnTo>
                  <a:pt x="19781" y="22859"/>
                </a:lnTo>
                <a:cubicBezTo>
                  <a:pt x="20373" y="22960"/>
                  <a:pt x="20980" y="23018"/>
                  <a:pt x="21558" y="23032"/>
                </a:cubicBezTo>
                <a:lnTo>
                  <a:pt x="21573" y="22440"/>
                </a:lnTo>
                <a:cubicBezTo>
                  <a:pt x="21125" y="22425"/>
                  <a:pt x="20648" y="22382"/>
                  <a:pt x="20186" y="22324"/>
                </a:cubicBezTo>
                <a:cubicBezTo>
                  <a:pt x="20186" y="21862"/>
                  <a:pt x="20229" y="21385"/>
                  <a:pt x="20287" y="20908"/>
                </a:cubicBezTo>
                <a:lnTo>
                  <a:pt x="19709" y="20822"/>
                </a:lnTo>
                <a:close/>
                <a:moveTo>
                  <a:pt x="20359" y="24304"/>
                </a:moveTo>
                <a:lnTo>
                  <a:pt x="19781" y="24419"/>
                </a:lnTo>
                <a:cubicBezTo>
                  <a:pt x="19897" y="25012"/>
                  <a:pt x="20056" y="25590"/>
                  <a:pt x="20258" y="26153"/>
                </a:cubicBezTo>
                <a:lnTo>
                  <a:pt x="20807" y="25951"/>
                </a:lnTo>
                <a:cubicBezTo>
                  <a:pt x="20619" y="25416"/>
                  <a:pt x="20460" y="24867"/>
                  <a:pt x="20359" y="24304"/>
                </a:cubicBezTo>
                <a:close/>
                <a:moveTo>
                  <a:pt x="21529" y="27497"/>
                </a:moveTo>
                <a:lnTo>
                  <a:pt x="21024" y="27786"/>
                </a:lnTo>
                <a:cubicBezTo>
                  <a:pt x="21313" y="28306"/>
                  <a:pt x="21659" y="28797"/>
                  <a:pt x="22050" y="29274"/>
                </a:cubicBezTo>
                <a:lnTo>
                  <a:pt x="22497" y="28898"/>
                </a:lnTo>
                <a:cubicBezTo>
                  <a:pt x="22136" y="28451"/>
                  <a:pt x="21804" y="27988"/>
                  <a:pt x="21529" y="27497"/>
                </a:cubicBezTo>
                <a:close/>
                <a:moveTo>
                  <a:pt x="23682" y="30141"/>
                </a:moveTo>
                <a:lnTo>
                  <a:pt x="23278" y="30575"/>
                </a:lnTo>
                <a:cubicBezTo>
                  <a:pt x="23711" y="30965"/>
                  <a:pt x="24173" y="31355"/>
                  <a:pt x="24679" y="31702"/>
                </a:cubicBezTo>
                <a:lnTo>
                  <a:pt x="25011" y="31210"/>
                </a:lnTo>
                <a:cubicBezTo>
                  <a:pt x="24535" y="30878"/>
                  <a:pt x="24087" y="30517"/>
                  <a:pt x="23682" y="30141"/>
                </a:cubicBezTo>
                <a:close/>
                <a:moveTo>
                  <a:pt x="26485" y="32121"/>
                </a:moveTo>
                <a:lnTo>
                  <a:pt x="26196" y="32641"/>
                </a:lnTo>
                <a:cubicBezTo>
                  <a:pt x="26601" y="32857"/>
                  <a:pt x="27020" y="33060"/>
                  <a:pt x="27453" y="33248"/>
                </a:cubicBezTo>
                <a:cubicBezTo>
                  <a:pt x="27569" y="33305"/>
                  <a:pt x="27684" y="33363"/>
                  <a:pt x="27815" y="33406"/>
                </a:cubicBezTo>
                <a:lnTo>
                  <a:pt x="28046" y="32872"/>
                </a:lnTo>
                <a:cubicBezTo>
                  <a:pt x="27930" y="32814"/>
                  <a:pt x="27815" y="32771"/>
                  <a:pt x="27684" y="32713"/>
                </a:cubicBezTo>
                <a:cubicBezTo>
                  <a:pt x="27280" y="32525"/>
                  <a:pt x="26861" y="32323"/>
                  <a:pt x="26485" y="32121"/>
                </a:cubicBezTo>
                <a:close/>
                <a:moveTo>
                  <a:pt x="29664" y="33536"/>
                </a:moveTo>
                <a:lnTo>
                  <a:pt x="29447" y="34086"/>
                </a:lnTo>
                <a:cubicBezTo>
                  <a:pt x="29953" y="34288"/>
                  <a:pt x="30488" y="34490"/>
                  <a:pt x="31094" y="34707"/>
                </a:cubicBezTo>
                <a:lnTo>
                  <a:pt x="31297" y="34158"/>
                </a:lnTo>
                <a:cubicBezTo>
                  <a:pt x="30690" y="33941"/>
                  <a:pt x="30155" y="33739"/>
                  <a:pt x="29664" y="33536"/>
                </a:cubicBezTo>
                <a:close/>
                <a:moveTo>
                  <a:pt x="32944" y="34750"/>
                </a:moveTo>
                <a:lnTo>
                  <a:pt x="32756" y="35299"/>
                </a:lnTo>
                <a:lnTo>
                  <a:pt x="33319" y="35502"/>
                </a:lnTo>
                <a:cubicBezTo>
                  <a:pt x="33681" y="35632"/>
                  <a:pt x="34042" y="35762"/>
                  <a:pt x="34403" y="35892"/>
                </a:cubicBezTo>
                <a:lnTo>
                  <a:pt x="34605" y="35328"/>
                </a:lnTo>
                <a:cubicBezTo>
                  <a:pt x="34244" y="35198"/>
                  <a:pt x="33883" y="35083"/>
                  <a:pt x="33522" y="34952"/>
                </a:cubicBezTo>
                <a:lnTo>
                  <a:pt x="32944" y="34750"/>
                </a:lnTo>
                <a:close/>
                <a:moveTo>
                  <a:pt x="36267" y="35935"/>
                </a:moveTo>
                <a:lnTo>
                  <a:pt x="36050" y="36484"/>
                </a:lnTo>
                <a:cubicBezTo>
                  <a:pt x="36657" y="36701"/>
                  <a:pt x="37192" y="36917"/>
                  <a:pt x="37683" y="37120"/>
                </a:cubicBezTo>
                <a:lnTo>
                  <a:pt x="37914" y="36571"/>
                </a:lnTo>
                <a:cubicBezTo>
                  <a:pt x="37408" y="36368"/>
                  <a:pt x="36859" y="36152"/>
                  <a:pt x="36267" y="35935"/>
                </a:cubicBezTo>
                <a:close/>
                <a:moveTo>
                  <a:pt x="39532" y="37279"/>
                </a:moveTo>
                <a:lnTo>
                  <a:pt x="39287" y="37813"/>
                </a:lnTo>
                <a:cubicBezTo>
                  <a:pt x="39836" y="38059"/>
                  <a:pt x="40356" y="38319"/>
                  <a:pt x="40833" y="38594"/>
                </a:cubicBezTo>
                <a:lnTo>
                  <a:pt x="41122" y="38073"/>
                </a:lnTo>
                <a:cubicBezTo>
                  <a:pt x="40630" y="37799"/>
                  <a:pt x="40096" y="37539"/>
                  <a:pt x="39532" y="37279"/>
                </a:cubicBezTo>
                <a:close/>
                <a:moveTo>
                  <a:pt x="42639" y="38984"/>
                </a:moveTo>
                <a:lnTo>
                  <a:pt x="42321" y="39475"/>
                </a:lnTo>
                <a:cubicBezTo>
                  <a:pt x="42812" y="39807"/>
                  <a:pt x="43275" y="40140"/>
                  <a:pt x="43722" y="40501"/>
                </a:cubicBezTo>
                <a:lnTo>
                  <a:pt x="44084" y="40038"/>
                </a:lnTo>
                <a:cubicBezTo>
                  <a:pt x="43636" y="39677"/>
                  <a:pt x="43145" y="39316"/>
                  <a:pt x="42639" y="38984"/>
                </a:cubicBezTo>
                <a:close/>
                <a:moveTo>
                  <a:pt x="45413" y="41238"/>
                </a:moveTo>
                <a:lnTo>
                  <a:pt x="44994" y="41657"/>
                </a:lnTo>
                <a:cubicBezTo>
                  <a:pt x="45399" y="42061"/>
                  <a:pt x="45789" y="42495"/>
                  <a:pt x="46135" y="42943"/>
                </a:cubicBezTo>
                <a:lnTo>
                  <a:pt x="46598" y="42567"/>
                </a:lnTo>
                <a:cubicBezTo>
                  <a:pt x="46237" y="42105"/>
                  <a:pt x="45832" y="41657"/>
                  <a:pt x="45413" y="41238"/>
                </a:cubicBezTo>
                <a:close/>
                <a:moveTo>
                  <a:pt x="47624" y="44026"/>
                </a:moveTo>
                <a:lnTo>
                  <a:pt x="47132" y="44344"/>
                </a:lnTo>
                <a:cubicBezTo>
                  <a:pt x="47291" y="44604"/>
                  <a:pt x="47450" y="44879"/>
                  <a:pt x="47609" y="45153"/>
                </a:cubicBezTo>
                <a:cubicBezTo>
                  <a:pt x="47739" y="45384"/>
                  <a:pt x="47855" y="45616"/>
                  <a:pt x="47970" y="45847"/>
                </a:cubicBezTo>
                <a:lnTo>
                  <a:pt x="48505" y="45587"/>
                </a:lnTo>
                <a:cubicBezTo>
                  <a:pt x="48375" y="45341"/>
                  <a:pt x="48259" y="45110"/>
                  <a:pt x="48129" y="44864"/>
                </a:cubicBezTo>
                <a:cubicBezTo>
                  <a:pt x="47970" y="44590"/>
                  <a:pt x="47797" y="44301"/>
                  <a:pt x="47624" y="44026"/>
                </a:cubicBezTo>
                <a:close/>
                <a:moveTo>
                  <a:pt x="49242" y="47205"/>
                </a:moveTo>
                <a:lnTo>
                  <a:pt x="48693" y="47436"/>
                </a:lnTo>
                <a:cubicBezTo>
                  <a:pt x="48910" y="47956"/>
                  <a:pt x="49097" y="48505"/>
                  <a:pt x="49271" y="49054"/>
                </a:cubicBezTo>
                <a:lnTo>
                  <a:pt x="49834" y="48881"/>
                </a:lnTo>
                <a:cubicBezTo>
                  <a:pt x="49661" y="48318"/>
                  <a:pt x="49459" y="47754"/>
                  <a:pt x="49242" y="47205"/>
                </a:cubicBezTo>
                <a:close/>
                <a:moveTo>
                  <a:pt x="50311" y="50600"/>
                </a:moveTo>
                <a:lnTo>
                  <a:pt x="49733" y="50730"/>
                </a:lnTo>
                <a:cubicBezTo>
                  <a:pt x="49878" y="51294"/>
                  <a:pt x="49979" y="51872"/>
                  <a:pt x="50080" y="52435"/>
                </a:cubicBezTo>
                <a:lnTo>
                  <a:pt x="50658" y="52349"/>
                </a:lnTo>
                <a:cubicBezTo>
                  <a:pt x="50557" y="51756"/>
                  <a:pt x="50441" y="51178"/>
                  <a:pt x="50311" y="50600"/>
                </a:cubicBezTo>
                <a:close/>
                <a:moveTo>
                  <a:pt x="50875" y="54111"/>
                </a:moveTo>
                <a:lnTo>
                  <a:pt x="50282" y="54155"/>
                </a:lnTo>
                <a:cubicBezTo>
                  <a:pt x="50340" y="54733"/>
                  <a:pt x="50354" y="55311"/>
                  <a:pt x="50369" y="55889"/>
                </a:cubicBezTo>
                <a:lnTo>
                  <a:pt x="50947" y="55889"/>
                </a:lnTo>
                <a:cubicBezTo>
                  <a:pt x="50947" y="55296"/>
                  <a:pt x="50918" y="54704"/>
                  <a:pt x="50875" y="54111"/>
                </a:cubicBezTo>
                <a:close/>
                <a:moveTo>
                  <a:pt x="50311" y="57623"/>
                </a:moveTo>
                <a:cubicBezTo>
                  <a:pt x="50268" y="58200"/>
                  <a:pt x="50210" y="58778"/>
                  <a:pt x="50109" y="59342"/>
                </a:cubicBezTo>
                <a:lnTo>
                  <a:pt x="50701" y="59429"/>
                </a:lnTo>
                <a:cubicBezTo>
                  <a:pt x="50788" y="58851"/>
                  <a:pt x="50860" y="58258"/>
                  <a:pt x="50889" y="57666"/>
                </a:cubicBezTo>
                <a:lnTo>
                  <a:pt x="50311" y="57623"/>
                </a:lnTo>
                <a:close/>
                <a:moveTo>
                  <a:pt x="49776" y="61032"/>
                </a:moveTo>
                <a:cubicBezTo>
                  <a:pt x="49632" y="61610"/>
                  <a:pt x="49473" y="62159"/>
                  <a:pt x="49285" y="62694"/>
                </a:cubicBezTo>
                <a:lnTo>
                  <a:pt x="49834" y="62896"/>
                </a:lnTo>
                <a:cubicBezTo>
                  <a:pt x="50022" y="62333"/>
                  <a:pt x="50195" y="61769"/>
                  <a:pt x="50340" y="61177"/>
                </a:cubicBezTo>
                <a:lnTo>
                  <a:pt x="49776" y="61032"/>
                </a:lnTo>
                <a:close/>
                <a:moveTo>
                  <a:pt x="48621" y="64298"/>
                </a:moveTo>
                <a:cubicBezTo>
                  <a:pt x="48375" y="64818"/>
                  <a:pt x="48100" y="65324"/>
                  <a:pt x="47811" y="65815"/>
                </a:cubicBezTo>
                <a:lnTo>
                  <a:pt x="48303" y="66118"/>
                </a:lnTo>
                <a:cubicBezTo>
                  <a:pt x="48621" y="65613"/>
                  <a:pt x="48895" y="65093"/>
                  <a:pt x="49155" y="64543"/>
                </a:cubicBezTo>
                <a:lnTo>
                  <a:pt x="48621" y="64298"/>
                </a:lnTo>
                <a:close/>
                <a:moveTo>
                  <a:pt x="46815" y="67216"/>
                </a:moveTo>
                <a:lnTo>
                  <a:pt x="46742" y="67318"/>
                </a:lnTo>
                <a:cubicBezTo>
                  <a:pt x="46424" y="67722"/>
                  <a:pt x="46063" y="68112"/>
                  <a:pt x="45673" y="68517"/>
                </a:cubicBezTo>
                <a:lnTo>
                  <a:pt x="46092" y="68921"/>
                </a:lnTo>
                <a:cubicBezTo>
                  <a:pt x="46511" y="68502"/>
                  <a:pt x="46872" y="68098"/>
                  <a:pt x="47205" y="67679"/>
                </a:cubicBezTo>
                <a:lnTo>
                  <a:pt x="47277" y="67578"/>
                </a:lnTo>
                <a:lnTo>
                  <a:pt x="46815" y="67216"/>
                </a:lnTo>
                <a:close/>
                <a:moveTo>
                  <a:pt x="44416" y="69702"/>
                </a:moveTo>
                <a:cubicBezTo>
                  <a:pt x="44026" y="70048"/>
                  <a:pt x="43607" y="70410"/>
                  <a:pt x="43087" y="70829"/>
                </a:cubicBezTo>
                <a:lnTo>
                  <a:pt x="43462" y="71291"/>
                </a:lnTo>
                <a:cubicBezTo>
                  <a:pt x="43983" y="70858"/>
                  <a:pt x="44402" y="70496"/>
                  <a:pt x="44806" y="70150"/>
                </a:cubicBezTo>
                <a:lnTo>
                  <a:pt x="44416" y="69702"/>
                </a:lnTo>
                <a:close/>
                <a:moveTo>
                  <a:pt x="41714" y="71927"/>
                </a:moveTo>
                <a:cubicBezTo>
                  <a:pt x="41252" y="72288"/>
                  <a:pt x="40789" y="72649"/>
                  <a:pt x="40342" y="73025"/>
                </a:cubicBezTo>
                <a:lnTo>
                  <a:pt x="40717" y="73487"/>
                </a:lnTo>
                <a:cubicBezTo>
                  <a:pt x="41165" y="73112"/>
                  <a:pt x="41627" y="72750"/>
                  <a:pt x="42075" y="72389"/>
                </a:cubicBezTo>
                <a:lnTo>
                  <a:pt x="41714" y="71927"/>
                </a:lnTo>
                <a:close/>
                <a:moveTo>
                  <a:pt x="38998" y="74181"/>
                </a:moveTo>
                <a:cubicBezTo>
                  <a:pt x="38521" y="74600"/>
                  <a:pt x="38102" y="75004"/>
                  <a:pt x="37712" y="75409"/>
                </a:cubicBezTo>
                <a:lnTo>
                  <a:pt x="38145" y="75813"/>
                </a:lnTo>
                <a:cubicBezTo>
                  <a:pt x="38521" y="75423"/>
                  <a:pt x="38926" y="75033"/>
                  <a:pt x="39388" y="74614"/>
                </a:cubicBezTo>
                <a:lnTo>
                  <a:pt x="38998" y="74181"/>
                </a:lnTo>
                <a:close/>
                <a:moveTo>
                  <a:pt x="36556" y="76767"/>
                </a:moveTo>
                <a:cubicBezTo>
                  <a:pt x="36209" y="77186"/>
                  <a:pt x="35877" y="77663"/>
                  <a:pt x="35501" y="78198"/>
                </a:cubicBezTo>
                <a:lnTo>
                  <a:pt x="35978" y="78530"/>
                </a:lnTo>
                <a:cubicBezTo>
                  <a:pt x="36339" y="78010"/>
                  <a:pt x="36686" y="77547"/>
                  <a:pt x="37018" y="77128"/>
                </a:cubicBezTo>
                <a:lnTo>
                  <a:pt x="36556" y="76767"/>
                </a:lnTo>
                <a:close/>
                <a:moveTo>
                  <a:pt x="34504" y="79657"/>
                </a:moveTo>
                <a:cubicBezTo>
                  <a:pt x="34230" y="80076"/>
                  <a:pt x="33955" y="80495"/>
                  <a:pt x="33681" y="80914"/>
                </a:cubicBezTo>
                <a:lnTo>
                  <a:pt x="33551" y="81131"/>
                </a:lnTo>
                <a:lnTo>
                  <a:pt x="34042" y="81448"/>
                </a:lnTo>
                <a:lnTo>
                  <a:pt x="34172" y="81232"/>
                </a:lnTo>
                <a:cubicBezTo>
                  <a:pt x="34446" y="80813"/>
                  <a:pt x="34721" y="80394"/>
                  <a:pt x="34996" y="79975"/>
                </a:cubicBezTo>
                <a:lnTo>
                  <a:pt x="34504" y="79657"/>
                </a:lnTo>
                <a:close/>
                <a:moveTo>
                  <a:pt x="32583" y="82590"/>
                </a:moveTo>
                <a:cubicBezTo>
                  <a:pt x="32221" y="83139"/>
                  <a:pt x="31889" y="83601"/>
                  <a:pt x="31586" y="84035"/>
                </a:cubicBezTo>
                <a:lnTo>
                  <a:pt x="32062" y="84367"/>
                </a:lnTo>
                <a:cubicBezTo>
                  <a:pt x="32380" y="83934"/>
                  <a:pt x="32698" y="83471"/>
                  <a:pt x="33074" y="82922"/>
                </a:cubicBezTo>
                <a:lnTo>
                  <a:pt x="32583" y="82590"/>
                </a:lnTo>
                <a:close/>
                <a:moveTo>
                  <a:pt x="30531" y="85422"/>
                </a:moveTo>
                <a:cubicBezTo>
                  <a:pt x="30141" y="85899"/>
                  <a:pt x="29765" y="86332"/>
                  <a:pt x="29389" y="86722"/>
                </a:cubicBezTo>
                <a:lnTo>
                  <a:pt x="29823" y="87127"/>
                </a:lnTo>
                <a:cubicBezTo>
                  <a:pt x="30213" y="86722"/>
                  <a:pt x="30589" y="86289"/>
                  <a:pt x="30993" y="85783"/>
                </a:cubicBezTo>
                <a:lnTo>
                  <a:pt x="30531" y="85422"/>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2" name="Google Shape;1332;p34"/>
          <p:cNvSpPr/>
          <p:nvPr/>
        </p:nvSpPr>
        <p:spPr>
          <a:xfrm rot="-10575427">
            <a:off x="10531428" y="1222109"/>
            <a:ext cx="2972715" cy="7054656"/>
          </a:xfrm>
          <a:custGeom>
            <a:avLst/>
            <a:gdLst/>
            <a:ahLst/>
            <a:cxnLst/>
            <a:rect l="l" t="t" r="r" b="b"/>
            <a:pathLst>
              <a:path w="59284" h="140689" extrusionOk="0">
                <a:moveTo>
                  <a:pt x="593" y="1"/>
                </a:moveTo>
                <a:lnTo>
                  <a:pt x="1" y="59"/>
                </a:lnTo>
                <a:cubicBezTo>
                  <a:pt x="59" y="651"/>
                  <a:pt x="145" y="1258"/>
                  <a:pt x="247" y="1836"/>
                </a:cubicBezTo>
                <a:lnTo>
                  <a:pt x="825" y="1720"/>
                </a:lnTo>
                <a:cubicBezTo>
                  <a:pt x="723" y="1157"/>
                  <a:pt x="637" y="579"/>
                  <a:pt x="593" y="1"/>
                </a:cubicBezTo>
                <a:close/>
                <a:moveTo>
                  <a:pt x="1229" y="3411"/>
                </a:moveTo>
                <a:lnTo>
                  <a:pt x="666" y="3584"/>
                </a:lnTo>
                <a:cubicBezTo>
                  <a:pt x="839" y="4162"/>
                  <a:pt x="1041" y="4725"/>
                  <a:pt x="1272" y="5275"/>
                </a:cubicBezTo>
                <a:lnTo>
                  <a:pt x="1807" y="5043"/>
                </a:lnTo>
                <a:cubicBezTo>
                  <a:pt x="1590" y="4523"/>
                  <a:pt x="1403" y="3974"/>
                  <a:pt x="1229" y="3411"/>
                </a:cubicBezTo>
                <a:close/>
                <a:moveTo>
                  <a:pt x="2558" y="6618"/>
                </a:moveTo>
                <a:lnTo>
                  <a:pt x="2053" y="6893"/>
                </a:lnTo>
                <a:cubicBezTo>
                  <a:pt x="2342" y="7427"/>
                  <a:pt x="2660" y="7933"/>
                  <a:pt x="3006" y="8424"/>
                </a:cubicBezTo>
                <a:lnTo>
                  <a:pt x="3483" y="8092"/>
                </a:lnTo>
                <a:cubicBezTo>
                  <a:pt x="3151" y="7615"/>
                  <a:pt x="2847" y="7124"/>
                  <a:pt x="2558" y="6618"/>
                </a:cubicBezTo>
                <a:close/>
                <a:moveTo>
                  <a:pt x="4567" y="9436"/>
                </a:moveTo>
                <a:lnTo>
                  <a:pt x="4133" y="9826"/>
                </a:lnTo>
                <a:cubicBezTo>
                  <a:pt x="4523" y="10274"/>
                  <a:pt x="4957" y="10707"/>
                  <a:pt x="5405" y="11097"/>
                </a:cubicBezTo>
                <a:lnTo>
                  <a:pt x="5795" y="10664"/>
                </a:lnTo>
                <a:cubicBezTo>
                  <a:pt x="5361" y="10274"/>
                  <a:pt x="4942" y="9869"/>
                  <a:pt x="4567" y="9436"/>
                </a:cubicBezTo>
                <a:close/>
                <a:moveTo>
                  <a:pt x="7153" y="11733"/>
                </a:moveTo>
                <a:lnTo>
                  <a:pt x="6821" y="12210"/>
                </a:lnTo>
                <a:cubicBezTo>
                  <a:pt x="7312" y="12557"/>
                  <a:pt x="7818" y="12875"/>
                  <a:pt x="8352" y="13164"/>
                </a:cubicBezTo>
                <a:lnTo>
                  <a:pt x="8641" y="12643"/>
                </a:lnTo>
                <a:cubicBezTo>
                  <a:pt x="8121" y="12369"/>
                  <a:pt x="7630" y="12051"/>
                  <a:pt x="7153" y="11733"/>
                </a:cubicBezTo>
                <a:close/>
                <a:moveTo>
                  <a:pt x="10202" y="13409"/>
                </a:moveTo>
                <a:lnTo>
                  <a:pt x="9971" y="13944"/>
                </a:lnTo>
                <a:cubicBezTo>
                  <a:pt x="10520" y="14175"/>
                  <a:pt x="11083" y="14377"/>
                  <a:pt x="11661" y="14565"/>
                </a:cubicBezTo>
                <a:lnTo>
                  <a:pt x="11834" y="14002"/>
                </a:lnTo>
                <a:cubicBezTo>
                  <a:pt x="11271" y="13828"/>
                  <a:pt x="10722" y="13626"/>
                  <a:pt x="10202" y="13409"/>
                </a:cubicBezTo>
                <a:close/>
                <a:moveTo>
                  <a:pt x="36368" y="13973"/>
                </a:moveTo>
                <a:cubicBezTo>
                  <a:pt x="35805" y="13987"/>
                  <a:pt x="35198" y="14002"/>
                  <a:pt x="34591" y="14016"/>
                </a:cubicBezTo>
                <a:lnTo>
                  <a:pt x="34620" y="14608"/>
                </a:lnTo>
                <a:cubicBezTo>
                  <a:pt x="35227" y="14580"/>
                  <a:pt x="35819" y="14565"/>
                  <a:pt x="36368" y="14565"/>
                </a:cubicBezTo>
                <a:lnTo>
                  <a:pt x="36368" y="13973"/>
                </a:lnTo>
                <a:close/>
                <a:moveTo>
                  <a:pt x="38145" y="14002"/>
                </a:moveTo>
                <a:lnTo>
                  <a:pt x="38131" y="14594"/>
                </a:lnTo>
                <a:cubicBezTo>
                  <a:pt x="38723" y="14623"/>
                  <a:pt x="39316" y="14652"/>
                  <a:pt x="39879" y="14710"/>
                </a:cubicBezTo>
                <a:lnTo>
                  <a:pt x="39937" y="14117"/>
                </a:lnTo>
                <a:cubicBezTo>
                  <a:pt x="39359" y="14074"/>
                  <a:pt x="38752" y="14030"/>
                  <a:pt x="38145" y="14002"/>
                </a:cubicBezTo>
                <a:close/>
                <a:moveTo>
                  <a:pt x="32814" y="14117"/>
                </a:moveTo>
                <a:cubicBezTo>
                  <a:pt x="32221" y="14161"/>
                  <a:pt x="31644" y="14204"/>
                  <a:pt x="31051" y="14247"/>
                </a:cubicBezTo>
                <a:lnTo>
                  <a:pt x="31095" y="14840"/>
                </a:lnTo>
                <a:cubicBezTo>
                  <a:pt x="31687" y="14782"/>
                  <a:pt x="32265" y="14738"/>
                  <a:pt x="32857" y="14710"/>
                </a:cubicBezTo>
                <a:lnTo>
                  <a:pt x="32814" y="14117"/>
                </a:lnTo>
                <a:close/>
                <a:moveTo>
                  <a:pt x="29274" y="14406"/>
                </a:moveTo>
                <a:lnTo>
                  <a:pt x="27526" y="14580"/>
                </a:lnTo>
                <a:lnTo>
                  <a:pt x="27569" y="15157"/>
                </a:lnTo>
                <a:lnTo>
                  <a:pt x="29332" y="14999"/>
                </a:lnTo>
                <a:lnTo>
                  <a:pt x="29274" y="14406"/>
                </a:lnTo>
                <a:close/>
                <a:moveTo>
                  <a:pt x="41700" y="14334"/>
                </a:moveTo>
                <a:lnTo>
                  <a:pt x="41613" y="14912"/>
                </a:lnTo>
                <a:cubicBezTo>
                  <a:pt x="42206" y="14999"/>
                  <a:pt x="42783" y="15114"/>
                  <a:pt x="43333" y="15230"/>
                </a:cubicBezTo>
                <a:lnTo>
                  <a:pt x="43463" y="14652"/>
                </a:lnTo>
                <a:cubicBezTo>
                  <a:pt x="42885" y="14536"/>
                  <a:pt x="42307" y="14421"/>
                  <a:pt x="41700" y="14334"/>
                </a:cubicBezTo>
                <a:close/>
                <a:moveTo>
                  <a:pt x="13510" y="14449"/>
                </a:moveTo>
                <a:lnTo>
                  <a:pt x="13395" y="15027"/>
                </a:lnTo>
                <a:cubicBezTo>
                  <a:pt x="13958" y="15157"/>
                  <a:pt x="14551" y="15259"/>
                  <a:pt x="15158" y="15345"/>
                </a:cubicBezTo>
                <a:lnTo>
                  <a:pt x="15230" y="14767"/>
                </a:lnTo>
                <a:cubicBezTo>
                  <a:pt x="14652" y="14681"/>
                  <a:pt x="14074" y="14580"/>
                  <a:pt x="13510" y="14449"/>
                </a:cubicBezTo>
                <a:close/>
                <a:moveTo>
                  <a:pt x="25763" y="14738"/>
                </a:moveTo>
                <a:cubicBezTo>
                  <a:pt x="25171" y="14796"/>
                  <a:pt x="24593" y="14840"/>
                  <a:pt x="24000" y="14883"/>
                </a:cubicBezTo>
                <a:lnTo>
                  <a:pt x="24044" y="15475"/>
                </a:lnTo>
                <a:cubicBezTo>
                  <a:pt x="24636" y="15432"/>
                  <a:pt x="25228" y="15374"/>
                  <a:pt x="25806" y="15331"/>
                </a:cubicBezTo>
                <a:lnTo>
                  <a:pt x="25763" y="14738"/>
                </a:lnTo>
                <a:close/>
                <a:moveTo>
                  <a:pt x="16978" y="14941"/>
                </a:moveTo>
                <a:lnTo>
                  <a:pt x="16935" y="15533"/>
                </a:lnTo>
                <a:cubicBezTo>
                  <a:pt x="17498" y="15576"/>
                  <a:pt x="18105" y="15605"/>
                  <a:pt x="18712" y="15620"/>
                </a:cubicBezTo>
                <a:lnTo>
                  <a:pt x="18726" y="15027"/>
                </a:lnTo>
                <a:cubicBezTo>
                  <a:pt x="18134" y="15013"/>
                  <a:pt x="17542" y="14984"/>
                  <a:pt x="16978" y="14941"/>
                </a:cubicBezTo>
                <a:close/>
                <a:moveTo>
                  <a:pt x="22237" y="14984"/>
                </a:moveTo>
                <a:cubicBezTo>
                  <a:pt x="21631" y="15013"/>
                  <a:pt x="21053" y="15027"/>
                  <a:pt x="20489" y="15042"/>
                </a:cubicBezTo>
                <a:lnTo>
                  <a:pt x="20489" y="15634"/>
                </a:lnTo>
                <a:cubicBezTo>
                  <a:pt x="21067" y="15620"/>
                  <a:pt x="21645" y="15605"/>
                  <a:pt x="22266" y="15576"/>
                </a:cubicBezTo>
                <a:lnTo>
                  <a:pt x="22237" y="14984"/>
                </a:lnTo>
                <a:close/>
                <a:moveTo>
                  <a:pt x="45196" y="15100"/>
                </a:moveTo>
                <a:lnTo>
                  <a:pt x="45023" y="15663"/>
                </a:lnTo>
                <a:cubicBezTo>
                  <a:pt x="45587" y="15837"/>
                  <a:pt x="46150" y="16024"/>
                  <a:pt x="46685" y="16227"/>
                </a:cubicBezTo>
                <a:lnTo>
                  <a:pt x="46887" y="15678"/>
                </a:lnTo>
                <a:cubicBezTo>
                  <a:pt x="46338" y="15461"/>
                  <a:pt x="45774" y="15273"/>
                  <a:pt x="45196" y="15100"/>
                </a:cubicBezTo>
                <a:close/>
                <a:moveTo>
                  <a:pt x="48534" y="16415"/>
                </a:moveTo>
                <a:lnTo>
                  <a:pt x="48274" y="16935"/>
                </a:lnTo>
                <a:cubicBezTo>
                  <a:pt x="48794" y="17195"/>
                  <a:pt x="49314" y="17469"/>
                  <a:pt x="49791" y="17773"/>
                </a:cubicBezTo>
                <a:lnTo>
                  <a:pt x="50109" y="17281"/>
                </a:lnTo>
                <a:cubicBezTo>
                  <a:pt x="49603" y="16964"/>
                  <a:pt x="49069" y="16675"/>
                  <a:pt x="48534" y="16415"/>
                </a:cubicBezTo>
                <a:close/>
                <a:moveTo>
                  <a:pt x="51597" y="18278"/>
                </a:moveTo>
                <a:lnTo>
                  <a:pt x="51236" y="18755"/>
                </a:lnTo>
                <a:cubicBezTo>
                  <a:pt x="51698" y="19102"/>
                  <a:pt x="52161" y="19478"/>
                  <a:pt x="52580" y="19853"/>
                </a:cubicBezTo>
                <a:lnTo>
                  <a:pt x="52984" y="19420"/>
                </a:lnTo>
                <a:cubicBezTo>
                  <a:pt x="52536" y="19015"/>
                  <a:pt x="52074" y="18640"/>
                  <a:pt x="51597" y="18278"/>
                </a:cubicBezTo>
                <a:close/>
                <a:moveTo>
                  <a:pt x="54256" y="20677"/>
                </a:moveTo>
                <a:lnTo>
                  <a:pt x="53822" y="21081"/>
                </a:lnTo>
                <a:cubicBezTo>
                  <a:pt x="54212" y="21500"/>
                  <a:pt x="54588" y="21948"/>
                  <a:pt x="54949" y="22411"/>
                </a:cubicBezTo>
                <a:lnTo>
                  <a:pt x="55412" y="22064"/>
                </a:lnTo>
                <a:cubicBezTo>
                  <a:pt x="55050" y="21587"/>
                  <a:pt x="54660" y="21125"/>
                  <a:pt x="54256" y="20677"/>
                </a:cubicBezTo>
                <a:close/>
                <a:moveTo>
                  <a:pt x="56437" y="23538"/>
                </a:moveTo>
                <a:lnTo>
                  <a:pt x="55932" y="23841"/>
                </a:lnTo>
                <a:cubicBezTo>
                  <a:pt x="56235" y="24332"/>
                  <a:pt x="56524" y="24853"/>
                  <a:pt x="56784" y="25373"/>
                </a:cubicBezTo>
                <a:lnTo>
                  <a:pt x="57319" y="25098"/>
                </a:lnTo>
                <a:cubicBezTo>
                  <a:pt x="57044" y="24564"/>
                  <a:pt x="56755" y="24043"/>
                  <a:pt x="56437" y="23538"/>
                </a:cubicBezTo>
                <a:close/>
                <a:moveTo>
                  <a:pt x="58041" y="26745"/>
                </a:moveTo>
                <a:lnTo>
                  <a:pt x="57492" y="26962"/>
                </a:lnTo>
                <a:cubicBezTo>
                  <a:pt x="57694" y="27497"/>
                  <a:pt x="57882" y="28060"/>
                  <a:pt x="58041" y="28609"/>
                </a:cubicBezTo>
                <a:lnTo>
                  <a:pt x="58605" y="28450"/>
                </a:lnTo>
                <a:cubicBezTo>
                  <a:pt x="58446" y="27887"/>
                  <a:pt x="58258" y="27309"/>
                  <a:pt x="58041" y="26745"/>
                </a:cubicBezTo>
                <a:close/>
                <a:moveTo>
                  <a:pt x="59009" y="30199"/>
                </a:moveTo>
                <a:lnTo>
                  <a:pt x="58431" y="30314"/>
                </a:lnTo>
                <a:cubicBezTo>
                  <a:pt x="58533" y="30878"/>
                  <a:pt x="58605" y="31456"/>
                  <a:pt x="58648" y="32034"/>
                </a:cubicBezTo>
                <a:lnTo>
                  <a:pt x="59226" y="31990"/>
                </a:lnTo>
                <a:cubicBezTo>
                  <a:pt x="59183" y="31398"/>
                  <a:pt x="59110" y="30791"/>
                  <a:pt x="59009" y="30199"/>
                </a:cubicBezTo>
                <a:close/>
                <a:moveTo>
                  <a:pt x="58691" y="33767"/>
                </a:moveTo>
                <a:cubicBezTo>
                  <a:pt x="58677" y="34345"/>
                  <a:pt x="58634" y="34938"/>
                  <a:pt x="58561" y="35501"/>
                </a:cubicBezTo>
                <a:lnTo>
                  <a:pt x="59139" y="35574"/>
                </a:lnTo>
                <a:cubicBezTo>
                  <a:pt x="59212" y="34981"/>
                  <a:pt x="59269" y="34389"/>
                  <a:pt x="59284" y="33782"/>
                </a:cubicBezTo>
                <a:lnTo>
                  <a:pt x="58691" y="33767"/>
                </a:lnTo>
                <a:close/>
                <a:moveTo>
                  <a:pt x="58244" y="37206"/>
                </a:moveTo>
                <a:cubicBezTo>
                  <a:pt x="58113" y="37770"/>
                  <a:pt x="57940" y="38333"/>
                  <a:pt x="57752" y="38868"/>
                </a:cubicBezTo>
                <a:lnTo>
                  <a:pt x="58301" y="39070"/>
                </a:lnTo>
                <a:cubicBezTo>
                  <a:pt x="58504" y="38507"/>
                  <a:pt x="58677" y="37929"/>
                  <a:pt x="58807" y="37351"/>
                </a:cubicBezTo>
                <a:lnTo>
                  <a:pt x="58244" y="37206"/>
                </a:lnTo>
                <a:close/>
                <a:moveTo>
                  <a:pt x="57073" y="40472"/>
                </a:moveTo>
                <a:cubicBezTo>
                  <a:pt x="56828" y="40992"/>
                  <a:pt x="56539" y="41498"/>
                  <a:pt x="56235" y="41989"/>
                </a:cubicBezTo>
                <a:lnTo>
                  <a:pt x="56726" y="42307"/>
                </a:lnTo>
                <a:cubicBezTo>
                  <a:pt x="57044" y="41801"/>
                  <a:pt x="57348" y="41266"/>
                  <a:pt x="57608" y="40732"/>
                </a:cubicBezTo>
                <a:lnTo>
                  <a:pt x="57073" y="40472"/>
                </a:lnTo>
                <a:close/>
                <a:moveTo>
                  <a:pt x="55238" y="43419"/>
                </a:moveTo>
                <a:cubicBezTo>
                  <a:pt x="54877" y="43867"/>
                  <a:pt x="54501" y="44301"/>
                  <a:pt x="54097" y="44720"/>
                </a:cubicBezTo>
                <a:lnTo>
                  <a:pt x="54516" y="45139"/>
                </a:lnTo>
                <a:cubicBezTo>
                  <a:pt x="54935" y="44705"/>
                  <a:pt x="55325" y="44243"/>
                  <a:pt x="55701" y="43780"/>
                </a:cubicBezTo>
                <a:lnTo>
                  <a:pt x="55238" y="43419"/>
                </a:lnTo>
                <a:close/>
                <a:moveTo>
                  <a:pt x="52825" y="45904"/>
                </a:moveTo>
                <a:cubicBezTo>
                  <a:pt x="52392" y="46280"/>
                  <a:pt x="51929" y="46641"/>
                  <a:pt x="51438" y="46974"/>
                </a:cubicBezTo>
                <a:lnTo>
                  <a:pt x="51785" y="47450"/>
                </a:lnTo>
                <a:cubicBezTo>
                  <a:pt x="52276" y="47104"/>
                  <a:pt x="52753" y="46742"/>
                  <a:pt x="53201" y="46352"/>
                </a:cubicBezTo>
                <a:lnTo>
                  <a:pt x="52825" y="45904"/>
                </a:lnTo>
                <a:close/>
                <a:moveTo>
                  <a:pt x="49964" y="47927"/>
                </a:moveTo>
                <a:cubicBezTo>
                  <a:pt x="49459" y="48245"/>
                  <a:pt x="48953" y="48563"/>
                  <a:pt x="48476" y="48881"/>
                </a:cubicBezTo>
                <a:lnTo>
                  <a:pt x="48794" y="49372"/>
                </a:lnTo>
                <a:cubicBezTo>
                  <a:pt x="49271" y="49054"/>
                  <a:pt x="49762" y="48736"/>
                  <a:pt x="50282" y="48418"/>
                </a:cubicBezTo>
                <a:lnTo>
                  <a:pt x="49964" y="47927"/>
                </a:lnTo>
                <a:close/>
                <a:moveTo>
                  <a:pt x="47017" y="49907"/>
                </a:moveTo>
                <a:cubicBezTo>
                  <a:pt x="46526" y="50268"/>
                  <a:pt x="46049" y="50644"/>
                  <a:pt x="45601" y="51005"/>
                </a:cubicBezTo>
                <a:lnTo>
                  <a:pt x="45977" y="51467"/>
                </a:lnTo>
                <a:cubicBezTo>
                  <a:pt x="46410" y="51106"/>
                  <a:pt x="46887" y="50745"/>
                  <a:pt x="47364" y="50383"/>
                </a:cubicBezTo>
                <a:lnTo>
                  <a:pt x="47017" y="49907"/>
                </a:lnTo>
                <a:close/>
                <a:moveTo>
                  <a:pt x="44257" y="52190"/>
                </a:moveTo>
                <a:cubicBezTo>
                  <a:pt x="43809" y="52594"/>
                  <a:pt x="43390" y="53028"/>
                  <a:pt x="42986" y="53447"/>
                </a:cubicBezTo>
                <a:lnTo>
                  <a:pt x="43419" y="53851"/>
                </a:lnTo>
                <a:cubicBezTo>
                  <a:pt x="43809" y="53432"/>
                  <a:pt x="44228" y="53013"/>
                  <a:pt x="44662" y="52609"/>
                </a:cubicBezTo>
                <a:lnTo>
                  <a:pt x="44257" y="52190"/>
                </a:lnTo>
                <a:close/>
                <a:moveTo>
                  <a:pt x="41815" y="54805"/>
                </a:moveTo>
                <a:cubicBezTo>
                  <a:pt x="41440" y="55282"/>
                  <a:pt x="41093" y="55773"/>
                  <a:pt x="40775" y="56264"/>
                </a:cubicBezTo>
                <a:lnTo>
                  <a:pt x="41266" y="56582"/>
                </a:lnTo>
                <a:cubicBezTo>
                  <a:pt x="41570" y="56105"/>
                  <a:pt x="41917" y="55628"/>
                  <a:pt x="42278" y="55166"/>
                </a:cubicBezTo>
                <a:lnTo>
                  <a:pt x="41815" y="54805"/>
                </a:lnTo>
                <a:close/>
                <a:moveTo>
                  <a:pt x="39879" y="57825"/>
                </a:moveTo>
                <a:cubicBezTo>
                  <a:pt x="39605" y="58374"/>
                  <a:pt x="39359" y="58923"/>
                  <a:pt x="39157" y="59486"/>
                </a:cubicBezTo>
                <a:lnTo>
                  <a:pt x="39720" y="59674"/>
                </a:lnTo>
                <a:cubicBezTo>
                  <a:pt x="39908" y="59154"/>
                  <a:pt x="40139" y="58619"/>
                  <a:pt x="40399" y="58085"/>
                </a:cubicBezTo>
                <a:lnTo>
                  <a:pt x="39879" y="57825"/>
                </a:lnTo>
                <a:close/>
                <a:moveTo>
                  <a:pt x="38651" y="61206"/>
                </a:moveTo>
                <a:cubicBezTo>
                  <a:pt x="38550" y="61668"/>
                  <a:pt x="38478" y="62130"/>
                  <a:pt x="38420" y="62593"/>
                </a:cubicBezTo>
                <a:cubicBezTo>
                  <a:pt x="38406" y="62737"/>
                  <a:pt x="38391" y="62867"/>
                  <a:pt x="38377" y="62997"/>
                </a:cubicBezTo>
                <a:lnTo>
                  <a:pt x="38969" y="63041"/>
                </a:lnTo>
                <a:cubicBezTo>
                  <a:pt x="38969" y="62925"/>
                  <a:pt x="38983" y="62795"/>
                  <a:pt x="38998" y="62665"/>
                </a:cubicBezTo>
                <a:cubicBezTo>
                  <a:pt x="39056" y="62231"/>
                  <a:pt x="39128" y="61784"/>
                  <a:pt x="39229" y="61336"/>
                </a:cubicBezTo>
                <a:lnTo>
                  <a:pt x="38651" y="61206"/>
                </a:lnTo>
                <a:close/>
                <a:moveTo>
                  <a:pt x="38955" y="64774"/>
                </a:moveTo>
                <a:lnTo>
                  <a:pt x="38362" y="64803"/>
                </a:lnTo>
                <a:cubicBezTo>
                  <a:pt x="38406" y="65367"/>
                  <a:pt x="38492" y="65959"/>
                  <a:pt x="38608" y="66595"/>
                </a:cubicBezTo>
                <a:lnTo>
                  <a:pt x="39186" y="66494"/>
                </a:lnTo>
                <a:cubicBezTo>
                  <a:pt x="39070" y="65873"/>
                  <a:pt x="38998" y="65309"/>
                  <a:pt x="38955" y="64774"/>
                </a:cubicBezTo>
                <a:close/>
                <a:moveTo>
                  <a:pt x="39561" y="68199"/>
                </a:moveTo>
                <a:lnTo>
                  <a:pt x="38998" y="68343"/>
                </a:lnTo>
                <a:lnTo>
                  <a:pt x="39142" y="68921"/>
                </a:lnTo>
                <a:cubicBezTo>
                  <a:pt x="39229" y="69297"/>
                  <a:pt x="39330" y="69673"/>
                  <a:pt x="39417" y="70048"/>
                </a:cubicBezTo>
                <a:lnTo>
                  <a:pt x="39995" y="69918"/>
                </a:lnTo>
                <a:cubicBezTo>
                  <a:pt x="39894" y="69543"/>
                  <a:pt x="39807" y="69152"/>
                  <a:pt x="39706" y="68777"/>
                </a:cubicBezTo>
                <a:lnTo>
                  <a:pt x="39561" y="68199"/>
                </a:lnTo>
                <a:close/>
                <a:moveTo>
                  <a:pt x="40342" y="71681"/>
                </a:moveTo>
                <a:lnTo>
                  <a:pt x="39764" y="71768"/>
                </a:lnTo>
                <a:cubicBezTo>
                  <a:pt x="39836" y="72273"/>
                  <a:pt x="39894" y="72750"/>
                  <a:pt x="39908" y="73212"/>
                </a:cubicBezTo>
                <a:cubicBezTo>
                  <a:pt x="39908" y="73299"/>
                  <a:pt x="39908" y="73400"/>
                  <a:pt x="39923" y="73487"/>
                </a:cubicBezTo>
                <a:lnTo>
                  <a:pt x="40501" y="73473"/>
                </a:lnTo>
                <a:cubicBezTo>
                  <a:pt x="40501" y="73386"/>
                  <a:pt x="40501" y="73285"/>
                  <a:pt x="40501" y="73184"/>
                </a:cubicBezTo>
                <a:cubicBezTo>
                  <a:pt x="40472" y="72707"/>
                  <a:pt x="40428" y="72201"/>
                  <a:pt x="40342" y="71681"/>
                </a:cubicBezTo>
                <a:close/>
                <a:moveTo>
                  <a:pt x="39778" y="75192"/>
                </a:moveTo>
                <a:cubicBezTo>
                  <a:pt x="39677" y="75741"/>
                  <a:pt x="39547" y="76305"/>
                  <a:pt x="39359" y="76868"/>
                </a:cubicBezTo>
                <a:lnTo>
                  <a:pt x="39923" y="77041"/>
                </a:lnTo>
                <a:cubicBezTo>
                  <a:pt x="40110" y="76449"/>
                  <a:pt x="40255" y="75857"/>
                  <a:pt x="40356" y="75293"/>
                </a:cubicBezTo>
                <a:lnTo>
                  <a:pt x="39778" y="75192"/>
                </a:lnTo>
                <a:close/>
                <a:moveTo>
                  <a:pt x="38752" y="78501"/>
                </a:moveTo>
                <a:cubicBezTo>
                  <a:pt x="38536" y="79021"/>
                  <a:pt x="38275" y="79555"/>
                  <a:pt x="37987" y="80061"/>
                </a:cubicBezTo>
                <a:lnTo>
                  <a:pt x="38507" y="80350"/>
                </a:lnTo>
                <a:cubicBezTo>
                  <a:pt x="38796" y="79816"/>
                  <a:pt x="39056" y="79267"/>
                  <a:pt x="39301" y="78732"/>
                </a:cubicBezTo>
                <a:lnTo>
                  <a:pt x="38752" y="78501"/>
                </a:lnTo>
                <a:close/>
                <a:moveTo>
                  <a:pt x="37076" y="81549"/>
                </a:moveTo>
                <a:cubicBezTo>
                  <a:pt x="36744" y="82041"/>
                  <a:pt x="36397" y="82503"/>
                  <a:pt x="36036" y="82951"/>
                </a:cubicBezTo>
                <a:lnTo>
                  <a:pt x="36498" y="83327"/>
                </a:lnTo>
                <a:cubicBezTo>
                  <a:pt x="36860" y="82864"/>
                  <a:pt x="37221" y="82387"/>
                  <a:pt x="37568" y="81882"/>
                </a:cubicBezTo>
                <a:lnTo>
                  <a:pt x="37076" y="81549"/>
                </a:lnTo>
                <a:close/>
                <a:moveTo>
                  <a:pt x="34866" y="84222"/>
                </a:moveTo>
                <a:cubicBezTo>
                  <a:pt x="34692" y="84381"/>
                  <a:pt x="34533" y="84540"/>
                  <a:pt x="34360" y="84685"/>
                </a:cubicBezTo>
                <a:cubicBezTo>
                  <a:pt x="34100" y="84902"/>
                  <a:pt x="33825" y="85118"/>
                  <a:pt x="33536" y="85321"/>
                </a:cubicBezTo>
                <a:lnTo>
                  <a:pt x="33869" y="85797"/>
                </a:lnTo>
                <a:cubicBezTo>
                  <a:pt x="34172" y="85581"/>
                  <a:pt x="34475" y="85364"/>
                  <a:pt x="34736" y="85133"/>
                </a:cubicBezTo>
                <a:cubicBezTo>
                  <a:pt x="34923" y="84974"/>
                  <a:pt x="35097" y="84815"/>
                  <a:pt x="35270" y="84641"/>
                </a:cubicBezTo>
                <a:lnTo>
                  <a:pt x="34866" y="84222"/>
                </a:lnTo>
                <a:close/>
                <a:moveTo>
                  <a:pt x="32048" y="86216"/>
                </a:moveTo>
                <a:cubicBezTo>
                  <a:pt x="31600" y="86448"/>
                  <a:pt x="31095" y="86693"/>
                  <a:pt x="30473" y="86968"/>
                </a:cubicBezTo>
                <a:lnTo>
                  <a:pt x="30719" y="87502"/>
                </a:lnTo>
                <a:cubicBezTo>
                  <a:pt x="31340" y="87228"/>
                  <a:pt x="31860" y="86982"/>
                  <a:pt x="32323" y="86737"/>
                </a:cubicBezTo>
                <a:lnTo>
                  <a:pt x="32048" y="86216"/>
                </a:lnTo>
                <a:close/>
                <a:moveTo>
                  <a:pt x="28855" y="87661"/>
                </a:moveTo>
                <a:cubicBezTo>
                  <a:pt x="28335" y="87878"/>
                  <a:pt x="27771" y="88124"/>
                  <a:pt x="27222" y="88369"/>
                </a:cubicBezTo>
                <a:lnTo>
                  <a:pt x="27468" y="88904"/>
                </a:lnTo>
                <a:cubicBezTo>
                  <a:pt x="28017" y="88658"/>
                  <a:pt x="28566" y="88427"/>
                  <a:pt x="29086" y="88196"/>
                </a:cubicBezTo>
                <a:lnTo>
                  <a:pt x="28855" y="87661"/>
                </a:lnTo>
                <a:close/>
                <a:moveTo>
                  <a:pt x="25618" y="89178"/>
                </a:moveTo>
                <a:cubicBezTo>
                  <a:pt x="25055" y="89496"/>
                  <a:pt x="24564" y="89814"/>
                  <a:pt x="24101" y="90161"/>
                </a:cubicBezTo>
                <a:lnTo>
                  <a:pt x="24463" y="90638"/>
                </a:lnTo>
                <a:cubicBezTo>
                  <a:pt x="24896" y="90305"/>
                  <a:pt x="25373" y="90002"/>
                  <a:pt x="25907" y="89698"/>
                </a:cubicBezTo>
                <a:lnTo>
                  <a:pt x="25618" y="89178"/>
                </a:lnTo>
                <a:close/>
                <a:moveTo>
                  <a:pt x="22743" y="91331"/>
                </a:moveTo>
                <a:cubicBezTo>
                  <a:pt x="22295" y="91765"/>
                  <a:pt x="21876" y="92213"/>
                  <a:pt x="21515" y="92660"/>
                </a:cubicBezTo>
                <a:lnTo>
                  <a:pt x="21977" y="93036"/>
                </a:lnTo>
                <a:cubicBezTo>
                  <a:pt x="22324" y="92603"/>
                  <a:pt x="22714" y="92169"/>
                  <a:pt x="23148" y="91765"/>
                </a:cubicBezTo>
                <a:lnTo>
                  <a:pt x="22743" y="91331"/>
                </a:lnTo>
                <a:close/>
                <a:moveTo>
                  <a:pt x="20475" y="94134"/>
                </a:moveTo>
                <a:cubicBezTo>
                  <a:pt x="20157" y="94669"/>
                  <a:pt x="19882" y="95218"/>
                  <a:pt x="19666" y="95767"/>
                </a:cubicBezTo>
                <a:lnTo>
                  <a:pt x="20215" y="95984"/>
                </a:lnTo>
                <a:cubicBezTo>
                  <a:pt x="20417" y="95464"/>
                  <a:pt x="20677" y="94943"/>
                  <a:pt x="20980" y="94438"/>
                </a:cubicBezTo>
                <a:lnTo>
                  <a:pt x="20475" y="94134"/>
                </a:lnTo>
                <a:close/>
                <a:moveTo>
                  <a:pt x="19145" y="97515"/>
                </a:moveTo>
                <a:cubicBezTo>
                  <a:pt x="19030" y="98108"/>
                  <a:pt x="18972" y="98715"/>
                  <a:pt x="18972" y="99321"/>
                </a:cubicBezTo>
                <a:lnTo>
                  <a:pt x="19550" y="99321"/>
                </a:lnTo>
                <a:cubicBezTo>
                  <a:pt x="19550" y="98758"/>
                  <a:pt x="19608" y="98180"/>
                  <a:pt x="19723" y="97631"/>
                </a:cubicBezTo>
                <a:lnTo>
                  <a:pt x="19145" y="97515"/>
                </a:lnTo>
                <a:close/>
                <a:moveTo>
                  <a:pt x="19709" y="101041"/>
                </a:moveTo>
                <a:lnTo>
                  <a:pt x="19131" y="101127"/>
                </a:lnTo>
                <a:cubicBezTo>
                  <a:pt x="19232" y="101734"/>
                  <a:pt x="19362" y="102312"/>
                  <a:pt x="19507" y="102890"/>
                </a:cubicBezTo>
                <a:lnTo>
                  <a:pt x="20085" y="102731"/>
                </a:lnTo>
                <a:cubicBezTo>
                  <a:pt x="19926" y="102182"/>
                  <a:pt x="19810" y="101619"/>
                  <a:pt x="19709" y="101041"/>
                </a:cubicBezTo>
                <a:close/>
                <a:moveTo>
                  <a:pt x="20619" y="104378"/>
                </a:moveTo>
                <a:lnTo>
                  <a:pt x="20070" y="104595"/>
                </a:lnTo>
                <a:cubicBezTo>
                  <a:pt x="20287" y="105144"/>
                  <a:pt x="20518" y="105679"/>
                  <a:pt x="20793" y="106242"/>
                </a:cubicBezTo>
                <a:lnTo>
                  <a:pt x="21327" y="105982"/>
                </a:lnTo>
                <a:cubicBezTo>
                  <a:pt x="21053" y="105433"/>
                  <a:pt x="20822" y="104913"/>
                  <a:pt x="20619" y="104378"/>
                </a:cubicBezTo>
                <a:close/>
                <a:moveTo>
                  <a:pt x="22165" y="107514"/>
                </a:moveTo>
                <a:lnTo>
                  <a:pt x="21660" y="107803"/>
                </a:lnTo>
                <a:cubicBezTo>
                  <a:pt x="21934" y="108265"/>
                  <a:pt x="22237" y="108756"/>
                  <a:pt x="22613" y="109320"/>
                </a:cubicBezTo>
                <a:lnTo>
                  <a:pt x="23104" y="108988"/>
                </a:lnTo>
                <a:cubicBezTo>
                  <a:pt x="22743" y="108439"/>
                  <a:pt x="22425" y="107962"/>
                  <a:pt x="22165" y="107514"/>
                </a:cubicBezTo>
                <a:close/>
                <a:moveTo>
                  <a:pt x="24087" y="110461"/>
                </a:moveTo>
                <a:lnTo>
                  <a:pt x="23596" y="110794"/>
                </a:lnTo>
                <a:lnTo>
                  <a:pt x="23711" y="110967"/>
                </a:lnTo>
                <a:cubicBezTo>
                  <a:pt x="24000" y="111386"/>
                  <a:pt x="24289" y="111805"/>
                  <a:pt x="24593" y="112253"/>
                </a:cubicBezTo>
                <a:lnTo>
                  <a:pt x="25069" y="111921"/>
                </a:lnTo>
                <a:cubicBezTo>
                  <a:pt x="24780" y="111487"/>
                  <a:pt x="24491" y="111054"/>
                  <a:pt x="24202" y="110635"/>
                </a:cubicBezTo>
                <a:lnTo>
                  <a:pt x="24087" y="110461"/>
                </a:lnTo>
                <a:close/>
                <a:moveTo>
                  <a:pt x="26052" y="113394"/>
                </a:moveTo>
                <a:lnTo>
                  <a:pt x="25561" y="113727"/>
                </a:lnTo>
                <a:cubicBezTo>
                  <a:pt x="25864" y="114175"/>
                  <a:pt x="26196" y="114651"/>
                  <a:pt x="26601" y="115186"/>
                </a:cubicBezTo>
                <a:lnTo>
                  <a:pt x="27063" y="114825"/>
                </a:lnTo>
                <a:cubicBezTo>
                  <a:pt x="26673" y="114305"/>
                  <a:pt x="26341" y="113828"/>
                  <a:pt x="26052" y="113394"/>
                </a:cubicBezTo>
                <a:close/>
                <a:moveTo>
                  <a:pt x="28147" y="116226"/>
                </a:moveTo>
                <a:lnTo>
                  <a:pt x="27685" y="116588"/>
                </a:lnTo>
                <a:lnTo>
                  <a:pt x="28783" y="117975"/>
                </a:lnTo>
                <a:lnTo>
                  <a:pt x="29245" y="117613"/>
                </a:lnTo>
                <a:lnTo>
                  <a:pt x="28147" y="116226"/>
                </a:lnTo>
                <a:close/>
                <a:moveTo>
                  <a:pt x="30329" y="119015"/>
                </a:moveTo>
                <a:lnTo>
                  <a:pt x="29866" y="119376"/>
                </a:lnTo>
                <a:cubicBezTo>
                  <a:pt x="30256" y="119882"/>
                  <a:pt x="30589" y="120359"/>
                  <a:pt x="30892" y="120792"/>
                </a:cubicBezTo>
                <a:lnTo>
                  <a:pt x="31383" y="120460"/>
                </a:lnTo>
                <a:cubicBezTo>
                  <a:pt x="31066" y="120012"/>
                  <a:pt x="30719" y="119535"/>
                  <a:pt x="30329" y="119015"/>
                </a:cubicBezTo>
                <a:close/>
                <a:moveTo>
                  <a:pt x="32366" y="121948"/>
                </a:moveTo>
                <a:lnTo>
                  <a:pt x="31860" y="122252"/>
                </a:lnTo>
                <a:cubicBezTo>
                  <a:pt x="32178" y="122786"/>
                  <a:pt x="32467" y="123292"/>
                  <a:pt x="32698" y="123783"/>
                </a:cubicBezTo>
                <a:lnTo>
                  <a:pt x="33233" y="123523"/>
                </a:lnTo>
                <a:cubicBezTo>
                  <a:pt x="32987" y="123017"/>
                  <a:pt x="32698" y="122497"/>
                  <a:pt x="32366" y="121948"/>
                </a:cubicBezTo>
                <a:close/>
                <a:moveTo>
                  <a:pt x="33926" y="125185"/>
                </a:moveTo>
                <a:lnTo>
                  <a:pt x="33363" y="125372"/>
                </a:lnTo>
                <a:cubicBezTo>
                  <a:pt x="33565" y="125936"/>
                  <a:pt x="33724" y="126499"/>
                  <a:pt x="33840" y="127048"/>
                </a:cubicBezTo>
                <a:lnTo>
                  <a:pt x="34418" y="126918"/>
                </a:lnTo>
                <a:cubicBezTo>
                  <a:pt x="34288" y="126355"/>
                  <a:pt x="34129" y="125763"/>
                  <a:pt x="33926" y="125185"/>
                </a:cubicBezTo>
                <a:close/>
                <a:moveTo>
                  <a:pt x="34678" y="128710"/>
                </a:moveTo>
                <a:lnTo>
                  <a:pt x="34085" y="128753"/>
                </a:lnTo>
                <a:cubicBezTo>
                  <a:pt x="34114" y="129071"/>
                  <a:pt x="34129" y="129389"/>
                  <a:pt x="34129" y="129707"/>
                </a:cubicBezTo>
                <a:cubicBezTo>
                  <a:pt x="34129" y="129953"/>
                  <a:pt x="34114" y="130227"/>
                  <a:pt x="34100" y="130487"/>
                </a:cubicBezTo>
                <a:lnTo>
                  <a:pt x="34692" y="130516"/>
                </a:lnTo>
                <a:cubicBezTo>
                  <a:pt x="34707" y="130242"/>
                  <a:pt x="34707" y="129967"/>
                  <a:pt x="34707" y="129707"/>
                </a:cubicBezTo>
                <a:cubicBezTo>
                  <a:pt x="34707" y="129375"/>
                  <a:pt x="34692" y="129042"/>
                  <a:pt x="34678" y="128710"/>
                </a:cubicBezTo>
                <a:close/>
                <a:moveTo>
                  <a:pt x="33883" y="132207"/>
                </a:moveTo>
                <a:cubicBezTo>
                  <a:pt x="33782" y="132741"/>
                  <a:pt x="33652" y="133305"/>
                  <a:pt x="33493" y="133897"/>
                </a:cubicBezTo>
                <a:lnTo>
                  <a:pt x="34056" y="134056"/>
                </a:lnTo>
                <a:cubicBezTo>
                  <a:pt x="34230" y="133449"/>
                  <a:pt x="34360" y="132871"/>
                  <a:pt x="34461" y="132308"/>
                </a:cubicBezTo>
                <a:lnTo>
                  <a:pt x="33883" y="132207"/>
                </a:lnTo>
                <a:close/>
                <a:moveTo>
                  <a:pt x="32944" y="135559"/>
                </a:moveTo>
                <a:cubicBezTo>
                  <a:pt x="32771" y="136064"/>
                  <a:pt x="32568" y="136599"/>
                  <a:pt x="32323" y="137206"/>
                </a:cubicBezTo>
                <a:lnTo>
                  <a:pt x="32872" y="137423"/>
                </a:lnTo>
                <a:cubicBezTo>
                  <a:pt x="33117" y="136801"/>
                  <a:pt x="33320" y="136267"/>
                  <a:pt x="33507" y="135761"/>
                </a:cubicBezTo>
                <a:lnTo>
                  <a:pt x="32944" y="135559"/>
                </a:lnTo>
                <a:close/>
                <a:moveTo>
                  <a:pt x="31644" y="138824"/>
                </a:moveTo>
                <a:lnTo>
                  <a:pt x="30950" y="140457"/>
                </a:lnTo>
                <a:lnTo>
                  <a:pt x="31499" y="140688"/>
                </a:lnTo>
                <a:lnTo>
                  <a:pt x="32193" y="139055"/>
                </a:lnTo>
                <a:lnTo>
                  <a:pt x="31644" y="138824"/>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3" name="Google Shape;1333;p34"/>
          <p:cNvGrpSpPr/>
          <p:nvPr/>
        </p:nvGrpSpPr>
        <p:grpSpPr>
          <a:xfrm>
            <a:off x="342607" y="381361"/>
            <a:ext cx="1779059" cy="1755104"/>
            <a:chOff x="5783000" y="2939850"/>
            <a:chExt cx="1655041" cy="1632756"/>
          </a:xfrm>
        </p:grpSpPr>
        <p:sp>
          <p:nvSpPr>
            <p:cNvPr id="1334" name="Google Shape;1334;p34"/>
            <p:cNvSpPr/>
            <p:nvPr/>
          </p:nvSpPr>
          <p:spPr>
            <a:xfrm>
              <a:off x="5793802" y="2939850"/>
              <a:ext cx="1643558" cy="1632756"/>
            </a:xfrm>
            <a:custGeom>
              <a:avLst/>
              <a:gdLst/>
              <a:ahLst/>
              <a:cxnLst/>
              <a:rect l="l" t="t" r="r" b="b"/>
              <a:pathLst>
                <a:path w="55535" h="55170" extrusionOk="0">
                  <a:moveTo>
                    <a:pt x="27574" y="1"/>
                  </a:moveTo>
                  <a:cubicBezTo>
                    <a:pt x="23556" y="1"/>
                    <a:pt x="19653" y="868"/>
                    <a:pt x="16001" y="2557"/>
                  </a:cubicBezTo>
                  <a:cubicBezTo>
                    <a:pt x="15499" y="2785"/>
                    <a:pt x="14997" y="3036"/>
                    <a:pt x="14403" y="3356"/>
                  </a:cubicBezTo>
                  <a:cubicBezTo>
                    <a:pt x="14403" y="3356"/>
                    <a:pt x="14381" y="3379"/>
                    <a:pt x="14358" y="3379"/>
                  </a:cubicBezTo>
                  <a:cubicBezTo>
                    <a:pt x="13947" y="3607"/>
                    <a:pt x="13513" y="3858"/>
                    <a:pt x="13080" y="4132"/>
                  </a:cubicBezTo>
                  <a:lnTo>
                    <a:pt x="13057" y="4132"/>
                  </a:lnTo>
                  <a:cubicBezTo>
                    <a:pt x="10135" y="5935"/>
                    <a:pt x="7624" y="8240"/>
                    <a:pt x="5570" y="10979"/>
                  </a:cubicBezTo>
                  <a:cubicBezTo>
                    <a:pt x="5570" y="10979"/>
                    <a:pt x="5547" y="11002"/>
                    <a:pt x="5547" y="11002"/>
                  </a:cubicBezTo>
                  <a:cubicBezTo>
                    <a:pt x="5456" y="11116"/>
                    <a:pt x="5365" y="11253"/>
                    <a:pt x="5273" y="11390"/>
                  </a:cubicBezTo>
                  <a:lnTo>
                    <a:pt x="5228" y="11436"/>
                  </a:lnTo>
                  <a:cubicBezTo>
                    <a:pt x="5114" y="11596"/>
                    <a:pt x="4999" y="11756"/>
                    <a:pt x="4908" y="11892"/>
                  </a:cubicBezTo>
                  <a:cubicBezTo>
                    <a:pt x="4794" y="12075"/>
                    <a:pt x="4680" y="12235"/>
                    <a:pt x="4566" y="12395"/>
                  </a:cubicBezTo>
                  <a:cubicBezTo>
                    <a:pt x="4452" y="12577"/>
                    <a:pt x="4337" y="12760"/>
                    <a:pt x="4223" y="12942"/>
                  </a:cubicBezTo>
                  <a:cubicBezTo>
                    <a:pt x="4064" y="13194"/>
                    <a:pt x="3904" y="13445"/>
                    <a:pt x="3767" y="13696"/>
                  </a:cubicBezTo>
                  <a:cubicBezTo>
                    <a:pt x="3676" y="13878"/>
                    <a:pt x="3561" y="14038"/>
                    <a:pt x="3470" y="14198"/>
                  </a:cubicBezTo>
                  <a:cubicBezTo>
                    <a:pt x="3379" y="14380"/>
                    <a:pt x="3287" y="14540"/>
                    <a:pt x="3196" y="14723"/>
                  </a:cubicBezTo>
                  <a:cubicBezTo>
                    <a:pt x="3105" y="14905"/>
                    <a:pt x="3014" y="15088"/>
                    <a:pt x="2922" y="15248"/>
                  </a:cubicBezTo>
                  <a:cubicBezTo>
                    <a:pt x="2808" y="15499"/>
                    <a:pt x="2671" y="15773"/>
                    <a:pt x="2557" y="16024"/>
                  </a:cubicBezTo>
                  <a:cubicBezTo>
                    <a:pt x="2466" y="16229"/>
                    <a:pt x="2374" y="16412"/>
                    <a:pt x="2283" y="16617"/>
                  </a:cubicBezTo>
                  <a:cubicBezTo>
                    <a:pt x="2215" y="16800"/>
                    <a:pt x="2146" y="16983"/>
                    <a:pt x="2078" y="17142"/>
                  </a:cubicBezTo>
                  <a:cubicBezTo>
                    <a:pt x="1986" y="17325"/>
                    <a:pt x="1918" y="17530"/>
                    <a:pt x="1849" y="17713"/>
                  </a:cubicBezTo>
                  <a:lnTo>
                    <a:pt x="1804" y="17827"/>
                  </a:lnTo>
                  <a:cubicBezTo>
                    <a:pt x="1758" y="17941"/>
                    <a:pt x="1713" y="18078"/>
                    <a:pt x="1644" y="18215"/>
                  </a:cubicBezTo>
                  <a:cubicBezTo>
                    <a:pt x="1553" y="18512"/>
                    <a:pt x="1439" y="18831"/>
                    <a:pt x="1347" y="19151"/>
                  </a:cubicBezTo>
                  <a:cubicBezTo>
                    <a:pt x="1279" y="19288"/>
                    <a:pt x="1256" y="19448"/>
                    <a:pt x="1210" y="19585"/>
                  </a:cubicBezTo>
                  <a:lnTo>
                    <a:pt x="1188" y="19653"/>
                  </a:lnTo>
                  <a:cubicBezTo>
                    <a:pt x="1119" y="19858"/>
                    <a:pt x="1051" y="20064"/>
                    <a:pt x="1005" y="20269"/>
                  </a:cubicBezTo>
                  <a:lnTo>
                    <a:pt x="982" y="20361"/>
                  </a:lnTo>
                  <a:cubicBezTo>
                    <a:pt x="936" y="20498"/>
                    <a:pt x="914" y="20612"/>
                    <a:pt x="868" y="20772"/>
                  </a:cubicBezTo>
                  <a:cubicBezTo>
                    <a:pt x="777" y="21091"/>
                    <a:pt x="708" y="21433"/>
                    <a:pt x="640" y="21753"/>
                  </a:cubicBezTo>
                  <a:cubicBezTo>
                    <a:pt x="617" y="21867"/>
                    <a:pt x="594" y="22004"/>
                    <a:pt x="571" y="22118"/>
                  </a:cubicBezTo>
                  <a:lnTo>
                    <a:pt x="548" y="22209"/>
                  </a:lnTo>
                  <a:cubicBezTo>
                    <a:pt x="503" y="22438"/>
                    <a:pt x="457" y="22689"/>
                    <a:pt x="411" y="22917"/>
                  </a:cubicBezTo>
                  <a:cubicBezTo>
                    <a:pt x="411" y="22917"/>
                    <a:pt x="366" y="23237"/>
                    <a:pt x="343" y="23374"/>
                  </a:cubicBezTo>
                  <a:cubicBezTo>
                    <a:pt x="275" y="23739"/>
                    <a:pt x="229" y="24081"/>
                    <a:pt x="183" y="24446"/>
                  </a:cubicBezTo>
                  <a:cubicBezTo>
                    <a:pt x="183" y="24515"/>
                    <a:pt x="160" y="24789"/>
                    <a:pt x="160" y="24789"/>
                  </a:cubicBezTo>
                  <a:cubicBezTo>
                    <a:pt x="115" y="25063"/>
                    <a:pt x="92" y="25337"/>
                    <a:pt x="92" y="25610"/>
                  </a:cubicBezTo>
                  <a:cubicBezTo>
                    <a:pt x="69" y="25747"/>
                    <a:pt x="69" y="25907"/>
                    <a:pt x="46" y="26044"/>
                  </a:cubicBezTo>
                  <a:cubicBezTo>
                    <a:pt x="46" y="26364"/>
                    <a:pt x="23" y="26683"/>
                    <a:pt x="23" y="27003"/>
                  </a:cubicBezTo>
                  <a:lnTo>
                    <a:pt x="1" y="27300"/>
                  </a:lnTo>
                  <a:cubicBezTo>
                    <a:pt x="1" y="27642"/>
                    <a:pt x="1" y="27984"/>
                    <a:pt x="23" y="28349"/>
                  </a:cubicBezTo>
                  <a:cubicBezTo>
                    <a:pt x="23" y="28464"/>
                    <a:pt x="23" y="28601"/>
                    <a:pt x="23" y="28738"/>
                  </a:cubicBezTo>
                  <a:cubicBezTo>
                    <a:pt x="46" y="29034"/>
                    <a:pt x="69" y="29354"/>
                    <a:pt x="92" y="29651"/>
                  </a:cubicBezTo>
                  <a:cubicBezTo>
                    <a:pt x="92" y="29651"/>
                    <a:pt x="92" y="29856"/>
                    <a:pt x="115" y="29924"/>
                  </a:cubicBezTo>
                  <a:cubicBezTo>
                    <a:pt x="138" y="30312"/>
                    <a:pt x="183" y="30700"/>
                    <a:pt x="229" y="31089"/>
                  </a:cubicBezTo>
                  <a:cubicBezTo>
                    <a:pt x="252" y="31180"/>
                    <a:pt x="275" y="31431"/>
                    <a:pt x="275" y="31431"/>
                  </a:cubicBezTo>
                  <a:cubicBezTo>
                    <a:pt x="320" y="31728"/>
                    <a:pt x="366" y="32047"/>
                    <a:pt x="434" y="32344"/>
                  </a:cubicBezTo>
                  <a:cubicBezTo>
                    <a:pt x="434" y="32344"/>
                    <a:pt x="457" y="32572"/>
                    <a:pt x="480" y="32641"/>
                  </a:cubicBezTo>
                  <a:cubicBezTo>
                    <a:pt x="548" y="33051"/>
                    <a:pt x="640" y="33440"/>
                    <a:pt x="731" y="33805"/>
                  </a:cubicBezTo>
                  <a:cubicBezTo>
                    <a:pt x="731" y="33896"/>
                    <a:pt x="800" y="34079"/>
                    <a:pt x="800" y="34079"/>
                  </a:cubicBezTo>
                  <a:cubicBezTo>
                    <a:pt x="868" y="34398"/>
                    <a:pt x="959" y="34718"/>
                    <a:pt x="1051" y="35037"/>
                  </a:cubicBezTo>
                  <a:lnTo>
                    <a:pt x="1119" y="35357"/>
                  </a:lnTo>
                  <a:cubicBezTo>
                    <a:pt x="1256" y="35768"/>
                    <a:pt x="1370" y="36156"/>
                    <a:pt x="1507" y="36521"/>
                  </a:cubicBezTo>
                  <a:lnTo>
                    <a:pt x="1553" y="36681"/>
                  </a:lnTo>
                  <a:cubicBezTo>
                    <a:pt x="1690" y="37023"/>
                    <a:pt x="1804" y="37365"/>
                    <a:pt x="1941" y="37708"/>
                  </a:cubicBezTo>
                  <a:lnTo>
                    <a:pt x="2055" y="38005"/>
                  </a:lnTo>
                  <a:cubicBezTo>
                    <a:pt x="2238" y="38461"/>
                    <a:pt x="2397" y="38826"/>
                    <a:pt x="2557" y="39169"/>
                  </a:cubicBezTo>
                  <a:cubicBezTo>
                    <a:pt x="7076" y="48892"/>
                    <a:pt x="16891" y="55169"/>
                    <a:pt x="27596" y="55169"/>
                  </a:cubicBezTo>
                  <a:cubicBezTo>
                    <a:pt x="31614" y="55169"/>
                    <a:pt x="35517" y="54302"/>
                    <a:pt x="39192" y="52613"/>
                  </a:cubicBezTo>
                  <a:cubicBezTo>
                    <a:pt x="42593" y="51015"/>
                    <a:pt x="45606" y="48801"/>
                    <a:pt x="48116" y="45993"/>
                  </a:cubicBezTo>
                  <a:cubicBezTo>
                    <a:pt x="48162" y="45948"/>
                    <a:pt x="48276" y="45834"/>
                    <a:pt x="48276" y="45834"/>
                  </a:cubicBezTo>
                  <a:cubicBezTo>
                    <a:pt x="50422" y="43391"/>
                    <a:pt x="52111" y="40629"/>
                    <a:pt x="53275" y="37594"/>
                  </a:cubicBezTo>
                  <a:cubicBezTo>
                    <a:pt x="53275" y="37594"/>
                    <a:pt x="53298" y="37571"/>
                    <a:pt x="53298" y="37548"/>
                  </a:cubicBezTo>
                  <a:cubicBezTo>
                    <a:pt x="53458" y="37137"/>
                    <a:pt x="53594" y="36726"/>
                    <a:pt x="53731" y="36316"/>
                  </a:cubicBezTo>
                  <a:lnTo>
                    <a:pt x="53754" y="36293"/>
                  </a:lnTo>
                  <a:cubicBezTo>
                    <a:pt x="55169" y="32070"/>
                    <a:pt x="55535" y="27505"/>
                    <a:pt x="54804" y="23123"/>
                  </a:cubicBezTo>
                  <a:lnTo>
                    <a:pt x="54804" y="23077"/>
                  </a:lnTo>
                  <a:cubicBezTo>
                    <a:pt x="54759" y="22803"/>
                    <a:pt x="54713" y="22552"/>
                    <a:pt x="54667" y="22301"/>
                  </a:cubicBezTo>
                  <a:cubicBezTo>
                    <a:pt x="54599" y="22004"/>
                    <a:pt x="54530" y="21707"/>
                    <a:pt x="54462" y="21411"/>
                  </a:cubicBezTo>
                  <a:cubicBezTo>
                    <a:pt x="54051" y="19539"/>
                    <a:pt x="53412" y="17713"/>
                    <a:pt x="52613" y="15978"/>
                  </a:cubicBezTo>
                  <a:cubicBezTo>
                    <a:pt x="52453" y="15659"/>
                    <a:pt x="52293" y="15316"/>
                    <a:pt x="52134" y="15020"/>
                  </a:cubicBezTo>
                  <a:cubicBezTo>
                    <a:pt x="52042" y="14814"/>
                    <a:pt x="51928" y="14632"/>
                    <a:pt x="51837" y="14449"/>
                  </a:cubicBezTo>
                  <a:cubicBezTo>
                    <a:pt x="51837" y="14426"/>
                    <a:pt x="51791" y="14380"/>
                    <a:pt x="51791" y="14358"/>
                  </a:cubicBezTo>
                  <a:cubicBezTo>
                    <a:pt x="50399" y="11824"/>
                    <a:pt x="48664" y="9541"/>
                    <a:pt x="46564" y="7579"/>
                  </a:cubicBezTo>
                  <a:cubicBezTo>
                    <a:pt x="46564" y="7556"/>
                    <a:pt x="46564" y="7556"/>
                    <a:pt x="46541" y="7556"/>
                  </a:cubicBezTo>
                  <a:cubicBezTo>
                    <a:pt x="41406" y="2671"/>
                    <a:pt x="34649" y="1"/>
                    <a:pt x="27574"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4"/>
            <p:cNvSpPr/>
            <p:nvPr/>
          </p:nvSpPr>
          <p:spPr>
            <a:xfrm>
              <a:off x="5783000" y="3029668"/>
              <a:ext cx="1655041" cy="1452789"/>
            </a:xfrm>
            <a:custGeom>
              <a:avLst/>
              <a:gdLst/>
              <a:ahLst/>
              <a:cxnLst/>
              <a:rect l="l" t="t" r="r" b="b"/>
              <a:pathLst>
                <a:path w="55923" h="49089" extrusionOk="0">
                  <a:moveTo>
                    <a:pt x="27949" y="1"/>
                  </a:moveTo>
                  <a:cubicBezTo>
                    <a:pt x="24495" y="1"/>
                    <a:pt x="20985" y="734"/>
                    <a:pt x="17644" y="2284"/>
                  </a:cubicBezTo>
                  <a:cubicBezTo>
                    <a:pt x="5342" y="7967"/>
                    <a:pt x="0" y="22553"/>
                    <a:pt x="5684" y="34855"/>
                  </a:cubicBezTo>
                  <a:cubicBezTo>
                    <a:pt x="9842" y="43820"/>
                    <a:pt x="18714" y="49088"/>
                    <a:pt x="27983" y="49088"/>
                  </a:cubicBezTo>
                  <a:cubicBezTo>
                    <a:pt x="31434" y="49088"/>
                    <a:pt x="34940" y="48358"/>
                    <a:pt x="38278" y="46816"/>
                  </a:cubicBezTo>
                  <a:cubicBezTo>
                    <a:pt x="50558" y="41110"/>
                    <a:pt x="55922" y="26524"/>
                    <a:pt x="50216" y="14221"/>
                  </a:cubicBezTo>
                  <a:cubicBezTo>
                    <a:pt x="46076" y="5276"/>
                    <a:pt x="37213" y="1"/>
                    <a:pt x="27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4"/>
            <p:cNvSpPr/>
            <p:nvPr/>
          </p:nvSpPr>
          <p:spPr>
            <a:xfrm>
              <a:off x="5887703" y="3125611"/>
              <a:ext cx="1409817" cy="1344974"/>
            </a:xfrm>
            <a:custGeom>
              <a:avLst/>
              <a:gdLst/>
              <a:ahLst/>
              <a:cxnLst/>
              <a:rect l="l" t="t" r="r" b="b"/>
              <a:pathLst>
                <a:path w="47637" h="45446" extrusionOk="0">
                  <a:moveTo>
                    <a:pt x="15727" y="0"/>
                  </a:moveTo>
                  <a:cubicBezTo>
                    <a:pt x="14951" y="274"/>
                    <a:pt x="14175" y="594"/>
                    <a:pt x="13399" y="936"/>
                  </a:cubicBezTo>
                  <a:cubicBezTo>
                    <a:pt x="13330" y="982"/>
                    <a:pt x="13262" y="1005"/>
                    <a:pt x="13171" y="1050"/>
                  </a:cubicBezTo>
                  <a:cubicBezTo>
                    <a:pt x="13701" y="1003"/>
                    <a:pt x="14229" y="978"/>
                    <a:pt x="14753" y="978"/>
                  </a:cubicBezTo>
                  <a:cubicBezTo>
                    <a:pt x="18490" y="978"/>
                    <a:pt x="22018" y="2247"/>
                    <a:pt x="24720" y="5570"/>
                  </a:cubicBezTo>
                  <a:cubicBezTo>
                    <a:pt x="26135" y="7305"/>
                    <a:pt x="26957" y="9519"/>
                    <a:pt x="26409" y="11641"/>
                  </a:cubicBezTo>
                  <a:cubicBezTo>
                    <a:pt x="23510" y="10660"/>
                    <a:pt x="20475" y="9952"/>
                    <a:pt x="17553" y="9290"/>
                  </a:cubicBezTo>
                  <a:cubicBezTo>
                    <a:pt x="14229" y="8538"/>
                    <a:pt x="10824" y="8054"/>
                    <a:pt x="7421" y="8054"/>
                  </a:cubicBezTo>
                  <a:cubicBezTo>
                    <a:pt x="6385" y="8054"/>
                    <a:pt x="5348" y="8099"/>
                    <a:pt x="4314" y="8195"/>
                  </a:cubicBezTo>
                  <a:cubicBezTo>
                    <a:pt x="4063" y="8537"/>
                    <a:pt x="3789" y="8879"/>
                    <a:pt x="3538" y="9245"/>
                  </a:cubicBezTo>
                  <a:cubicBezTo>
                    <a:pt x="4816" y="9088"/>
                    <a:pt x="6097" y="9017"/>
                    <a:pt x="7376" y="9017"/>
                  </a:cubicBezTo>
                  <a:cubicBezTo>
                    <a:pt x="10576" y="9017"/>
                    <a:pt x="13774" y="9460"/>
                    <a:pt x="16937" y="10112"/>
                  </a:cubicBezTo>
                  <a:cubicBezTo>
                    <a:pt x="19972" y="10751"/>
                    <a:pt x="23077" y="11504"/>
                    <a:pt x="26067" y="12554"/>
                  </a:cubicBezTo>
                  <a:cubicBezTo>
                    <a:pt x="26021" y="12668"/>
                    <a:pt x="25953" y="12783"/>
                    <a:pt x="25884" y="12897"/>
                  </a:cubicBezTo>
                  <a:cubicBezTo>
                    <a:pt x="24606" y="15134"/>
                    <a:pt x="22187" y="15978"/>
                    <a:pt x="19790" y="16252"/>
                  </a:cubicBezTo>
                  <a:cubicBezTo>
                    <a:pt x="18939" y="16352"/>
                    <a:pt x="18042" y="16389"/>
                    <a:pt x="17113" y="16389"/>
                  </a:cubicBezTo>
                  <a:cubicBezTo>
                    <a:pt x="14220" y="16389"/>
                    <a:pt x="11025" y="16024"/>
                    <a:pt x="8000" y="16024"/>
                  </a:cubicBezTo>
                  <a:cubicBezTo>
                    <a:pt x="5088" y="16024"/>
                    <a:pt x="2334" y="16362"/>
                    <a:pt x="160" y="17690"/>
                  </a:cubicBezTo>
                  <a:cubicBezTo>
                    <a:pt x="92" y="18101"/>
                    <a:pt x="46" y="18512"/>
                    <a:pt x="0" y="18923"/>
                  </a:cubicBezTo>
                  <a:cubicBezTo>
                    <a:pt x="1976" y="17331"/>
                    <a:pt x="4612" y="16918"/>
                    <a:pt x="7493" y="16918"/>
                  </a:cubicBezTo>
                  <a:cubicBezTo>
                    <a:pt x="10609" y="16918"/>
                    <a:pt x="14011" y="17401"/>
                    <a:pt x="17179" y="17401"/>
                  </a:cubicBezTo>
                  <a:cubicBezTo>
                    <a:pt x="19781" y="17401"/>
                    <a:pt x="22224" y="17075"/>
                    <a:pt x="24218" y="15887"/>
                  </a:cubicBezTo>
                  <a:cubicBezTo>
                    <a:pt x="25610" y="15065"/>
                    <a:pt x="26501" y="14015"/>
                    <a:pt x="26980" y="12874"/>
                  </a:cubicBezTo>
                  <a:cubicBezTo>
                    <a:pt x="28372" y="13376"/>
                    <a:pt x="29719" y="13970"/>
                    <a:pt x="30997" y="14631"/>
                  </a:cubicBezTo>
                  <a:cubicBezTo>
                    <a:pt x="29536" y="16868"/>
                    <a:pt x="28190" y="19128"/>
                    <a:pt x="26911" y="21365"/>
                  </a:cubicBezTo>
                  <a:cubicBezTo>
                    <a:pt x="22666" y="28806"/>
                    <a:pt x="19767" y="36795"/>
                    <a:pt x="19174" y="45263"/>
                  </a:cubicBezTo>
                  <a:cubicBezTo>
                    <a:pt x="19470" y="45331"/>
                    <a:pt x="19790" y="45400"/>
                    <a:pt x="20109" y="45446"/>
                  </a:cubicBezTo>
                  <a:cubicBezTo>
                    <a:pt x="20680" y="37114"/>
                    <a:pt x="23556" y="29240"/>
                    <a:pt x="27710" y="21913"/>
                  </a:cubicBezTo>
                  <a:cubicBezTo>
                    <a:pt x="28988" y="19653"/>
                    <a:pt x="30358" y="17325"/>
                    <a:pt x="31842" y="15065"/>
                  </a:cubicBezTo>
                  <a:cubicBezTo>
                    <a:pt x="31956" y="15134"/>
                    <a:pt x="32070" y="15179"/>
                    <a:pt x="32184" y="15248"/>
                  </a:cubicBezTo>
                  <a:cubicBezTo>
                    <a:pt x="32800" y="15590"/>
                    <a:pt x="33417" y="15978"/>
                    <a:pt x="34010" y="16389"/>
                  </a:cubicBezTo>
                  <a:cubicBezTo>
                    <a:pt x="32846" y="17644"/>
                    <a:pt x="32207" y="19402"/>
                    <a:pt x="32389" y="21639"/>
                  </a:cubicBezTo>
                  <a:cubicBezTo>
                    <a:pt x="32777" y="26295"/>
                    <a:pt x="37228" y="30267"/>
                    <a:pt x="39945" y="33713"/>
                  </a:cubicBezTo>
                  <a:cubicBezTo>
                    <a:pt x="40949" y="34969"/>
                    <a:pt x="41908" y="36270"/>
                    <a:pt x="42684" y="37708"/>
                  </a:cubicBezTo>
                  <a:cubicBezTo>
                    <a:pt x="42866" y="37480"/>
                    <a:pt x="43072" y="37251"/>
                    <a:pt x="43254" y="37023"/>
                  </a:cubicBezTo>
                  <a:cubicBezTo>
                    <a:pt x="41154" y="33188"/>
                    <a:pt x="37525" y="29559"/>
                    <a:pt x="35265" y="26181"/>
                  </a:cubicBezTo>
                  <a:cubicBezTo>
                    <a:pt x="34033" y="24332"/>
                    <a:pt x="33143" y="22278"/>
                    <a:pt x="33371" y="20018"/>
                  </a:cubicBezTo>
                  <a:cubicBezTo>
                    <a:pt x="33485" y="18717"/>
                    <a:pt x="34010" y="17690"/>
                    <a:pt x="34763" y="16891"/>
                  </a:cubicBezTo>
                  <a:cubicBezTo>
                    <a:pt x="38027" y="19219"/>
                    <a:pt x="40926" y="22187"/>
                    <a:pt x="43277" y="25359"/>
                  </a:cubicBezTo>
                  <a:cubicBezTo>
                    <a:pt x="44624" y="27163"/>
                    <a:pt x="45765" y="29103"/>
                    <a:pt x="46815" y="31111"/>
                  </a:cubicBezTo>
                  <a:cubicBezTo>
                    <a:pt x="46975" y="30723"/>
                    <a:pt x="47112" y="30335"/>
                    <a:pt x="47226" y="29947"/>
                  </a:cubicBezTo>
                  <a:cubicBezTo>
                    <a:pt x="46267" y="28167"/>
                    <a:pt x="45217" y="26409"/>
                    <a:pt x="44008" y="24743"/>
                  </a:cubicBezTo>
                  <a:cubicBezTo>
                    <a:pt x="41702" y="21548"/>
                    <a:pt x="38758" y="18603"/>
                    <a:pt x="35494" y="16252"/>
                  </a:cubicBezTo>
                  <a:cubicBezTo>
                    <a:pt x="36658" y="15408"/>
                    <a:pt x="38187" y="14974"/>
                    <a:pt x="39762" y="14928"/>
                  </a:cubicBezTo>
                  <a:cubicBezTo>
                    <a:pt x="39885" y="14925"/>
                    <a:pt x="40006" y="14923"/>
                    <a:pt x="40127" y="14923"/>
                  </a:cubicBezTo>
                  <a:cubicBezTo>
                    <a:pt x="43178" y="14923"/>
                    <a:pt x="45661" y="16024"/>
                    <a:pt x="47637" y="17759"/>
                  </a:cubicBezTo>
                  <a:cubicBezTo>
                    <a:pt x="47523" y="17234"/>
                    <a:pt x="47386" y="16731"/>
                    <a:pt x="47249" y="16229"/>
                  </a:cubicBezTo>
                  <a:cubicBezTo>
                    <a:pt x="45902" y="15316"/>
                    <a:pt x="44373" y="14631"/>
                    <a:pt x="42592" y="14243"/>
                  </a:cubicBezTo>
                  <a:cubicBezTo>
                    <a:pt x="41794" y="14066"/>
                    <a:pt x="40987" y="13978"/>
                    <a:pt x="40195" y="13978"/>
                  </a:cubicBezTo>
                  <a:cubicBezTo>
                    <a:pt x="38132" y="13978"/>
                    <a:pt x="36169" y="14573"/>
                    <a:pt x="34718" y="15727"/>
                  </a:cubicBezTo>
                  <a:cubicBezTo>
                    <a:pt x="33964" y="15202"/>
                    <a:pt x="33188" y="14723"/>
                    <a:pt x="32389" y="14266"/>
                  </a:cubicBezTo>
                  <a:cubicBezTo>
                    <a:pt x="34649" y="10911"/>
                    <a:pt x="37228" y="7693"/>
                    <a:pt x="40173" y="4999"/>
                  </a:cubicBezTo>
                  <a:cubicBezTo>
                    <a:pt x="39945" y="4794"/>
                    <a:pt x="39694" y="4566"/>
                    <a:pt x="39442" y="4383"/>
                  </a:cubicBezTo>
                  <a:cubicBezTo>
                    <a:pt x="36452" y="7122"/>
                    <a:pt x="33850" y="10386"/>
                    <a:pt x="31545" y="13810"/>
                  </a:cubicBezTo>
                  <a:cubicBezTo>
                    <a:pt x="30175" y="13102"/>
                    <a:pt x="28760" y="12486"/>
                    <a:pt x="27299" y="11961"/>
                  </a:cubicBezTo>
                  <a:cubicBezTo>
                    <a:pt x="27961" y="9131"/>
                    <a:pt x="26523" y="5867"/>
                    <a:pt x="24218" y="3584"/>
                  </a:cubicBezTo>
                  <a:cubicBezTo>
                    <a:pt x="21776" y="1187"/>
                    <a:pt x="18808" y="160"/>
                    <a:pt x="15727"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4"/>
            <p:cNvSpPr/>
            <p:nvPr/>
          </p:nvSpPr>
          <p:spPr>
            <a:xfrm>
              <a:off x="5889715" y="3098326"/>
              <a:ext cx="1437548" cy="1374303"/>
            </a:xfrm>
            <a:custGeom>
              <a:avLst/>
              <a:gdLst/>
              <a:ahLst/>
              <a:cxnLst/>
              <a:rect l="l" t="t" r="r" b="b"/>
              <a:pathLst>
                <a:path w="48574" h="46437" extrusionOk="0">
                  <a:moveTo>
                    <a:pt x="15265" y="0"/>
                  </a:moveTo>
                  <a:cubicBezTo>
                    <a:pt x="14797" y="0"/>
                    <a:pt x="14327" y="19"/>
                    <a:pt x="13856" y="55"/>
                  </a:cubicBezTo>
                  <a:cubicBezTo>
                    <a:pt x="13011" y="466"/>
                    <a:pt x="12190" y="900"/>
                    <a:pt x="11436" y="1379"/>
                  </a:cubicBezTo>
                  <a:cubicBezTo>
                    <a:pt x="12676" y="1137"/>
                    <a:pt x="13916" y="1002"/>
                    <a:pt x="15136" y="1002"/>
                  </a:cubicBezTo>
                  <a:cubicBezTo>
                    <a:pt x="18860" y="1002"/>
                    <a:pt x="22392" y="2261"/>
                    <a:pt x="25109" y="5579"/>
                  </a:cubicBezTo>
                  <a:cubicBezTo>
                    <a:pt x="26501" y="7314"/>
                    <a:pt x="27346" y="9550"/>
                    <a:pt x="26798" y="11673"/>
                  </a:cubicBezTo>
                  <a:cubicBezTo>
                    <a:pt x="23876" y="10669"/>
                    <a:pt x="20863" y="9961"/>
                    <a:pt x="17942" y="9299"/>
                  </a:cubicBezTo>
                  <a:cubicBezTo>
                    <a:pt x="14606" y="8541"/>
                    <a:pt x="11196" y="8057"/>
                    <a:pt x="7794" y="8057"/>
                  </a:cubicBezTo>
                  <a:cubicBezTo>
                    <a:pt x="6586" y="8057"/>
                    <a:pt x="5380" y="8118"/>
                    <a:pt x="4178" y="8249"/>
                  </a:cubicBezTo>
                  <a:cubicBezTo>
                    <a:pt x="3950" y="8615"/>
                    <a:pt x="3699" y="8957"/>
                    <a:pt x="3493" y="9322"/>
                  </a:cubicBezTo>
                  <a:cubicBezTo>
                    <a:pt x="4916" y="9125"/>
                    <a:pt x="6343" y="9036"/>
                    <a:pt x="7770" y="9036"/>
                  </a:cubicBezTo>
                  <a:cubicBezTo>
                    <a:pt x="10967" y="9036"/>
                    <a:pt x="14162" y="9481"/>
                    <a:pt x="17302" y="10144"/>
                  </a:cubicBezTo>
                  <a:cubicBezTo>
                    <a:pt x="20338" y="10783"/>
                    <a:pt x="23465" y="11536"/>
                    <a:pt x="26455" y="12563"/>
                  </a:cubicBezTo>
                  <a:cubicBezTo>
                    <a:pt x="26387" y="12677"/>
                    <a:pt x="26341" y="12814"/>
                    <a:pt x="26273" y="12929"/>
                  </a:cubicBezTo>
                  <a:cubicBezTo>
                    <a:pt x="24995" y="15143"/>
                    <a:pt x="22552" y="15987"/>
                    <a:pt x="20178" y="16284"/>
                  </a:cubicBezTo>
                  <a:cubicBezTo>
                    <a:pt x="19349" y="16379"/>
                    <a:pt x="18476" y="16415"/>
                    <a:pt x="17572" y="16415"/>
                  </a:cubicBezTo>
                  <a:cubicBezTo>
                    <a:pt x="14652" y="16415"/>
                    <a:pt x="11418" y="16037"/>
                    <a:pt x="8360" y="16037"/>
                  </a:cubicBezTo>
                  <a:cubicBezTo>
                    <a:pt x="5302" y="16037"/>
                    <a:pt x="2420" y="16415"/>
                    <a:pt x="206" y="17927"/>
                  </a:cubicBezTo>
                  <a:cubicBezTo>
                    <a:pt x="115" y="18384"/>
                    <a:pt x="46" y="18817"/>
                    <a:pt x="1" y="19251"/>
                  </a:cubicBezTo>
                  <a:cubicBezTo>
                    <a:pt x="2001" y="17402"/>
                    <a:pt x="4772" y="16934"/>
                    <a:pt x="7822" y="16934"/>
                  </a:cubicBezTo>
                  <a:cubicBezTo>
                    <a:pt x="10961" y="16934"/>
                    <a:pt x="14396" y="17430"/>
                    <a:pt x="17590" y="17430"/>
                  </a:cubicBezTo>
                  <a:cubicBezTo>
                    <a:pt x="20183" y="17430"/>
                    <a:pt x="22617" y="17103"/>
                    <a:pt x="24607" y="15919"/>
                  </a:cubicBezTo>
                  <a:cubicBezTo>
                    <a:pt x="25999" y="15097"/>
                    <a:pt x="26889" y="14047"/>
                    <a:pt x="27368" y="12906"/>
                  </a:cubicBezTo>
                  <a:cubicBezTo>
                    <a:pt x="28761" y="13408"/>
                    <a:pt x="30107" y="13979"/>
                    <a:pt x="31386" y="14640"/>
                  </a:cubicBezTo>
                  <a:cubicBezTo>
                    <a:pt x="29925" y="16877"/>
                    <a:pt x="28578" y="19160"/>
                    <a:pt x="27300" y="21374"/>
                  </a:cubicBezTo>
                  <a:cubicBezTo>
                    <a:pt x="22872" y="29112"/>
                    <a:pt x="19927" y="37443"/>
                    <a:pt x="19494" y="46276"/>
                  </a:cubicBezTo>
                  <a:cubicBezTo>
                    <a:pt x="19790" y="46345"/>
                    <a:pt x="20110" y="46390"/>
                    <a:pt x="20429" y="46436"/>
                  </a:cubicBezTo>
                  <a:cubicBezTo>
                    <a:pt x="20840" y="37740"/>
                    <a:pt x="23762" y="29545"/>
                    <a:pt x="28076" y="21922"/>
                  </a:cubicBezTo>
                  <a:cubicBezTo>
                    <a:pt x="29354" y="19685"/>
                    <a:pt x="30747" y="17357"/>
                    <a:pt x="32230" y="15097"/>
                  </a:cubicBezTo>
                  <a:cubicBezTo>
                    <a:pt x="32344" y="15143"/>
                    <a:pt x="32458" y="15211"/>
                    <a:pt x="32550" y="15257"/>
                  </a:cubicBezTo>
                  <a:cubicBezTo>
                    <a:pt x="33189" y="15622"/>
                    <a:pt x="33805" y="16010"/>
                    <a:pt x="34399" y="16398"/>
                  </a:cubicBezTo>
                  <a:cubicBezTo>
                    <a:pt x="33234" y="17653"/>
                    <a:pt x="32595" y="19411"/>
                    <a:pt x="32778" y="21648"/>
                  </a:cubicBezTo>
                  <a:cubicBezTo>
                    <a:pt x="33166" y="26327"/>
                    <a:pt x="37594" y="30276"/>
                    <a:pt x="40333" y="33722"/>
                  </a:cubicBezTo>
                  <a:cubicBezTo>
                    <a:pt x="41383" y="35046"/>
                    <a:pt x="42410" y="36439"/>
                    <a:pt x="43186" y="37945"/>
                  </a:cubicBezTo>
                  <a:cubicBezTo>
                    <a:pt x="43392" y="37717"/>
                    <a:pt x="43574" y="37466"/>
                    <a:pt x="43757" y="37237"/>
                  </a:cubicBezTo>
                  <a:cubicBezTo>
                    <a:pt x="41680" y="33312"/>
                    <a:pt x="37936" y="29637"/>
                    <a:pt x="35654" y="26190"/>
                  </a:cubicBezTo>
                  <a:cubicBezTo>
                    <a:pt x="34421" y="24341"/>
                    <a:pt x="33531" y="22287"/>
                    <a:pt x="33759" y="20050"/>
                  </a:cubicBezTo>
                  <a:cubicBezTo>
                    <a:pt x="33874" y="18749"/>
                    <a:pt x="34376" y="17699"/>
                    <a:pt x="35152" y="16900"/>
                  </a:cubicBezTo>
                  <a:cubicBezTo>
                    <a:pt x="38416" y="19228"/>
                    <a:pt x="41292" y="22218"/>
                    <a:pt x="43666" y="25368"/>
                  </a:cubicBezTo>
                  <a:cubicBezTo>
                    <a:pt x="45012" y="27194"/>
                    <a:pt x="46154" y="29134"/>
                    <a:pt x="47204" y="31120"/>
                  </a:cubicBezTo>
                  <a:cubicBezTo>
                    <a:pt x="47363" y="30755"/>
                    <a:pt x="47500" y="30367"/>
                    <a:pt x="47614" y="29979"/>
                  </a:cubicBezTo>
                  <a:cubicBezTo>
                    <a:pt x="46656" y="28176"/>
                    <a:pt x="45606" y="26418"/>
                    <a:pt x="44396" y="24752"/>
                  </a:cubicBezTo>
                  <a:cubicBezTo>
                    <a:pt x="42091" y="21557"/>
                    <a:pt x="39146" y="18612"/>
                    <a:pt x="35859" y="16261"/>
                  </a:cubicBezTo>
                  <a:cubicBezTo>
                    <a:pt x="37046" y="15417"/>
                    <a:pt x="38576" y="14983"/>
                    <a:pt x="40151" y="14937"/>
                  </a:cubicBezTo>
                  <a:cubicBezTo>
                    <a:pt x="40264" y="14934"/>
                    <a:pt x="40377" y="14933"/>
                    <a:pt x="40489" y="14933"/>
                  </a:cubicBezTo>
                  <a:cubicBezTo>
                    <a:pt x="43822" y="14933"/>
                    <a:pt x="46475" y="16237"/>
                    <a:pt x="48573" y="18247"/>
                  </a:cubicBezTo>
                  <a:cubicBezTo>
                    <a:pt x="48482" y="17745"/>
                    <a:pt x="48390" y="17220"/>
                    <a:pt x="48254" y="16718"/>
                  </a:cubicBezTo>
                  <a:cubicBezTo>
                    <a:pt x="46793" y="15576"/>
                    <a:pt x="45035" y="14709"/>
                    <a:pt x="42981" y="14252"/>
                  </a:cubicBezTo>
                  <a:cubicBezTo>
                    <a:pt x="42186" y="14082"/>
                    <a:pt x="41383" y="13997"/>
                    <a:pt x="40594" y="13997"/>
                  </a:cubicBezTo>
                  <a:cubicBezTo>
                    <a:pt x="38528" y="13997"/>
                    <a:pt x="36560" y="14580"/>
                    <a:pt x="35106" y="15736"/>
                  </a:cubicBezTo>
                  <a:cubicBezTo>
                    <a:pt x="34353" y="15211"/>
                    <a:pt x="33554" y="14732"/>
                    <a:pt x="32778" y="14275"/>
                  </a:cubicBezTo>
                  <a:cubicBezTo>
                    <a:pt x="35220" y="10669"/>
                    <a:pt x="37982" y="7222"/>
                    <a:pt x="41223" y="4415"/>
                  </a:cubicBezTo>
                  <a:cubicBezTo>
                    <a:pt x="40995" y="4186"/>
                    <a:pt x="40767" y="3981"/>
                    <a:pt x="40516" y="3776"/>
                  </a:cubicBezTo>
                  <a:cubicBezTo>
                    <a:pt x="37229" y="6652"/>
                    <a:pt x="34421" y="10144"/>
                    <a:pt x="31933" y="13819"/>
                  </a:cubicBezTo>
                  <a:cubicBezTo>
                    <a:pt x="30564" y="13111"/>
                    <a:pt x="29149" y="12518"/>
                    <a:pt x="27665" y="11970"/>
                  </a:cubicBezTo>
                  <a:cubicBezTo>
                    <a:pt x="28350" y="9140"/>
                    <a:pt x="26912" y="5876"/>
                    <a:pt x="24607" y="3616"/>
                  </a:cubicBezTo>
                  <a:cubicBezTo>
                    <a:pt x="21919" y="989"/>
                    <a:pt x="18650" y="0"/>
                    <a:pt x="15265" y="0"/>
                  </a:cubicBezTo>
                  <a:close/>
                </a:path>
              </a:pathLst>
            </a:custGeom>
            <a:solidFill>
              <a:srgbClr val="BF0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4"/>
            <p:cNvSpPr/>
            <p:nvPr/>
          </p:nvSpPr>
          <p:spPr>
            <a:xfrm>
              <a:off x="6634118" y="3080362"/>
              <a:ext cx="156054" cy="70259"/>
            </a:xfrm>
            <a:custGeom>
              <a:avLst/>
              <a:gdLst/>
              <a:ahLst/>
              <a:cxnLst/>
              <a:rect l="l" t="t" r="r" b="b"/>
              <a:pathLst>
                <a:path w="5273" h="2374" extrusionOk="0">
                  <a:moveTo>
                    <a:pt x="69" y="936"/>
                  </a:moveTo>
                  <a:cubicBezTo>
                    <a:pt x="0" y="1529"/>
                    <a:pt x="1119" y="2100"/>
                    <a:pt x="2534" y="2237"/>
                  </a:cubicBezTo>
                  <a:cubicBezTo>
                    <a:pt x="3972" y="2374"/>
                    <a:pt x="5159" y="2032"/>
                    <a:pt x="5227" y="1438"/>
                  </a:cubicBezTo>
                  <a:cubicBezTo>
                    <a:pt x="5273" y="868"/>
                    <a:pt x="4155" y="274"/>
                    <a:pt x="2739" y="137"/>
                  </a:cubicBezTo>
                  <a:cubicBezTo>
                    <a:pt x="1324" y="0"/>
                    <a:pt x="114" y="365"/>
                    <a:pt x="69" y="936"/>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4"/>
            <p:cNvSpPr/>
            <p:nvPr/>
          </p:nvSpPr>
          <p:spPr>
            <a:xfrm>
              <a:off x="6826626" y="3117562"/>
              <a:ext cx="114858" cy="62209"/>
            </a:xfrm>
            <a:custGeom>
              <a:avLst/>
              <a:gdLst/>
              <a:ahLst/>
              <a:cxnLst/>
              <a:rect l="l" t="t" r="r" b="b"/>
              <a:pathLst>
                <a:path w="3881" h="2102" extrusionOk="0">
                  <a:moveTo>
                    <a:pt x="868" y="1"/>
                  </a:moveTo>
                  <a:cubicBezTo>
                    <a:pt x="515" y="1"/>
                    <a:pt x="260" y="98"/>
                    <a:pt x="183" y="295"/>
                  </a:cubicBezTo>
                  <a:cubicBezTo>
                    <a:pt x="1" y="683"/>
                    <a:pt x="662" y="1345"/>
                    <a:pt x="1621" y="1779"/>
                  </a:cubicBezTo>
                  <a:cubicBezTo>
                    <a:pt x="2133" y="1993"/>
                    <a:pt x="2632" y="2102"/>
                    <a:pt x="3016" y="2102"/>
                  </a:cubicBezTo>
                  <a:cubicBezTo>
                    <a:pt x="3368" y="2102"/>
                    <a:pt x="3622" y="2010"/>
                    <a:pt x="3698" y="1825"/>
                  </a:cubicBezTo>
                  <a:cubicBezTo>
                    <a:pt x="3881" y="1414"/>
                    <a:pt x="3219" y="752"/>
                    <a:pt x="2260" y="341"/>
                  </a:cubicBezTo>
                  <a:cubicBezTo>
                    <a:pt x="1750" y="115"/>
                    <a:pt x="1251" y="1"/>
                    <a:pt x="868"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4"/>
            <p:cNvSpPr/>
            <p:nvPr/>
          </p:nvSpPr>
          <p:spPr>
            <a:xfrm>
              <a:off x="5834996" y="3318801"/>
              <a:ext cx="1603043" cy="1163646"/>
            </a:xfrm>
            <a:custGeom>
              <a:avLst/>
              <a:gdLst/>
              <a:ahLst/>
              <a:cxnLst/>
              <a:rect l="l" t="t" r="r" b="b"/>
              <a:pathLst>
                <a:path w="54166" h="39319" extrusionOk="0">
                  <a:moveTo>
                    <a:pt x="6597" y="0"/>
                  </a:moveTo>
                  <a:cubicBezTo>
                    <a:pt x="1348" y="6985"/>
                    <a:pt x="1" y="16594"/>
                    <a:pt x="3927" y="25085"/>
                  </a:cubicBezTo>
                  <a:cubicBezTo>
                    <a:pt x="8085" y="34050"/>
                    <a:pt x="16957" y="39318"/>
                    <a:pt x="26226" y="39318"/>
                  </a:cubicBezTo>
                  <a:cubicBezTo>
                    <a:pt x="29677" y="39318"/>
                    <a:pt x="33183" y="38588"/>
                    <a:pt x="36521" y="37046"/>
                  </a:cubicBezTo>
                  <a:cubicBezTo>
                    <a:pt x="48801" y="31340"/>
                    <a:pt x="54165" y="16754"/>
                    <a:pt x="48459" y="4451"/>
                  </a:cubicBezTo>
                  <a:cubicBezTo>
                    <a:pt x="48231" y="3972"/>
                    <a:pt x="48003" y="3516"/>
                    <a:pt x="47752" y="3059"/>
                  </a:cubicBezTo>
                  <a:lnTo>
                    <a:pt x="47752" y="3059"/>
                  </a:lnTo>
                  <a:cubicBezTo>
                    <a:pt x="48528" y="8606"/>
                    <a:pt x="47021" y="14221"/>
                    <a:pt x="43734" y="18626"/>
                  </a:cubicBezTo>
                  <a:cubicBezTo>
                    <a:pt x="43597" y="18147"/>
                    <a:pt x="43164" y="17804"/>
                    <a:pt x="42639" y="17804"/>
                  </a:cubicBezTo>
                  <a:cubicBezTo>
                    <a:pt x="42000" y="17804"/>
                    <a:pt x="41497" y="18306"/>
                    <a:pt x="41497" y="18945"/>
                  </a:cubicBezTo>
                  <a:cubicBezTo>
                    <a:pt x="41497" y="19539"/>
                    <a:pt x="41954" y="20018"/>
                    <a:pt x="42547" y="20064"/>
                  </a:cubicBezTo>
                  <a:cubicBezTo>
                    <a:pt x="41223" y="21548"/>
                    <a:pt x="39694" y="22826"/>
                    <a:pt x="37937" y="23921"/>
                  </a:cubicBezTo>
                  <a:cubicBezTo>
                    <a:pt x="37708" y="23670"/>
                    <a:pt x="37389" y="23511"/>
                    <a:pt x="37024" y="23511"/>
                  </a:cubicBezTo>
                  <a:cubicBezTo>
                    <a:pt x="36339" y="23511"/>
                    <a:pt x="35791" y="24058"/>
                    <a:pt x="35791" y="24743"/>
                  </a:cubicBezTo>
                  <a:cubicBezTo>
                    <a:pt x="35791" y="24834"/>
                    <a:pt x="35814" y="24949"/>
                    <a:pt x="35837" y="25063"/>
                  </a:cubicBezTo>
                  <a:cubicBezTo>
                    <a:pt x="35791" y="25063"/>
                    <a:pt x="35745" y="25085"/>
                    <a:pt x="35723" y="25108"/>
                  </a:cubicBezTo>
                  <a:cubicBezTo>
                    <a:pt x="34353" y="25747"/>
                    <a:pt x="32938" y="26204"/>
                    <a:pt x="31523" y="26546"/>
                  </a:cubicBezTo>
                  <a:cubicBezTo>
                    <a:pt x="31203" y="25976"/>
                    <a:pt x="30587" y="25588"/>
                    <a:pt x="29879" y="25588"/>
                  </a:cubicBezTo>
                  <a:cubicBezTo>
                    <a:pt x="29012" y="25588"/>
                    <a:pt x="28259" y="26204"/>
                    <a:pt x="28053" y="27026"/>
                  </a:cubicBezTo>
                  <a:cubicBezTo>
                    <a:pt x="27666" y="27046"/>
                    <a:pt x="27280" y="27056"/>
                    <a:pt x="26894" y="27056"/>
                  </a:cubicBezTo>
                  <a:cubicBezTo>
                    <a:pt x="25121" y="27056"/>
                    <a:pt x="23368" y="26841"/>
                    <a:pt x="21662" y="26409"/>
                  </a:cubicBezTo>
                  <a:cubicBezTo>
                    <a:pt x="21685" y="26295"/>
                    <a:pt x="21708" y="26181"/>
                    <a:pt x="21708" y="26067"/>
                  </a:cubicBezTo>
                  <a:cubicBezTo>
                    <a:pt x="21708" y="25177"/>
                    <a:pt x="20977" y="24446"/>
                    <a:pt x="20087" y="24446"/>
                  </a:cubicBezTo>
                  <a:cubicBezTo>
                    <a:pt x="19448" y="24446"/>
                    <a:pt x="18878" y="24834"/>
                    <a:pt x="18626" y="25405"/>
                  </a:cubicBezTo>
                  <a:cubicBezTo>
                    <a:pt x="13970" y="23419"/>
                    <a:pt x="9998" y="19790"/>
                    <a:pt x="7693" y="14837"/>
                  </a:cubicBezTo>
                  <a:cubicBezTo>
                    <a:pt x="5456" y="9998"/>
                    <a:pt x="5205" y="4748"/>
                    <a:pt x="6597"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4"/>
            <p:cNvSpPr/>
            <p:nvPr/>
          </p:nvSpPr>
          <p:spPr>
            <a:xfrm>
              <a:off x="6759063" y="3811245"/>
              <a:ext cx="56112" cy="56763"/>
            </a:xfrm>
            <a:custGeom>
              <a:avLst/>
              <a:gdLst/>
              <a:ahLst/>
              <a:cxnLst/>
              <a:rect l="l" t="t" r="r" b="b"/>
              <a:pathLst>
                <a:path w="1896" h="1918" extrusionOk="0">
                  <a:moveTo>
                    <a:pt x="937" y="0"/>
                  </a:moveTo>
                  <a:cubicBezTo>
                    <a:pt x="412" y="0"/>
                    <a:pt x="1" y="434"/>
                    <a:pt x="1" y="959"/>
                  </a:cubicBezTo>
                  <a:cubicBezTo>
                    <a:pt x="1" y="1484"/>
                    <a:pt x="412" y="1917"/>
                    <a:pt x="937" y="1917"/>
                  </a:cubicBezTo>
                  <a:cubicBezTo>
                    <a:pt x="1462" y="1917"/>
                    <a:pt x="1896" y="1484"/>
                    <a:pt x="1896" y="959"/>
                  </a:cubicBezTo>
                  <a:cubicBezTo>
                    <a:pt x="1896" y="434"/>
                    <a:pt x="1462" y="0"/>
                    <a:pt x="937" y="0"/>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4"/>
            <p:cNvSpPr/>
            <p:nvPr/>
          </p:nvSpPr>
          <p:spPr>
            <a:xfrm>
              <a:off x="7107619" y="3636966"/>
              <a:ext cx="45310" cy="45280"/>
            </a:xfrm>
            <a:custGeom>
              <a:avLst/>
              <a:gdLst/>
              <a:ahLst/>
              <a:cxnLst/>
              <a:rect l="l" t="t" r="r" b="b"/>
              <a:pathLst>
                <a:path w="1531" h="1530" extrusionOk="0">
                  <a:moveTo>
                    <a:pt x="777" y="0"/>
                  </a:moveTo>
                  <a:cubicBezTo>
                    <a:pt x="343" y="0"/>
                    <a:pt x="1" y="343"/>
                    <a:pt x="1" y="753"/>
                  </a:cubicBezTo>
                  <a:cubicBezTo>
                    <a:pt x="1" y="1187"/>
                    <a:pt x="343" y="1529"/>
                    <a:pt x="777" y="1529"/>
                  </a:cubicBezTo>
                  <a:cubicBezTo>
                    <a:pt x="1188" y="1529"/>
                    <a:pt x="1530" y="1187"/>
                    <a:pt x="1530" y="753"/>
                  </a:cubicBezTo>
                  <a:cubicBezTo>
                    <a:pt x="1530" y="343"/>
                    <a:pt x="1188" y="0"/>
                    <a:pt x="777" y="0"/>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3" name="Google Shape;1343;p34"/>
          <p:cNvGrpSpPr/>
          <p:nvPr/>
        </p:nvGrpSpPr>
        <p:grpSpPr>
          <a:xfrm rot="487687">
            <a:off x="9301501" y="387187"/>
            <a:ext cx="1851161" cy="1384255"/>
            <a:chOff x="2475650" y="3688825"/>
            <a:chExt cx="1135325" cy="848900"/>
          </a:xfrm>
        </p:grpSpPr>
        <p:sp>
          <p:nvSpPr>
            <p:cNvPr id="1344" name="Google Shape;1344;p34"/>
            <p:cNvSpPr/>
            <p:nvPr/>
          </p:nvSpPr>
          <p:spPr>
            <a:xfrm>
              <a:off x="2475650" y="3688825"/>
              <a:ext cx="1135325" cy="848900"/>
            </a:xfrm>
            <a:custGeom>
              <a:avLst/>
              <a:gdLst/>
              <a:ahLst/>
              <a:cxnLst/>
              <a:rect l="l" t="t" r="r" b="b"/>
              <a:pathLst>
                <a:path w="45413" h="33956" extrusionOk="0">
                  <a:moveTo>
                    <a:pt x="28349" y="1"/>
                  </a:moveTo>
                  <a:lnTo>
                    <a:pt x="2399" y="1865"/>
                  </a:lnTo>
                  <a:cubicBezTo>
                    <a:pt x="1489" y="1922"/>
                    <a:pt x="694" y="2500"/>
                    <a:pt x="347" y="3353"/>
                  </a:cubicBezTo>
                  <a:cubicBezTo>
                    <a:pt x="1" y="4191"/>
                    <a:pt x="160" y="5173"/>
                    <a:pt x="766" y="5853"/>
                  </a:cubicBezTo>
                  <a:cubicBezTo>
                    <a:pt x="781" y="5867"/>
                    <a:pt x="795" y="5896"/>
                    <a:pt x="810" y="5910"/>
                  </a:cubicBezTo>
                  <a:cubicBezTo>
                    <a:pt x="810" y="5910"/>
                    <a:pt x="882" y="5997"/>
                    <a:pt x="882" y="5997"/>
                  </a:cubicBezTo>
                  <a:cubicBezTo>
                    <a:pt x="1027" y="6170"/>
                    <a:pt x="1142" y="6329"/>
                    <a:pt x="1229" y="6474"/>
                  </a:cubicBezTo>
                  <a:cubicBezTo>
                    <a:pt x="1272" y="6546"/>
                    <a:pt x="1315" y="6618"/>
                    <a:pt x="1359" y="6691"/>
                  </a:cubicBezTo>
                  <a:lnTo>
                    <a:pt x="1373" y="6748"/>
                  </a:lnTo>
                  <a:cubicBezTo>
                    <a:pt x="1402" y="6806"/>
                    <a:pt x="1431" y="6864"/>
                    <a:pt x="1460" y="6922"/>
                  </a:cubicBezTo>
                  <a:lnTo>
                    <a:pt x="1474" y="6965"/>
                  </a:lnTo>
                  <a:cubicBezTo>
                    <a:pt x="1489" y="7008"/>
                    <a:pt x="1518" y="7052"/>
                    <a:pt x="1518" y="7095"/>
                  </a:cubicBezTo>
                  <a:cubicBezTo>
                    <a:pt x="1518" y="7095"/>
                    <a:pt x="1547" y="7167"/>
                    <a:pt x="1547" y="7167"/>
                  </a:cubicBezTo>
                  <a:cubicBezTo>
                    <a:pt x="1561" y="7211"/>
                    <a:pt x="1576" y="7268"/>
                    <a:pt x="1590" y="7312"/>
                  </a:cubicBezTo>
                  <a:cubicBezTo>
                    <a:pt x="1590" y="7326"/>
                    <a:pt x="1604" y="7355"/>
                    <a:pt x="1604" y="7370"/>
                  </a:cubicBezTo>
                  <a:cubicBezTo>
                    <a:pt x="1619" y="7413"/>
                    <a:pt x="1619" y="7456"/>
                    <a:pt x="1633" y="7514"/>
                  </a:cubicBezTo>
                  <a:lnTo>
                    <a:pt x="1648" y="7572"/>
                  </a:lnTo>
                  <a:cubicBezTo>
                    <a:pt x="1648" y="7615"/>
                    <a:pt x="1662" y="7659"/>
                    <a:pt x="1662" y="7702"/>
                  </a:cubicBezTo>
                  <a:lnTo>
                    <a:pt x="1662" y="7760"/>
                  </a:lnTo>
                  <a:cubicBezTo>
                    <a:pt x="1662" y="7803"/>
                    <a:pt x="1677" y="7846"/>
                    <a:pt x="1677" y="7875"/>
                  </a:cubicBezTo>
                  <a:lnTo>
                    <a:pt x="1677" y="7933"/>
                  </a:lnTo>
                  <a:cubicBezTo>
                    <a:pt x="1677" y="7976"/>
                    <a:pt x="1677" y="8034"/>
                    <a:pt x="1677" y="8078"/>
                  </a:cubicBezTo>
                  <a:lnTo>
                    <a:pt x="1677" y="8121"/>
                  </a:lnTo>
                  <a:cubicBezTo>
                    <a:pt x="1662" y="8164"/>
                    <a:pt x="1662" y="8208"/>
                    <a:pt x="1662" y="8251"/>
                  </a:cubicBezTo>
                  <a:cubicBezTo>
                    <a:pt x="1662" y="8265"/>
                    <a:pt x="1662" y="8280"/>
                    <a:pt x="1662" y="8294"/>
                  </a:cubicBezTo>
                  <a:cubicBezTo>
                    <a:pt x="1648" y="8352"/>
                    <a:pt x="1648" y="8395"/>
                    <a:pt x="1633" y="8439"/>
                  </a:cubicBezTo>
                  <a:lnTo>
                    <a:pt x="1633" y="8482"/>
                  </a:lnTo>
                  <a:cubicBezTo>
                    <a:pt x="1619" y="8526"/>
                    <a:pt x="1619" y="8569"/>
                    <a:pt x="1604" y="8627"/>
                  </a:cubicBezTo>
                  <a:lnTo>
                    <a:pt x="1604" y="8656"/>
                  </a:lnTo>
                  <a:cubicBezTo>
                    <a:pt x="1590" y="8699"/>
                    <a:pt x="1576" y="8742"/>
                    <a:pt x="1561" y="8786"/>
                  </a:cubicBezTo>
                  <a:lnTo>
                    <a:pt x="1561" y="8814"/>
                  </a:lnTo>
                  <a:cubicBezTo>
                    <a:pt x="1532" y="8916"/>
                    <a:pt x="1503" y="9017"/>
                    <a:pt x="1460" y="9103"/>
                  </a:cubicBezTo>
                  <a:cubicBezTo>
                    <a:pt x="1460" y="9103"/>
                    <a:pt x="1460" y="9118"/>
                    <a:pt x="1460" y="9132"/>
                  </a:cubicBezTo>
                  <a:cubicBezTo>
                    <a:pt x="1446" y="9176"/>
                    <a:pt x="1431" y="9205"/>
                    <a:pt x="1402" y="9262"/>
                  </a:cubicBezTo>
                  <a:cubicBezTo>
                    <a:pt x="1388" y="9306"/>
                    <a:pt x="1373" y="9349"/>
                    <a:pt x="1344" y="9378"/>
                  </a:cubicBezTo>
                  <a:cubicBezTo>
                    <a:pt x="1258" y="9595"/>
                    <a:pt x="1171" y="9725"/>
                    <a:pt x="1142" y="9768"/>
                  </a:cubicBezTo>
                  <a:cubicBezTo>
                    <a:pt x="694" y="10361"/>
                    <a:pt x="564" y="11112"/>
                    <a:pt x="752" y="11820"/>
                  </a:cubicBezTo>
                  <a:cubicBezTo>
                    <a:pt x="954" y="12542"/>
                    <a:pt x="1489" y="13106"/>
                    <a:pt x="2182" y="13395"/>
                  </a:cubicBezTo>
                  <a:lnTo>
                    <a:pt x="2847" y="13669"/>
                  </a:lnTo>
                  <a:cubicBezTo>
                    <a:pt x="2804" y="13814"/>
                    <a:pt x="2775" y="13973"/>
                    <a:pt x="2746" y="14132"/>
                  </a:cubicBezTo>
                  <a:lnTo>
                    <a:pt x="2717" y="14276"/>
                  </a:lnTo>
                  <a:cubicBezTo>
                    <a:pt x="2703" y="14406"/>
                    <a:pt x="2688" y="14536"/>
                    <a:pt x="2674" y="14681"/>
                  </a:cubicBezTo>
                  <a:lnTo>
                    <a:pt x="2659" y="14825"/>
                  </a:lnTo>
                  <a:cubicBezTo>
                    <a:pt x="2645" y="14970"/>
                    <a:pt x="2630" y="15129"/>
                    <a:pt x="2630" y="15288"/>
                  </a:cubicBezTo>
                  <a:cubicBezTo>
                    <a:pt x="2616" y="15316"/>
                    <a:pt x="2616" y="15360"/>
                    <a:pt x="2616" y="15374"/>
                  </a:cubicBezTo>
                  <a:cubicBezTo>
                    <a:pt x="2616" y="15562"/>
                    <a:pt x="2616" y="15764"/>
                    <a:pt x="2630" y="15952"/>
                  </a:cubicBezTo>
                  <a:cubicBezTo>
                    <a:pt x="2630" y="15996"/>
                    <a:pt x="2630" y="16039"/>
                    <a:pt x="2630" y="16097"/>
                  </a:cubicBezTo>
                  <a:cubicBezTo>
                    <a:pt x="2645" y="16256"/>
                    <a:pt x="2659" y="16415"/>
                    <a:pt x="2674" y="16573"/>
                  </a:cubicBezTo>
                  <a:cubicBezTo>
                    <a:pt x="2674" y="16631"/>
                    <a:pt x="2688" y="16689"/>
                    <a:pt x="2688" y="16747"/>
                  </a:cubicBezTo>
                  <a:cubicBezTo>
                    <a:pt x="2717" y="16920"/>
                    <a:pt x="2731" y="17079"/>
                    <a:pt x="2775" y="17253"/>
                  </a:cubicBezTo>
                  <a:cubicBezTo>
                    <a:pt x="2775" y="17296"/>
                    <a:pt x="2789" y="17339"/>
                    <a:pt x="2789" y="17383"/>
                  </a:cubicBezTo>
                  <a:cubicBezTo>
                    <a:pt x="2833" y="17585"/>
                    <a:pt x="2890" y="17802"/>
                    <a:pt x="2934" y="18018"/>
                  </a:cubicBezTo>
                  <a:cubicBezTo>
                    <a:pt x="2948" y="18062"/>
                    <a:pt x="2963" y="18105"/>
                    <a:pt x="2977" y="18148"/>
                  </a:cubicBezTo>
                  <a:cubicBezTo>
                    <a:pt x="3020" y="18307"/>
                    <a:pt x="3078" y="18466"/>
                    <a:pt x="3122" y="18625"/>
                  </a:cubicBezTo>
                  <a:cubicBezTo>
                    <a:pt x="2341" y="18799"/>
                    <a:pt x="1677" y="19362"/>
                    <a:pt x="1388" y="20128"/>
                  </a:cubicBezTo>
                  <a:cubicBezTo>
                    <a:pt x="1070" y="20966"/>
                    <a:pt x="1258" y="21934"/>
                    <a:pt x="1865" y="22599"/>
                  </a:cubicBezTo>
                  <a:cubicBezTo>
                    <a:pt x="2038" y="22801"/>
                    <a:pt x="2197" y="22989"/>
                    <a:pt x="2312" y="23191"/>
                  </a:cubicBezTo>
                  <a:cubicBezTo>
                    <a:pt x="2356" y="23249"/>
                    <a:pt x="2385" y="23321"/>
                    <a:pt x="2428" y="23408"/>
                  </a:cubicBezTo>
                  <a:cubicBezTo>
                    <a:pt x="2428" y="23408"/>
                    <a:pt x="2457" y="23451"/>
                    <a:pt x="2457" y="23466"/>
                  </a:cubicBezTo>
                  <a:cubicBezTo>
                    <a:pt x="2486" y="23509"/>
                    <a:pt x="2515" y="23552"/>
                    <a:pt x="2529" y="23610"/>
                  </a:cubicBezTo>
                  <a:lnTo>
                    <a:pt x="2558" y="23653"/>
                  </a:lnTo>
                  <a:cubicBezTo>
                    <a:pt x="2573" y="23697"/>
                    <a:pt x="2587" y="23740"/>
                    <a:pt x="2601" y="23783"/>
                  </a:cubicBezTo>
                  <a:cubicBezTo>
                    <a:pt x="2601" y="23783"/>
                    <a:pt x="2616" y="23841"/>
                    <a:pt x="2630" y="23856"/>
                  </a:cubicBezTo>
                  <a:cubicBezTo>
                    <a:pt x="2645" y="23899"/>
                    <a:pt x="2659" y="23942"/>
                    <a:pt x="2659" y="24000"/>
                  </a:cubicBezTo>
                  <a:cubicBezTo>
                    <a:pt x="2674" y="24015"/>
                    <a:pt x="2674" y="24029"/>
                    <a:pt x="2688" y="24058"/>
                  </a:cubicBezTo>
                  <a:cubicBezTo>
                    <a:pt x="2688" y="24101"/>
                    <a:pt x="2703" y="24145"/>
                    <a:pt x="2703" y="24188"/>
                  </a:cubicBezTo>
                  <a:lnTo>
                    <a:pt x="2717" y="24246"/>
                  </a:lnTo>
                  <a:cubicBezTo>
                    <a:pt x="2717" y="24289"/>
                    <a:pt x="2731" y="24332"/>
                    <a:pt x="2731" y="24376"/>
                  </a:cubicBezTo>
                  <a:lnTo>
                    <a:pt x="2746" y="24434"/>
                  </a:lnTo>
                  <a:cubicBezTo>
                    <a:pt x="2746" y="24477"/>
                    <a:pt x="2746" y="24520"/>
                    <a:pt x="2746" y="24549"/>
                  </a:cubicBezTo>
                  <a:cubicBezTo>
                    <a:pt x="2746" y="24549"/>
                    <a:pt x="2746" y="24607"/>
                    <a:pt x="2746" y="24607"/>
                  </a:cubicBezTo>
                  <a:cubicBezTo>
                    <a:pt x="2746" y="24665"/>
                    <a:pt x="2746" y="24708"/>
                    <a:pt x="2746" y="24737"/>
                  </a:cubicBezTo>
                  <a:lnTo>
                    <a:pt x="2746" y="24795"/>
                  </a:lnTo>
                  <a:cubicBezTo>
                    <a:pt x="2746" y="24838"/>
                    <a:pt x="2746" y="24881"/>
                    <a:pt x="2731" y="24939"/>
                  </a:cubicBezTo>
                  <a:cubicBezTo>
                    <a:pt x="2731" y="24954"/>
                    <a:pt x="2731" y="24968"/>
                    <a:pt x="2731" y="24983"/>
                  </a:cubicBezTo>
                  <a:cubicBezTo>
                    <a:pt x="2731" y="25026"/>
                    <a:pt x="2717" y="25084"/>
                    <a:pt x="2717" y="25127"/>
                  </a:cubicBezTo>
                  <a:cubicBezTo>
                    <a:pt x="2717" y="25127"/>
                    <a:pt x="2688" y="25257"/>
                    <a:pt x="2688" y="25286"/>
                  </a:cubicBezTo>
                  <a:cubicBezTo>
                    <a:pt x="2688" y="25286"/>
                    <a:pt x="2674" y="25344"/>
                    <a:pt x="2674" y="25344"/>
                  </a:cubicBezTo>
                  <a:cubicBezTo>
                    <a:pt x="2659" y="25387"/>
                    <a:pt x="2659" y="25431"/>
                    <a:pt x="2645" y="25459"/>
                  </a:cubicBezTo>
                  <a:lnTo>
                    <a:pt x="2630" y="25503"/>
                  </a:lnTo>
                  <a:cubicBezTo>
                    <a:pt x="2601" y="25604"/>
                    <a:pt x="2573" y="25705"/>
                    <a:pt x="2544" y="25806"/>
                  </a:cubicBezTo>
                  <a:cubicBezTo>
                    <a:pt x="2544" y="25806"/>
                    <a:pt x="2500" y="25907"/>
                    <a:pt x="2486" y="25951"/>
                  </a:cubicBezTo>
                  <a:cubicBezTo>
                    <a:pt x="2486" y="25951"/>
                    <a:pt x="2442" y="26052"/>
                    <a:pt x="2428" y="26095"/>
                  </a:cubicBezTo>
                  <a:cubicBezTo>
                    <a:pt x="2327" y="26312"/>
                    <a:pt x="2240" y="26471"/>
                    <a:pt x="2211" y="26514"/>
                  </a:cubicBezTo>
                  <a:cubicBezTo>
                    <a:pt x="1763" y="27107"/>
                    <a:pt x="1648" y="27858"/>
                    <a:pt x="1865" y="28580"/>
                  </a:cubicBezTo>
                  <a:cubicBezTo>
                    <a:pt x="2067" y="29303"/>
                    <a:pt x="2630" y="29866"/>
                    <a:pt x="3338" y="30126"/>
                  </a:cubicBezTo>
                  <a:lnTo>
                    <a:pt x="13019" y="33796"/>
                  </a:lnTo>
                  <a:cubicBezTo>
                    <a:pt x="13293" y="33912"/>
                    <a:pt x="13582" y="33955"/>
                    <a:pt x="13871" y="33955"/>
                  </a:cubicBezTo>
                  <a:cubicBezTo>
                    <a:pt x="13958" y="33955"/>
                    <a:pt x="14045" y="33955"/>
                    <a:pt x="14131" y="33941"/>
                  </a:cubicBezTo>
                  <a:lnTo>
                    <a:pt x="39951" y="31109"/>
                  </a:lnTo>
                  <a:cubicBezTo>
                    <a:pt x="40616" y="31037"/>
                    <a:pt x="41237" y="30675"/>
                    <a:pt x="41627" y="30126"/>
                  </a:cubicBezTo>
                  <a:cubicBezTo>
                    <a:pt x="42335" y="29158"/>
                    <a:pt x="42884" y="28147"/>
                    <a:pt x="43260" y="27135"/>
                  </a:cubicBezTo>
                  <a:cubicBezTo>
                    <a:pt x="43274" y="27092"/>
                    <a:pt x="43289" y="27049"/>
                    <a:pt x="43303" y="27005"/>
                  </a:cubicBezTo>
                  <a:cubicBezTo>
                    <a:pt x="43332" y="26962"/>
                    <a:pt x="43332" y="26919"/>
                    <a:pt x="43347" y="26875"/>
                  </a:cubicBezTo>
                  <a:cubicBezTo>
                    <a:pt x="43404" y="26716"/>
                    <a:pt x="43462" y="26558"/>
                    <a:pt x="43506" y="26384"/>
                  </a:cubicBezTo>
                  <a:cubicBezTo>
                    <a:pt x="43520" y="26341"/>
                    <a:pt x="43534" y="26297"/>
                    <a:pt x="43549" y="26254"/>
                  </a:cubicBezTo>
                  <a:cubicBezTo>
                    <a:pt x="43607" y="26037"/>
                    <a:pt x="43650" y="25821"/>
                    <a:pt x="43693" y="25618"/>
                  </a:cubicBezTo>
                  <a:cubicBezTo>
                    <a:pt x="43693" y="25575"/>
                    <a:pt x="43708" y="25532"/>
                    <a:pt x="43708" y="25488"/>
                  </a:cubicBezTo>
                  <a:cubicBezTo>
                    <a:pt x="43751" y="25315"/>
                    <a:pt x="43766" y="25156"/>
                    <a:pt x="43795" y="24997"/>
                  </a:cubicBezTo>
                  <a:cubicBezTo>
                    <a:pt x="43795" y="24925"/>
                    <a:pt x="43809" y="24867"/>
                    <a:pt x="43809" y="24809"/>
                  </a:cubicBezTo>
                  <a:cubicBezTo>
                    <a:pt x="43823" y="24650"/>
                    <a:pt x="43838" y="24506"/>
                    <a:pt x="43852" y="24332"/>
                  </a:cubicBezTo>
                  <a:cubicBezTo>
                    <a:pt x="43852" y="24289"/>
                    <a:pt x="43852" y="24246"/>
                    <a:pt x="43852" y="24202"/>
                  </a:cubicBezTo>
                  <a:cubicBezTo>
                    <a:pt x="43867" y="24000"/>
                    <a:pt x="43867" y="23798"/>
                    <a:pt x="43867" y="23610"/>
                  </a:cubicBezTo>
                  <a:cubicBezTo>
                    <a:pt x="43867" y="23581"/>
                    <a:pt x="43867" y="23552"/>
                    <a:pt x="43852" y="23523"/>
                  </a:cubicBezTo>
                  <a:cubicBezTo>
                    <a:pt x="43852" y="23364"/>
                    <a:pt x="43838" y="23220"/>
                    <a:pt x="43823" y="23061"/>
                  </a:cubicBezTo>
                  <a:cubicBezTo>
                    <a:pt x="43823" y="23018"/>
                    <a:pt x="43823" y="22960"/>
                    <a:pt x="43809" y="22902"/>
                  </a:cubicBezTo>
                  <a:cubicBezTo>
                    <a:pt x="43795" y="22772"/>
                    <a:pt x="43780" y="22642"/>
                    <a:pt x="43766" y="22526"/>
                  </a:cubicBezTo>
                  <a:cubicBezTo>
                    <a:pt x="43766" y="22526"/>
                    <a:pt x="43751" y="22411"/>
                    <a:pt x="43737" y="22367"/>
                  </a:cubicBezTo>
                  <a:cubicBezTo>
                    <a:pt x="43708" y="22208"/>
                    <a:pt x="43679" y="22064"/>
                    <a:pt x="43650" y="21934"/>
                  </a:cubicBezTo>
                  <a:cubicBezTo>
                    <a:pt x="43650" y="21920"/>
                    <a:pt x="43636" y="21905"/>
                    <a:pt x="43636" y="21891"/>
                  </a:cubicBezTo>
                  <a:cubicBezTo>
                    <a:pt x="43621" y="21818"/>
                    <a:pt x="43607" y="21746"/>
                    <a:pt x="43592" y="21674"/>
                  </a:cubicBezTo>
                  <a:cubicBezTo>
                    <a:pt x="44084" y="21370"/>
                    <a:pt x="44459" y="20908"/>
                    <a:pt x="44618" y="20345"/>
                  </a:cubicBezTo>
                  <a:cubicBezTo>
                    <a:pt x="44835" y="19622"/>
                    <a:pt x="44719" y="18871"/>
                    <a:pt x="44271" y="18264"/>
                  </a:cubicBezTo>
                  <a:cubicBezTo>
                    <a:pt x="44242" y="18221"/>
                    <a:pt x="44156" y="18076"/>
                    <a:pt x="44055" y="17859"/>
                  </a:cubicBezTo>
                  <a:cubicBezTo>
                    <a:pt x="44040" y="17816"/>
                    <a:pt x="44026" y="17773"/>
                    <a:pt x="43997" y="17715"/>
                  </a:cubicBezTo>
                  <a:cubicBezTo>
                    <a:pt x="43982" y="17672"/>
                    <a:pt x="43968" y="17628"/>
                    <a:pt x="43939" y="17570"/>
                  </a:cubicBezTo>
                  <a:cubicBezTo>
                    <a:pt x="43910" y="17469"/>
                    <a:pt x="43881" y="17368"/>
                    <a:pt x="43852" y="17267"/>
                  </a:cubicBezTo>
                  <a:cubicBezTo>
                    <a:pt x="43852" y="17267"/>
                    <a:pt x="43838" y="17238"/>
                    <a:pt x="43838" y="17238"/>
                  </a:cubicBezTo>
                  <a:cubicBezTo>
                    <a:pt x="43823" y="17195"/>
                    <a:pt x="43823" y="17151"/>
                    <a:pt x="43809" y="17094"/>
                  </a:cubicBezTo>
                  <a:lnTo>
                    <a:pt x="43795" y="17050"/>
                  </a:lnTo>
                  <a:cubicBezTo>
                    <a:pt x="43795" y="17007"/>
                    <a:pt x="43780" y="16978"/>
                    <a:pt x="43780" y="16935"/>
                  </a:cubicBezTo>
                  <a:cubicBezTo>
                    <a:pt x="43780" y="16935"/>
                    <a:pt x="43766" y="16891"/>
                    <a:pt x="43766" y="16891"/>
                  </a:cubicBezTo>
                  <a:cubicBezTo>
                    <a:pt x="43766" y="16834"/>
                    <a:pt x="43751" y="16790"/>
                    <a:pt x="43751" y="16747"/>
                  </a:cubicBezTo>
                  <a:lnTo>
                    <a:pt x="43751" y="16704"/>
                  </a:lnTo>
                  <a:cubicBezTo>
                    <a:pt x="43737" y="16660"/>
                    <a:pt x="43737" y="16602"/>
                    <a:pt x="43737" y="16559"/>
                  </a:cubicBezTo>
                  <a:lnTo>
                    <a:pt x="43737" y="16516"/>
                  </a:lnTo>
                  <a:cubicBezTo>
                    <a:pt x="43737" y="16458"/>
                    <a:pt x="43737" y="16415"/>
                    <a:pt x="43737" y="16371"/>
                  </a:cubicBezTo>
                  <a:lnTo>
                    <a:pt x="43737" y="16313"/>
                  </a:lnTo>
                  <a:cubicBezTo>
                    <a:pt x="43737" y="16270"/>
                    <a:pt x="43737" y="16227"/>
                    <a:pt x="43751" y="16183"/>
                  </a:cubicBezTo>
                  <a:lnTo>
                    <a:pt x="43751" y="16140"/>
                  </a:lnTo>
                  <a:cubicBezTo>
                    <a:pt x="43751" y="16097"/>
                    <a:pt x="43766" y="16053"/>
                    <a:pt x="43766" y="16010"/>
                  </a:cubicBezTo>
                  <a:lnTo>
                    <a:pt x="43780" y="15952"/>
                  </a:lnTo>
                  <a:cubicBezTo>
                    <a:pt x="43780" y="15894"/>
                    <a:pt x="43795" y="15851"/>
                    <a:pt x="43795" y="15822"/>
                  </a:cubicBezTo>
                  <a:cubicBezTo>
                    <a:pt x="43809" y="15793"/>
                    <a:pt x="43809" y="15779"/>
                    <a:pt x="43823" y="15764"/>
                  </a:cubicBezTo>
                  <a:cubicBezTo>
                    <a:pt x="43823" y="15707"/>
                    <a:pt x="43838" y="15663"/>
                    <a:pt x="43852" y="15620"/>
                  </a:cubicBezTo>
                  <a:lnTo>
                    <a:pt x="43881" y="15548"/>
                  </a:lnTo>
                  <a:cubicBezTo>
                    <a:pt x="43896" y="15504"/>
                    <a:pt x="43910" y="15461"/>
                    <a:pt x="43925" y="15418"/>
                  </a:cubicBezTo>
                  <a:lnTo>
                    <a:pt x="43953" y="15360"/>
                  </a:lnTo>
                  <a:cubicBezTo>
                    <a:pt x="43968" y="15316"/>
                    <a:pt x="43997" y="15273"/>
                    <a:pt x="44011" y="15230"/>
                  </a:cubicBezTo>
                  <a:cubicBezTo>
                    <a:pt x="44026" y="15215"/>
                    <a:pt x="44055" y="15157"/>
                    <a:pt x="44055" y="15157"/>
                  </a:cubicBezTo>
                  <a:cubicBezTo>
                    <a:pt x="44084" y="15085"/>
                    <a:pt x="44127" y="15013"/>
                    <a:pt x="44170" y="14955"/>
                  </a:cubicBezTo>
                  <a:cubicBezTo>
                    <a:pt x="44286" y="14753"/>
                    <a:pt x="44445" y="14551"/>
                    <a:pt x="44618" y="14363"/>
                  </a:cubicBezTo>
                  <a:cubicBezTo>
                    <a:pt x="45239" y="13698"/>
                    <a:pt x="45413" y="12730"/>
                    <a:pt x="45095" y="11878"/>
                  </a:cubicBezTo>
                  <a:cubicBezTo>
                    <a:pt x="44777" y="11025"/>
                    <a:pt x="43997" y="10433"/>
                    <a:pt x="43087" y="10346"/>
                  </a:cubicBezTo>
                  <a:lnTo>
                    <a:pt x="42581" y="10288"/>
                  </a:lnTo>
                  <a:cubicBezTo>
                    <a:pt x="42595" y="10230"/>
                    <a:pt x="42595" y="10187"/>
                    <a:pt x="42610" y="10144"/>
                  </a:cubicBezTo>
                  <a:cubicBezTo>
                    <a:pt x="42624" y="10100"/>
                    <a:pt x="42624" y="10057"/>
                    <a:pt x="42639" y="10014"/>
                  </a:cubicBezTo>
                  <a:cubicBezTo>
                    <a:pt x="42668" y="9840"/>
                    <a:pt x="42696" y="9681"/>
                    <a:pt x="42711" y="9508"/>
                  </a:cubicBezTo>
                  <a:cubicBezTo>
                    <a:pt x="42725" y="9450"/>
                    <a:pt x="42725" y="9392"/>
                    <a:pt x="42740" y="9335"/>
                  </a:cubicBezTo>
                  <a:cubicBezTo>
                    <a:pt x="42754" y="9176"/>
                    <a:pt x="42769" y="9017"/>
                    <a:pt x="42769" y="8858"/>
                  </a:cubicBezTo>
                  <a:cubicBezTo>
                    <a:pt x="42783" y="8814"/>
                    <a:pt x="42783" y="8771"/>
                    <a:pt x="42783" y="8728"/>
                  </a:cubicBezTo>
                  <a:cubicBezTo>
                    <a:pt x="42798" y="8526"/>
                    <a:pt x="42798" y="8323"/>
                    <a:pt x="42783" y="8150"/>
                  </a:cubicBezTo>
                  <a:cubicBezTo>
                    <a:pt x="42783" y="8107"/>
                    <a:pt x="42783" y="8078"/>
                    <a:pt x="42783" y="8049"/>
                  </a:cubicBezTo>
                  <a:cubicBezTo>
                    <a:pt x="42783" y="7890"/>
                    <a:pt x="42769" y="7745"/>
                    <a:pt x="42754" y="7601"/>
                  </a:cubicBezTo>
                  <a:cubicBezTo>
                    <a:pt x="42754" y="7543"/>
                    <a:pt x="42740" y="7485"/>
                    <a:pt x="42740" y="7427"/>
                  </a:cubicBezTo>
                  <a:cubicBezTo>
                    <a:pt x="42725" y="7297"/>
                    <a:pt x="42711" y="7182"/>
                    <a:pt x="42696" y="7052"/>
                  </a:cubicBezTo>
                  <a:cubicBezTo>
                    <a:pt x="42696" y="7052"/>
                    <a:pt x="42668" y="6936"/>
                    <a:pt x="42668" y="6893"/>
                  </a:cubicBezTo>
                  <a:cubicBezTo>
                    <a:pt x="42639" y="6748"/>
                    <a:pt x="42610" y="6604"/>
                    <a:pt x="42581" y="6459"/>
                  </a:cubicBezTo>
                  <a:cubicBezTo>
                    <a:pt x="42581" y="6445"/>
                    <a:pt x="42566" y="6416"/>
                    <a:pt x="42566" y="6416"/>
                  </a:cubicBezTo>
                  <a:cubicBezTo>
                    <a:pt x="42133" y="4538"/>
                    <a:pt x="41194" y="3310"/>
                    <a:pt x="40919" y="2963"/>
                  </a:cubicBezTo>
                  <a:cubicBezTo>
                    <a:pt x="40919" y="2963"/>
                    <a:pt x="40847" y="2891"/>
                    <a:pt x="40833" y="2876"/>
                  </a:cubicBezTo>
                  <a:cubicBezTo>
                    <a:pt x="40486" y="2486"/>
                    <a:pt x="40023" y="2226"/>
                    <a:pt x="39518" y="2125"/>
                  </a:cubicBezTo>
                  <a:lnTo>
                    <a:pt x="28985" y="44"/>
                  </a:lnTo>
                  <a:cubicBezTo>
                    <a:pt x="28826" y="15"/>
                    <a:pt x="28681" y="1"/>
                    <a:pt x="2852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4"/>
            <p:cNvSpPr/>
            <p:nvPr/>
          </p:nvSpPr>
          <p:spPr>
            <a:xfrm>
              <a:off x="2566675" y="4145400"/>
              <a:ext cx="994100" cy="332350"/>
            </a:xfrm>
            <a:custGeom>
              <a:avLst/>
              <a:gdLst/>
              <a:ahLst/>
              <a:cxnLst/>
              <a:rect l="l" t="t" r="r" b="b"/>
              <a:pathLst>
                <a:path w="39764" h="13294" extrusionOk="0">
                  <a:moveTo>
                    <a:pt x="25936" y="1"/>
                  </a:moveTo>
                  <a:lnTo>
                    <a:pt x="1" y="2717"/>
                  </a:lnTo>
                  <a:cubicBezTo>
                    <a:pt x="3064" y="6055"/>
                    <a:pt x="550" y="9624"/>
                    <a:pt x="550" y="9624"/>
                  </a:cubicBezTo>
                  <a:lnTo>
                    <a:pt x="10230" y="13294"/>
                  </a:lnTo>
                  <a:lnTo>
                    <a:pt x="36036" y="10462"/>
                  </a:lnTo>
                  <a:cubicBezTo>
                    <a:pt x="39763" y="5318"/>
                    <a:pt x="36469" y="1735"/>
                    <a:pt x="36469" y="1735"/>
                  </a:cubicBezTo>
                  <a:lnTo>
                    <a:pt x="25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4"/>
            <p:cNvSpPr/>
            <p:nvPr/>
          </p:nvSpPr>
          <p:spPr>
            <a:xfrm>
              <a:off x="2566675" y="4145400"/>
              <a:ext cx="994100" cy="332350"/>
            </a:xfrm>
            <a:custGeom>
              <a:avLst/>
              <a:gdLst/>
              <a:ahLst/>
              <a:cxnLst/>
              <a:rect l="l" t="t" r="r" b="b"/>
              <a:pathLst>
                <a:path w="39764" h="13294" extrusionOk="0">
                  <a:moveTo>
                    <a:pt x="25936" y="1"/>
                  </a:moveTo>
                  <a:lnTo>
                    <a:pt x="12788" y="1374"/>
                  </a:lnTo>
                  <a:lnTo>
                    <a:pt x="1" y="2717"/>
                  </a:lnTo>
                  <a:cubicBezTo>
                    <a:pt x="44" y="2775"/>
                    <a:pt x="87" y="2818"/>
                    <a:pt x="145" y="2876"/>
                  </a:cubicBezTo>
                  <a:lnTo>
                    <a:pt x="9465" y="4697"/>
                  </a:lnTo>
                  <a:cubicBezTo>
                    <a:pt x="9465" y="4697"/>
                    <a:pt x="15475" y="7688"/>
                    <a:pt x="10230" y="13294"/>
                  </a:cubicBezTo>
                  <a:lnTo>
                    <a:pt x="36036" y="10462"/>
                  </a:lnTo>
                  <a:cubicBezTo>
                    <a:pt x="39763" y="5318"/>
                    <a:pt x="36469" y="1735"/>
                    <a:pt x="36469" y="1735"/>
                  </a:cubicBezTo>
                  <a:lnTo>
                    <a:pt x="25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4"/>
            <p:cNvSpPr/>
            <p:nvPr/>
          </p:nvSpPr>
          <p:spPr>
            <a:xfrm>
              <a:off x="2566675" y="4145400"/>
              <a:ext cx="913550" cy="119600"/>
            </a:xfrm>
            <a:custGeom>
              <a:avLst/>
              <a:gdLst/>
              <a:ahLst/>
              <a:cxnLst/>
              <a:rect l="l" t="t" r="r" b="b"/>
              <a:pathLst>
                <a:path w="36542" h="4784" extrusionOk="0">
                  <a:moveTo>
                    <a:pt x="25936" y="1"/>
                  </a:moveTo>
                  <a:lnTo>
                    <a:pt x="12788" y="1374"/>
                  </a:lnTo>
                  <a:lnTo>
                    <a:pt x="1" y="2717"/>
                  </a:lnTo>
                  <a:cubicBezTo>
                    <a:pt x="44" y="2775"/>
                    <a:pt x="87" y="2818"/>
                    <a:pt x="145" y="2876"/>
                  </a:cubicBezTo>
                  <a:lnTo>
                    <a:pt x="9465" y="4697"/>
                  </a:lnTo>
                  <a:cubicBezTo>
                    <a:pt x="9465" y="4697"/>
                    <a:pt x="9522" y="4726"/>
                    <a:pt x="9609" y="4784"/>
                  </a:cubicBezTo>
                  <a:lnTo>
                    <a:pt x="36541" y="1822"/>
                  </a:lnTo>
                  <a:cubicBezTo>
                    <a:pt x="36498" y="1764"/>
                    <a:pt x="36469" y="1735"/>
                    <a:pt x="36469" y="1735"/>
                  </a:cubicBezTo>
                  <a:lnTo>
                    <a:pt x="2593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4"/>
            <p:cNvSpPr/>
            <p:nvPr/>
          </p:nvSpPr>
          <p:spPr>
            <a:xfrm>
              <a:off x="2566675" y="4188750"/>
              <a:ext cx="913550" cy="76250"/>
            </a:xfrm>
            <a:custGeom>
              <a:avLst/>
              <a:gdLst/>
              <a:ahLst/>
              <a:cxnLst/>
              <a:rect l="l" t="t" r="r" b="b"/>
              <a:pathLst>
                <a:path w="36542" h="3050" extrusionOk="0">
                  <a:moveTo>
                    <a:pt x="36469" y="1"/>
                  </a:moveTo>
                  <a:lnTo>
                    <a:pt x="1" y="983"/>
                  </a:lnTo>
                  <a:cubicBezTo>
                    <a:pt x="44" y="1041"/>
                    <a:pt x="87" y="1084"/>
                    <a:pt x="145" y="1142"/>
                  </a:cubicBezTo>
                  <a:lnTo>
                    <a:pt x="9465" y="2963"/>
                  </a:lnTo>
                  <a:cubicBezTo>
                    <a:pt x="9465" y="2963"/>
                    <a:pt x="9522" y="2992"/>
                    <a:pt x="9609" y="3050"/>
                  </a:cubicBezTo>
                  <a:lnTo>
                    <a:pt x="36541" y="88"/>
                  </a:lnTo>
                  <a:cubicBezTo>
                    <a:pt x="36498" y="30"/>
                    <a:pt x="36469" y="1"/>
                    <a:pt x="36469"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4"/>
            <p:cNvSpPr/>
            <p:nvPr/>
          </p:nvSpPr>
          <p:spPr>
            <a:xfrm>
              <a:off x="2863600" y="4249800"/>
              <a:ext cx="651300" cy="163650"/>
            </a:xfrm>
            <a:custGeom>
              <a:avLst/>
              <a:gdLst/>
              <a:ahLst/>
              <a:cxnLst/>
              <a:rect l="l" t="t" r="r" b="b"/>
              <a:pathLst>
                <a:path w="26052" h="6546" extrusionOk="0">
                  <a:moveTo>
                    <a:pt x="25777" y="1"/>
                  </a:moveTo>
                  <a:lnTo>
                    <a:pt x="1" y="2818"/>
                  </a:lnTo>
                  <a:cubicBezTo>
                    <a:pt x="521" y="3772"/>
                    <a:pt x="752" y="5029"/>
                    <a:pt x="102" y="6546"/>
                  </a:cubicBezTo>
                  <a:lnTo>
                    <a:pt x="25517" y="3772"/>
                  </a:lnTo>
                  <a:cubicBezTo>
                    <a:pt x="26051" y="2284"/>
                    <a:pt x="26008" y="998"/>
                    <a:pt x="25777"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4"/>
            <p:cNvSpPr/>
            <p:nvPr/>
          </p:nvSpPr>
          <p:spPr>
            <a:xfrm>
              <a:off x="2584750" y="4236800"/>
              <a:ext cx="268400" cy="209525"/>
            </a:xfrm>
            <a:custGeom>
              <a:avLst/>
              <a:gdLst/>
              <a:ahLst/>
              <a:cxnLst/>
              <a:rect l="l" t="t" r="r" b="b"/>
              <a:pathLst>
                <a:path w="10736" h="8381" extrusionOk="0">
                  <a:moveTo>
                    <a:pt x="0" y="1"/>
                  </a:moveTo>
                  <a:lnTo>
                    <a:pt x="0" y="1"/>
                  </a:lnTo>
                  <a:cubicBezTo>
                    <a:pt x="1286" y="2067"/>
                    <a:pt x="737" y="4089"/>
                    <a:pt x="260" y="5159"/>
                  </a:cubicBezTo>
                  <a:lnTo>
                    <a:pt x="8958" y="8381"/>
                  </a:lnTo>
                  <a:cubicBezTo>
                    <a:pt x="8958" y="8381"/>
                    <a:pt x="9897" y="8207"/>
                    <a:pt x="10316" y="5794"/>
                  </a:cubicBezTo>
                  <a:cubicBezTo>
                    <a:pt x="10736" y="3382"/>
                    <a:pt x="8742" y="2226"/>
                    <a:pt x="8742" y="2226"/>
                  </a:cubicBezTo>
                  <a:cubicBezTo>
                    <a:pt x="8742" y="2226"/>
                    <a:pt x="2139" y="60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4"/>
            <p:cNvSpPr/>
            <p:nvPr/>
          </p:nvSpPr>
          <p:spPr>
            <a:xfrm>
              <a:off x="2584750" y="4236800"/>
              <a:ext cx="268400" cy="204125"/>
            </a:xfrm>
            <a:custGeom>
              <a:avLst/>
              <a:gdLst/>
              <a:ahLst/>
              <a:cxnLst/>
              <a:rect l="l" t="t" r="r" b="b"/>
              <a:pathLst>
                <a:path w="10736" h="8165" extrusionOk="0">
                  <a:moveTo>
                    <a:pt x="0" y="1"/>
                  </a:moveTo>
                  <a:lnTo>
                    <a:pt x="0" y="1"/>
                  </a:lnTo>
                  <a:cubicBezTo>
                    <a:pt x="159" y="261"/>
                    <a:pt x="289" y="521"/>
                    <a:pt x="405" y="781"/>
                  </a:cubicBezTo>
                  <a:lnTo>
                    <a:pt x="8698" y="3020"/>
                  </a:lnTo>
                  <a:cubicBezTo>
                    <a:pt x="8698" y="3020"/>
                    <a:pt x="10403" y="5939"/>
                    <a:pt x="9320" y="8164"/>
                  </a:cubicBezTo>
                  <a:cubicBezTo>
                    <a:pt x="9637" y="7875"/>
                    <a:pt x="10071" y="7239"/>
                    <a:pt x="10316" y="5794"/>
                  </a:cubicBezTo>
                  <a:cubicBezTo>
                    <a:pt x="10736" y="3382"/>
                    <a:pt x="8742" y="2226"/>
                    <a:pt x="8742" y="2226"/>
                  </a:cubicBezTo>
                  <a:cubicBezTo>
                    <a:pt x="8742" y="2226"/>
                    <a:pt x="2139" y="607"/>
                    <a:pt x="0"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4"/>
            <p:cNvSpPr/>
            <p:nvPr/>
          </p:nvSpPr>
          <p:spPr>
            <a:xfrm>
              <a:off x="2597375" y="4263175"/>
              <a:ext cx="169800" cy="44875"/>
            </a:xfrm>
            <a:custGeom>
              <a:avLst/>
              <a:gdLst/>
              <a:ahLst/>
              <a:cxnLst/>
              <a:rect l="l" t="t" r="r" b="b"/>
              <a:pathLst>
                <a:path w="6792" h="1795" extrusionOk="0">
                  <a:moveTo>
                    <a:pt x="1" y="0"/>
                  </a:moveTo>
                  <a:cubicBezTo>
                    <a:pt x="30" y="58"/>
                    <a:pt x="44" y="130"/>
                    <a:pt x="73" y="203"/>
                  </a:cubicBezTo>
                  <a:cubicBezTo>
                    <a:pt x="218" y="246"/>
                    <a:pt x="362" y="289"/>
                    <a:pt x="507" y="333"/>
                  </a:cubicBezTo>
                  <a:cubicBezTo>
                    <a:pt x="1547" y="622"/>
                    <a:pt x="2573" y="925"/>
                    <a:pt x="2573" y="925"/>
                  </a:cubicBezTo>
                  <a:cubicBezTo>
                    <a:pt x="2573" y="925"/>
                    <a:pt x="3627" y="1156"/>
                    <a:pt x="4668" y="1387"/>
                  </a:cubicBezTo>
                  <a:cubicBezTo>
                    <a:pt x="5202" y="1503"/>
                    <a:pt x="5723" y="1604"/>
                    <a:pt x="6127" y="1691"/>
                  </a:cubicBezTo>
                  <a:cubicBezTo>
                    <a:pt x="6467" y="1754"/>
                    <a:pt x="6708" y="1795"/>
                    <a:pt x="6765" y="1795"/>
                  </a:cubicBezTo>
                  <a:cubicBezTo>
                    <a:pt x="6773" y="1795"/>
                    <a:pt x="6777" y="1794"/>
                    <a:pt x="6777" y="1792"/>
                  </a:cubicBezTo>
                  <a:cubicBezTo>
                    <a:pt x="6792" y="1763"/>
                    <a:pt x="6532" y="1691"/>
                    <a:pt x="6142" y="1575"/>
                  </a:cubicBezTo>
                  <a:cubicBezTo>
                    <a:pt x="5751" y="1460"/>
                    <a:pt x="5231" y="1315"/>
                    <a:pt x="4711" y="1185"/>
                  </a:cubicBezTo>
                  <a:cubicBezTo>
                    <a:pt x="3671" y="911"/>
                    <a:pt x="2631" y="636"/>
                    <a:pt x="2631" y="636"/>
                  </a:cubicBezTo>
                  <a:cubicBezTo>
                    <a:pt x="2631" y="636"/>
                    <a:pt x="1590" y="376"/>
                    <a:pt x="550" y="130"/>
                  </a:cubicBezTo>
                  <a:cubicBezTo>
                    <a:pt x="362" y="87"/>
                    <a:pt x="174" y="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4"/>
            <p:cNvSpPr/>
            <p:nvPr/>
          </p:nvSpPr>
          <p:spPr>
            <a:xfrm>
              <a:off x="2711525" y="4317200"/>
              <a:ext cx="132600" cy="51825"/>
            </a:xfrm>
            <a:custGeom>
              <a:avLst/>
              <a:gdLst/>
              <a:ahLst/>
              <a:cxnLst/>
              <a:rect l="l" t="t" r="r" b="b"/>
              <a:pathLst>
                <a:path w="5304" h="2073" extrusionOk="0">
                  <a:moveTo>
                    <a:pt x="29" y="0"/>
                  </a:moveTo>
                  <a:cubicBezTo>
                    <a:pt x="20" y="0"/>
                    <a:pt x="15" y="2"/>
                    <a:pt x="15" y="7"/>
                  </a:cubicBezTo>
                  <a:cubicBezTo>
                    <a:pt x="1" y="21"/>
                    <a:pt x="203" y="122"/>
                    <a:pt x="506" y="267"/>
                  </a:cubicBezTo>
                  <a:cubicBezTo>
                    <a:pt x="810" y="426"/>
                    <a:pt x="1214" y="613"/>
                    <a:pt x="1619" y="787"/>
                  </a:cubicBezTo>
                  <a:cubicBezTo>
                    <a:pt x="2442" y="1162"/>
                    <a:pt x="3266" y="1480"/>
                    <a:pt x="3266" y="1480"/>
                  </a:cubicBezTo>
                  <a:cubicBezTo>
                    <a:pt x="3266" y="1480"/>
                    <a:pt x="3483" y="1553"/>
                    <a:pt x="3801" y="1654"/>
                  </a:cubicBezTo>
                  <a:cubicBezTo>
                    <a:pt x="4104" y="1755"/>
                    <a:pt x="4538" y="1870"/>
                    <a:pt x="4957" y="1986"/>
                  </a:cubicBezTo>
                  <a:cubicBezTo>
                    <a:pt x="5072" y="2015"/>
                    <a:pt x="5188" y="2044"/>
                    <a:pt x="5303" y="2073"/>
                  </a:cubicBezTo>
                  <a:cubicBezTo>
                    <a:pt x="5303" y="2000"/>
                    <a:pt x="5303" y="1943"/>
                    <a:pt x="5303" y="1885"/>
                  </a:cubicBezTo>
                  <a:cubicBezTo>
                    <a:pt x="5202" y="1856"/>
                    <a:pt x="5101" y="1827"/>
                    <a:pt x="5000" y="1784"/>
                  </a:cubicBezTo>
                  <a:cubicBezTo>
                    <a:pt x="4581" y="1654"/>
                    <a:pt x="4162" y="1509"/>
                    <a:pt x="3858" y="1394"/>
                  </a:cubicBezTo>
                  <a:cubicBezTo>
                    <a:pt x="3555" y="1278"/>
                    <a:pt x="3338" y="1206"/>
                    <a:pt x="3338" y="1206"/>
                  </a:cubicBezTo>
                  <a:cubicBezTo>
                    <a:pt x="3338" y="1206"/>
                    <a:pt x="2515" y="917"/>
                    <a:pt x="1677" y="599"/>
                  </a:cubicBezTo>
                  <a:cubicBezTo>
                    <a:pt x="1272" y="440"/>
                    <a:pt x="853" y="281"/>
                    <a:pt x="535" y="166"/>
                  </a:cubicBezTo>
                  <a:cubicBezTo>
                    <a:pt x="277" y="67"/>
                    <a:pt x="82" y="0"/>
                    <a:pt x="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4"/>
            <p:cNvSpPr/>
            <p:nvPr/>
          </p:nvSpPr>
          <p:spPr>
            <a:xfrm>
              <a:off x="2604600" y="4301825"/>
              <a:ext cx="169450" cy="57975"/>
            </a:xfrm>
            <a:custGeom>
              <a:avLst/>
              <a:gdLst/>
              <a:ahLst/>
              <a:cxnLst/>
              <a:rect l="l" t="t" r="r" b="b"/>
              <a:pathLst>
                <a:path w="6778" h="2319" extrusionOk="0">
                  <a:moveTo>
                    <a:pt x="1" y="0"/>
                  </a:moveTo>
                  <a:cubicBezTo>
                    <a:pt x="1" y="58"/>
                    <a:pt x="1" y="130"/>
                    <a:pt x="1" y="203"/>
                  </a:cubicBezTo>
                  <a:cubicBezTo>
                    <a:pt x="73" y="231"/>
                    <a:pt x="160" y="275"/>
                    <a:pt x="232" y="304"/>
                  </a:cubicBezTo>
                  <a:cubicBezTo>
                    <a:pt x="1301" y="708"/>
                    <a:pt x="2370" y="1113"/>
                    <a:pt x="2370" y="1113"/>
                  </a:cubicBezTo>
                  <a:cubicBezTo>
                    <a:pt x="2370" y="1113"/>
                    <a:pt x="3469" y="1445"/>
                    <a:pt x="4567" y="1777"/>
                  </a:cubicBezTo>
                  <a:cubicBezTo>
                    <a:pt x="5116" y="1922"/>
                    <a:pt x="5665" y="2066"/>
                    <a:pt x="6069" y="2168"/>
                  </a:cubicBezTo>
                  <a:cubicBezTo>
                    <a:pt x="6425" y="2253"/>
                    <a:pt x="6677" y="2318"/>
                    <a:pt x="6753" y="2318"/>
                  </a:cubicBezTo>
                  <a:cubicBezTo>
                    <a:pt x="6767" y="2318"/>
                    <a:pt x="6775" y="2316"/>
                    <a:pt x="6777" y="2312"/>
                  </a:cubicBezTo>
                  <a:cubicBezTo>
                    <a:pt x="6777" y="2298"/>
                    <a:pt x="6503" y="2196"/>
                    <a:pt x="6098" y="2052"/>
                  </a:cubicBezTo>
                  <a:cubicBezTo>
                    <a:pt x="5694" y="1922"/>
                    <a:pt x="5145" y="1749"/>
                    <a:pt x="4610" y="1575"/>
                  </a:cubicBezTo>
                  <a:cubicBezTo>
                    <a:pt x="3526" y="1200"/>
                    <a:pt x="2443" y="838"/>
                    <a:pt x="2443" y="838"/>
                  </a:cubicBezTo>
                  <a:cubicBezTo>
                    <a:pt x="2443" y="838"/>
                    <a:pt x="1359" y="477"/>
                    <a:pt x="290" y="101"/>
                  </a:cubicBezTo>
                  <a:cubicBezTo>
                    <a:pt x="189" y="73"/>
                    <a:pt x="102" y="2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34"/>
            <p:cNvSpPr/>
            <p:nvPr/>
          </p:nvSpPr>
          <p:spPr>
            <a:xfrm>
              <a:off x="2653375" y="4356300"/>
              <a:ext cx="138000" cy="44400"/>
            </a:xfrm>
            <a:custGeom>
              <a:avLst/>
              <a:gdLst/>
              <a:ahLst/>
              <a:cxnLst/>
              <a:rect l="l" t="t" r="r" b="b"/>
              <a:pathLst>
                <a:path w="5520" h="1776" extrusionOk="0">
                  <a:moveTo>
                    <a:pt x="13" y="0"/>
                  </a:moveTo>
                  <a:cubicBezTo>
                    <a:pt x="6" y="0"/>
                    <a:pt x="1" y="1"/>
                    <a:pt x="0" y="3"/>
                  </a:cubicBezTo>
                  <a:cubicBezTo>
                    <a:pt x="0" y="46"/>
                    <a:pt x="679" y="306"/>
                    <a:pt x="1344" y="581"/>
                  </a:cubicBezTo>
                  <a:cubicBezTo>
                    <a:pt x="2023" y="856"/>
                    <a:pt x="2702" y="1116"/>
                    <a:pt x="2702" y="1116"/>
                  </a:cubicBezTo>
                  <a:cubicBezTo>
                    <a:pt x="2702" y="1116"/>
                    <a:pt x="3396" y="1347"/>
                    <a:pt x="4089" y="1535"/>
                  </a:cubicBezTo>
                  <a:cubicBezTo>
                    <a:pt x="4687" y="1681"/>
                    <a:pt x="5284" y="1776"/>
                    <a:pt x="5456" y="1776"/>
                  </a:cubicBezTo>
                  <a:cubicBezTo>
                    <a:pt x="5488" y="1776"/>
                    <a:pt x="5505" y="1773"/>
                    <a:pt x="5505" y="1766"/>
                  </a:cubicBezTo>
                  <a:cubicBezTo>
                    <a:pt x="5520" y="1722"/>
                    <a:pt x="4812" y="1563"/>
                    <a:pt x="4133" y="1332"/>
                  </a:cubicBezTo>
                  <a:cubicBezTo>
                    <a:pt x="3454" y="1101"/>
                    <a:pt x="2775" y="841"/>
                    <a:pt x="2775" y="841"/>
                  </a:cubicBezTo>
                  <a:cubicBezTo>
                    <a:pt x="2775" y="841"/>
                    <a:pt x="2095" y="610"/>
                    <a:pt x="1402" y="379"/>
                  </a:cubicBezTo>
                  <a:cubicBezTo>
                    <a:pt x="756" y="177"/>
                    <a:pt x="110" y="0"/>
                    <a:pt x="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34"/>
            <p:cNvSpPr/>
            <p:nvPr/>
          </p:nvSpPr>
          <p:spPr>
            <a:xfrm>
              <a:off x="3335000" y="4202475"/>
              <a:ext cx="82375" cy="218925"/>
            </a:xfrm>
            <a:custGeom>
              <a:avLst/>
              <a:gdLst/>
              <a:ahLst/>
              <a:cxnLst/>
              <a:rect l="l" t="t" r="r" b="b"/>
              <a:pathLst>
                <a:path w="3295" h="8757" extrusionOk="0">
                  <a:moveTo>
                    <a:pt x="1589" y="1"/>
                  </a:moveTo>
                  <a:lnTo>
                    <a:pt x="1040" y="73"/>
                  </a:lnTo>
                  <a:cubicBezTo>
                    <a:pt x="1243" y="420"/>
                    <a:pt x="3179" y="4263"/>
                    <a:pt x="0" y="8757"/>
                  </a:cubicBezTo>
                  <a:lnTo>
                    <a:pt x="694" y="8685"/>
                  </a:lnTo>
                  <a:cubicBezTo>
                    <a:pt x="3294" y="4624"/>
                    <a:pt x="2037" y="1027"/>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34"/>
            <p:cNvSpPr/>
            <p:nvPr/>
          </p:nvSpPr>
          <p:spPr>
            <a:xfrm>
              <a:off x="3377975" y="4197800"/>
              <a:ext cx="82375" cy="218900"/>
            </a:xfrm>
            <a:custGeom>
              <a:avLst/>
              <a:gdLst/>
              <a:ahLst/>
              <a:cxnLst/>
              <a:rect l="l" t="t" r="r" b="b"/>
              <a:pathLst>
                <a:path w="3295" h="8756" extrusionOk="0">
                  <a:moveTo>
                    <a:pt x="1590" y="0"/>
                  </a:moveTo>
                  <a:lnTo>
                    <a:pt x="1041" y="72"/>
                  </a:lnTo>
                  <a:cubicBezTo>
                    <a:pt x="1243" y="419"/>
                    <a:pt x="3179" y="4262"/>
                    <a:pt x="0" y="8756"/>
                  </a:cubicBezTo>
                  <a:lnTo>
                    <a:pt x="694" y="8684"/>
                  </a:lnTo>
                  <a:cubicBezTo>
                    <a:pt x="3295" y="4624"/>
                    <a:pt x="2038" y="1026"/>
                    <a:pt x="1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34"/>
            <p:cNvSpPr/>
            <p:nvPr/>
          </p:nvSpPr>
          <p:spPr>
            <a:xfrm>
              <a:off x="2933325" y="4246550"/>
              <a:ext cx="82375" cy="218925"/>
            </a:xfrm>
            <a:custGeom>
              <a:avLst/>
              <a:gdLst/>
              <a:ahLst/>
              <a:cxnLst/>
              <a:rect l="l" t="t" r="r" b="b"/>
              <a:pathLst>
                <a:path w="3295" h="8757" extrusionOk="0">
                  <a:moveTo>
                    <a:pt x="1589" y="1"/>
                  </a:moveTo>
                  <a:lnTo>
                    <a:pt x="1055" y="58"/>
                  </a:lnTo>
                  <a:cubicBezTo>
                    <a:pt x="1243" y="420"/>
                    <a:pt x="3179" y="4263"/>
                    <a:pt x="0" y="8757"/>
                  </a:cubicBezTo>
                  <a:lnTo>
                    <a:pt x="694" y="8684"/>
                  </a:lnTo>
                  <a:cubicBezTo>
                    <a:pt x="3294" y="4624"/>
                    <a:pt x="2037" y="1026"/>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34"/>
            <p:cNvSpPr/>
            <p:nvPr/>
          </p:nvSpPr>
          <p:spPr>
            <a:xfrm>
              <a:off x="2890325" y="4251250"/>
              <a:ext cx="82400" cy="218925"/>
            </a:xfrm>
            <a:custGeom>
              <a:avLst/>
              <a:gdLst/>
              <a:ahLst/>
              <a:cxnLst/>
              <a:rect l="l" t="t" r="r" b="b"/>
              <a:pathLst>
                <a:path w="3296" h="8757" extrusionOk="0">
                  <a:moveTo>
                    <a:pt x="1590" y="0"/>
                  </a:moveTo>
                  <a:lnTo>
                    <a:pt x="1055" y="73"/>
                  </a:lnTo>
                  <a:cubicBezTo>
                    <a:pt x="1243" y="419"/>
                    <a:pt x="3179" y="4263"/>
                    <a:pt x="1" y="8756"/>
                  </a:cubicBezTo>
                  <a:lnTo>
                    <a:pt x="694" y="8684"/>
                  </a:lnTo>
                  <a:cubicBezTo>
                    <a:pt x="3295" y="4624"/>
                    <a:pt x="2052" y="1026"/>
                    <a:pt x="1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34"/>
            <p:cNvSpPr/>
            <p:nvPr/>
          </p:nvSpPr>
          <p:spPr>
            <a:xfrm>
              <a:off x="2552600" y="3939525"/>
              <a:ext cx="994075" cy="331975"/>
            </a:xfrm>
            <a:custGeom>
              <a:avLst/>
              <a:gdLst/>
              <a:ahLst/>
              <a:cxnLst/>
              <a:rect l="l" t="t" r="r" b="b"/>
              <a:pathLst>
                <a:path w="39763" h="13279" extrusionOk="0">
                  <a:moveTo>
                    <a:pt x="13828" y="0"/>
                  </a:moveTo>
                  <a:lnTo>
                    <a:pt x="3295" y="1734"/>
                  </a:lnTo>
                  <a:cubicBezTo>
                    <a:pt x="3295" y="1734"/>
                    <a:pt x="0" y="5317"/>
                    <a:pt x="3728" y="10447"/>
                  </a:cubicBezTo>
                  <a:lnTo>
                    <a:pt x="29533" y="13279"/>
                  </a:lnTo>
                  <a:lnTo>
                    <a:pt x="39214" y="9609"/>
                  </a:lnTo>
                  <a:cubicBezTo>
                    <a:pt x="39214" y="9609"/>
                    <a:pt x="36700" y="6054"/>
                    <a:pt x="39763" y="2702"/>
                  </a:cubicBezTo>
                  <a:lnTo>
                    <a:pt x="13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34"/>
            <p:cNvSpPr/>
            <p:nvPr/>
          </p:nvSpPr>
          <p:spPr>
            <a:xfrm>
              <a:off x="2552600" y="3939525"/>
              <a:ext cx="994075" cy="331975"/>
            </a:xfrm>
            <a:custGeom>
              <a:avLst/>
              <a:gdLst/>
              <a:ahLst/>
              <a:cxnLst/>
              <a:rect l="l" t="t" r="r" b="b"/>
              <a:pathLst>
                <a:path w="39763" h="13279" extrusionOk="0">
                  <a:moveTo>
                    <a:pt x="13828" y="0"/>
                  </a:moveTo>
                  <a:lnTo>
                    <a:pt x="3295" y="1734"/>
                  </a:lnTo>
                  <a:cubicBezTo>
                    <a:pt x="3295" y="1734"/>
                    <a:pt x="0" y="5317"/>
                    <a:pt x="3728" y="10447"/>
                  </a:cubicBezTo>
                  <a:lnTo>
                    <a:pt x="29533" y="13279"/>
                  </a:lnTo>
                  <a:cubicBezTo>
                    <a:pt x="24288" y="7687"/>
                    <a:pt x="30299" y="4696"/>
                    <a:pt x="30299" y="4696"/>
                  </a:cubicBezTo>
                  <a:lnTo>
                    <a:pt x="39618" y="2875"/>
                  </a:lnTo>
                  <a:cubicBezTo>
                    <a:pt x="39676" y="2818"/>
                    <a:pt x="39720" y="2760"/>
                    <a:pt x="39763" y="2702"/>
                  </a:cubicBezTo>
                  <a:lnTo>
                    <a:pt x="26976" y="1373"/>
                  </a:lnTo>
                  <a:lnTo>
                    <a:pt x="13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4"/>
            <p:cNvSpPr/>
            <p:nvPr/>
          </p:nvSpPr>
          <p:spPr>
            <a:xfrm>
              <a:off x="2633150" y="3939525"/>
              <a:ext cx="913525" cy="119225"/>
            </a:xfrm>
            <a:custGeom>
              <a:avLst/>
              <a:gdLst/>
              <a:ahLst/>
              <a:cxnLst/>
              <a:rect l="l" t="t" r="r" b="b"/>
              <a:pathLst>
                <a:path w="36541" h="4769" extrusionOk="0">
                  <a:moveTo>
                    <a:pt x="10606" y="0"/>
                  </a:moveTo>
                  <a:lnTo>
                    <a:pt x="73" y="1734"/>
                  </a:lnTo>
                  <a:cubicBezTo>
                    <a:pt x="73" y="1734"/>
                    <a:pt x="44" y="1763"/>
                    <a:pt x="0" y="1821"/>
                  </a:cubicBezTo>
                  <a:lnTo>
                    <a:pt x="26933" y="4768"/>
                  </a:lnTo>
                  <a:cubicBezTo>
                    <a:pt x="27019" y="4725"/>
                    <a:pt x="27077" y="4696"/>
                    <a:pt x="27077" y="4696"/>
                  </a:cubicBezTo>
                  <a:lnTo>
                    <a:pt x="36396" y="2875"/>
                  </a:lnTo>
                  <a:cubicBezTo>
                    <a:pt x="36454" y="2818"/>
                    <a:pt x="36498" y="2760"/>
                    <a:pt x="36541" y="2702"/>
                  </a:cubicBezTo>
                  <a:lnTo>
                    <a:pt x="23754" y="1373"/>
                  </a:lnTo>
                  <a:lnTo>
                    <a:pt x="10606"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34"/>
            <p:cNvSpPr/>
            <p:nvPr/>
          </p:nvSpPr>
          <p:spPr>
            <a:xfrm>
              <a:off x="2633150" y="3982875"/>
              <a:ext cx="913525" cy="75875"/>
            </a:xfrm>
            <a:custGeom>
              <a:avLst/>
              <a:gdLst/>
              <a:ahLst/>
              <a:cxnLst/>
              <a:rect l="l" t="t" r="r" b="b"/>
              <a:pathLst>
                <a:path w="36541" h="3035" extrusionOk="0">
                  <a:moveTo>
                    <a:pt x="73" y="0"/>
                  </a:moveTo>
                  <a:cubicBezTo>
                    <a:pt x="73" y="0"/>
                    <a:pt x="44" y="29"/>
                    <a:pt x="0" y="87"/>
                  </a:cubicBezTo>
                  <a:lnTo>
                    <a:pt x="26933" y="3034"/>
                  </a:lnTo>
                  <a:cubicBezTo>
                    <a:pt x="27019" y="2991"/>
                    <a:pt x="27077" y="2962"/>
                    <a:pt x="27077" y="2962"/>
                  </a:cubicBezTo>
                  <a:lnTo>
                    <a:pt x="36396" y="1141"/>
                  </a:lnTo>
                  <a:cubicBezTo>
                    <a:pt x="36454" y="1084"/>
                    <a:pt x="36498" y="1026"/>
                    <a:pt x="36541" y="968"/>
                  </a:cubicBezTo>
                  <a:lnTo>
                    <a:pt x="73"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34"/>
            <p:cNvSpPr/>
            <p:nvPr/>
          </p:nvSpPr>
          <p:spPr>
            <a:xfrm>
              <a:off x="2598475" y="4043550"/>
              <a:ext cx="651300" cy="164025"/>
            </a:xfrm>
            <a:custGeom>
              <a:avLst/>
              <a:gdLst/>
              <a:ahLst/>
              <a:cxnLst/>
              <a:rect l="l" t="t" r="r" b="b"/>
              <a:pathLst>
                <a:path w="26052" h="6561" extrusionOk="0">
                  <a:moveTo>
                    <a:pt x="275" y="0"/>
                  </a:moveTo>
                  <a:lnTo>
                    <a:pt x="275" y="0"/>
                  </a:lnTo>
                  <a:cubicBezTo>
                    <a:pt x="44" y="1012"/>
                    <a:pt x="0" y="2298"/>
                    <a:pt x="535" y="3772"/>
                  </a:cubicBezTo>
                  <a:lnTo>
                    <a:pt x="25950" y="6560"/>
                  </a:lnTo>
                  <a:cubicBezTo>
                    <a:pt x="25300" y="5029"/>
                    <a:pt x="25531" y="3786"/>
                    <a:pt x="26051" y="2832"/>
                  </a:cubicBezTo>
                  <a:lnTo>
                    <a:pt x="275" y="0"/>
                  </a:ln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34"/>
            <p:cNvSpPr/>
            <p:nvPr/>
          </p:nvSpPr>
          <p:spPr>
            <a:xfrm>
              <a:off x="3260225" y="4030550"/>
              <a:ext cx="268400" cy="209525"/>
            </a:xfrm>
            <a:custGeom>
              <a:avLst/>
              <a:gdLst/>
              <a:ahLst/>
              <a:cxnLst/>
              <a:rect l="l" t="t" r="r" b="b"/>
              <a:pathLst>
                <a:path w="10736" h="8381" extrusionOk="0">
                  <a:moveTo>
                    <a:pt x="10736" y="0"/>
                  </a:moveTo>
                  <a:lnTo>
                    <a:pt x="10736" y="0"/>
                  </a:lnTo>
                  <a:cubicBezTo>
                    <a:pt x="8597" y="622"/>
                    <a:pt x="1994" y="2240"/>
                    <a:pt x="1994" y="2240"/>
                  </a:cubicBezTo>
                  <a:cubicBezTo>
                    <a:pt x="1994" y="2240"/>
                    <a:pt x="0" y="3396"/>
                    <a:pt x="419" y="5809"/>
                  </a:cubicBezTo>
                  <a:cubicBezTo>
                    <a:pt x="838" y="8222"/>
                    <a:pt x="1777" y="8381"/>
                    <a:pt x="1777" y="8381"/>
                  </a:cubicBezTo>
                  <a:lnTo>
                    <a:pt x="10475" y="5173"/>
                  </a:lnTo>
                  <a:cubicBezTo>
                    <a:pt x="9999" y="4089"/>
                    <a:pt x="9450" y="2081"/>
                    <a:pt x="10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4"/>
            <p:cNvSpPr/>
            <p:nvPr/>
          </p:nvSpPr>
          <p:spPr>
            <a:xfrm>
              <a:off x="3260225" y="4030550"/>
              <a:ext cx="268400" cy="204100"/>
            </a:xfrm>
            <a:custGeom>
              <a:avLst/>
              <a:gdLst/>
              <a:ahLst/>
              <a:cxnLst/>
              <a:rect l="l" t="t" r="r" b="b"/>
              <a:pathLst>
                <a:path w="10736" h="8164" extrusionOk="0">
                  <a:moveTo>
                    <a:pt x="10736" y="0"/>
                  </a:moveTo>
                  <a:cubicBezTo>
                    <a:pt x="8597" y="622"/>
                    <a:pt x="1994" y="2240"/>
                    <a:pt x="1994" y="2240"/>
                  </a:cubicBezTo>
                  <a:cubicBezTo>
                    <a:pt x="1994" y="2240"/>
                    <a:pt x="0" y="3396"/>
                    <a:pt x="419" y="5809"/>
                  </a:cubicBezTo>
                  <a:cubicBezTo>
                    <a:pt x="665" y="7239"/>
                    <a:pt x="1113" y="7889"/>
                    <a:pt x="1416" y="8164"/>
                  </a:cubicBezTo>
                  <a:cubicBezTo>
                    <a:pt x="332" y="5953"/>
                    <a:pt x="2037" y="3035"/>
                    <a:pt x="2037" y="3035"/>
                  </a:cubicBezTo>
                  <a:lnTo>
                    <a:pt x="10331" y="795"/>
                  </a:lnTo>
                  <a:cubicBezTo>
                    <a:pt x="10447" y="535"/>
                    <a:pt x="10577" y="275"/>
                    <a:pt x="10736"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4"/>
            <p:cNvSpPr/>
            <p:nvPr/>
          </p:nvSpPr>
          <p:spPr>
            <a:xfrm>
              <a:off x="3346175" y="4056925"/>
              <a:ext cx="169800" cy="45025"/>
            </a:xfrm>
            <a:custGeom>
              <a:avLst/>
              <a:gdLst/>
              <a:ahLst/>
              <a:cxnLst/>
              <a:rect l="l" t="t" r="r" b="b"/>
              <a:pathLst>
                <a:path w="6792" h="1801" extrusionOk="0">
                  <a:moveTo>
                    <a:pt x="6792" y="0"/>
                  </a:moveTo>
                  <a:lnTo>
                    <a:pt x="6792" y="0"/>
                  </a:lnTo>
                  <a:cubicBezTo>
                    <a:pt x="6618" y="43"/>
                    <a:pt x="6431" y="87"/>
                    <a:pt x="6243" y="145"/>
                  </a:cubicBezTo>
                  <a:cubicBezTo>
                    <a:pt x="5202" y="390"/>
                    <a:pt x="4162" y="650"/>
                    <a:pt x="4162" y="650"/>
                  </a:cubicBezTo>
                  <a:cubicBezTo>
                    <a:pt x="4162" y="650"/>
                    <a:pt x="3122" y="925"/>
                    <a:pt x="2082" y="1185"/>
                  </a:cubicBezTo>
                  <a:cubicBezTo>
                    <a:pt x="1561" y="1329"/>
                    <a:pt x="1041" y="1474"/>
                    <a:pt x="651" y="1589"/>
                  </a:cubicBezTo>
                  <a:cubicBezTo>
                    <a:pt x="261" y="1691"/>
                    <a:pt x="1" y="1777"/>
                    <a:pt x="15" y="1792"/>
                  </a:cubicBezTo>
                  <a:cubicBezTo>
                    <a:pt x="15" y="1798"/>
                    <a:pt x="27" y="1801"/>
                    <a:pt x="48" y="1801"/>
                  </a:cubicBezTo>
                  <a:cubicBezTo>
                    <a:pt x="130" y="1801"/>
                    <a:pt x="357" y="1759"/>
                    <a:pt x="666" y="1691"/>
                  </a:cubicBezTo>
                  <a:cubicBezTo>
                    <a:pt x="1070" y="1618"/>
                    <a:pt x="1590" y="1503"/>
                    <a:pt x="2125" y="1387"/>
                  </a:cubicBezTo>
                  <a:cubicBezTo>
                    <a:pt x="3165" y="1156"/>
                    <a:pt x="4220" y="925"/>
                    <a:pt x="4220" y="925"/>
                  </a:cubicBezTo>
                  <a:cubicBezTo>
                    <a:pt x="4220" y="925"/>
                    <a:pt x="5246" y="636"/>
                    <a:pt x="6286" y="332"/>
                  </a:cubicBezTo>
                  <a:cubicBezTo>
                    <a:pt x="6431" y="289"/>
                    <a:pt x="6575" y="246"/>
                    <a:pt x="6720" y="202"/>
                  </a:cubicBezTo>
                  <a:cubicBezTo>
                    <a:pt x="6748" y="145"/>
                    <a:pt x="6763" y="72"/>
                    <a:pt x="6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34"/>
            <p:cNvSpPr/>
            <p:nvPr/>
          </p:nvSpPr>
          <p:spPr>
            <a:xfrm>
              <a:off x="3269250" y="4111050"/>
              <a:ext cx="132600" cy="52075"/>
            </a:xfrm>
            <a:custGeom>
              <a:avLst/>
              <a:gdLst/>
              <a:ahLst/>
              <a:cxnLst/>
              <a:rect l="l" t="t" r="r" b="b"/>
              <a:pathLst>
                <a:path w="5304" h="2083" extrusionOk="0">
                  <a:moveTo>
                    <a:pt x="5284" y="1"/>
                  </a:moveTo>
                  <a:cubicBezTo>
                    <a:pt x="5251" y="1"/>
                    <a:pt x="5046" y="70"/>
                    <a:pt x="4768" y="176"/>
                  </a:cubicBezTo>
                  <a:cubicBezTo>
                    <a:pt x="4451" y="291"/>
                    <a:pt x="4032" y="450"/>
                    <a:pt x="3627" y="609"/>
                  </a:cubicBezTo>
                  <a:cubicBezTo>
                    <a:pt x="2789" y="913"/>
                    <a:pt x="1965" y="1202"/>
                    <a:pt x="1965" y="1202"/>
                  </a:cubicBezTo>
                  <a:cubicBezTo>
                    <a:pt x="1965" y="1202"/>
                    <a:pt x="1749" y="1288"/>
                    <a:pt x="1445" y="1404"/>
                  </a:cubicBezTo>
                  <a:cubicBezTo>
                    <a:pt x="1142" y="1519"/>
                    <a:pt x="723" y="1649"/>
                    <a:pt x="304" y="1794"/>
                  </a:cubicBezTo>
                  <a:cubicBezTo>
                    <a:pt x="203" y="1823"/>
                    <a:pt x="102" y="1866"/>
                    <a:pt x="0" y="1895"/>
                  </a:cubicBezTo>
                  <a:cubicBezTo>
                    <a:pt x="0" y="1953"/>
                    <a:pt x="0" y="2011"/>
                    <a:pt x="0" y="2083"/>
                  </a:cubicBezTo>
                  <a:cubicBezTo>
                    <a:pt x="116" y="2054"/>
                    <a:pt x="232" y="2025"/>
                    <a:pt x="347" y="1996"/>
                  </a:cubicBezTo>
                  <a:cubicBezTo>
                    <a:pt x="766" y="1881"/>
                    <a:pt x="1200" y="1765"/>
                    <a:pt x="1503" y="1664"/>
                  </a:cubicBezTo>
                  <a:cubicBezTo>
                    <a:pt x="1821" y="1563"/>
                    <a:pt x="2038" y="1491"/>
                    <a:pt x="2038" y="1491"/>
                  </a:cubicBezTo>
                  <a:cubicBezTo>
                    <a:pt x="2038" y="1491"/>
                    <a:pt x="2861" y="1158"/>
                    <a:pt x="3685" y="797"/>
                  </a:cubicBezTo>
                  <a:cubicBezTo>
                    <a:pt x="4089" y="609"/>
                    <a:pt x="4494" y="421"/>
                    <a:pt x="4797" y="277"/>
                  </a:cubicBezTo>
                  <a:cubicBezTo>
                    <a:pt x="5101" y="132"/>
                    <a:pt x="5303" y="31"/>
                    <a:pt x="5289" y="2"/>
                  </a:cubicBezTo>
                  <a:cubicBezTo>
                    <a:pt x="5289" y="1"/>
                    <a:pt x="5287" y="1"/>
                    <a:pt x="5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34"/>
            <p:cNvSpPr/>
            <p:nvPr/>
          </p:nvSpPr>
          <p:spPr>
            <a:xfrm>
              <a:off x="3339325" y="4095575"/>
              <a:ext cx="169425" cy="58225"/>
            </a:xfrm>
            <a:custGeom>
              <a:avLst/>
              <a:gdLst/>
              <a:ahLst/>
              <a:cxnLst/>
              <a:rect l="l" t="t" r="r" b="b"/>
              <a:pathLst>
                <a:path w="6777" h="2329" extrusionOk="0">
                  <a:moveTo>
                    <a:pt x="6777" y="0"/>
                  </a:moveTo>
                  <a:cubicBezTo>
                    <a:pt x="6676" y="43"/>
                    <a:pt x="6589" y="87"/>
                    <a:pt x="6488" y="116"/>
                  </a:cubicBezTo>
                  <a:cubicBezTo>
                    <a:pt x="5419" y="477"/>
                    <a:pt x="4335" y="853"/>
                    <a:pt x="4335" y="853"/>
                  </a:cubicBezTo>
                  <a:cubicBezTo>
                    <a:pt x="4335" y="853"/>
                    <a:pt x="3251" y="1214"/>
                    <a:pt x="2168" y="1575"/>
                  </a:cubicBezTo>
                  <a:cubicBezTo>
                    <a:pt x="1633" y="1748"/>
                    <a:pt x="1084" y="1936"/>
                    <a:pt x="679" y="2066"/>
                  </a:cubicBezTo>
                  <a:cubicBezTo>
                    <a:pt x="275" y="2211"/>
                    <a:pt x="0" y="2312"/>
                    <a:pt x="0" y="2326"/>
                  </a:cubicBezTo>
                  <a:cubicBezTo>
                    <a:pt x="2" y="2328"/>
                    <a:pt x="6" y="2328"/>
                    <a:pt x="13" y="2328"/>
                  </a:cubicBezTo>
                  <a:cubicBezTo>
                    <a:pt x="72" y="2328"/>
                    <a:pt x="332" y="2273"/>
                    <a:pt x="708" y="2182"/>
                  </a:cubicBezTo>
                  <a:cubicBezTo>
                    <a:pt x="1113" y="2081"/>
                    <a:pt x="1662" y="1922"/>
                    <a:pt x="2211" y="1777"/>
                  </a:cubicBezTo>
                  <a:cubicBezTo>
                    <a:pt x="3309" y="1459"/>
                    <a:pt x="4407" y="1127"/>
                    <a:pt x="4407" y="1127"/>
                  </a:cubicBezTo>
                  <a:cubicBezTo>
                    <a:pt x="4407" y="1127"/>
                    <a:pt x="5476" y="722"/>
                    <a:pt x="6546" y="318"/>
                  </a:cubicBezTo>
                  <a:cubicBezTo>
                    <a:pt x="6618" y="275"/>
                    <a:pt x="6705" y="246"/>
                    <a:pt x="6777" y="202"/>
                  </a:cubicBezTo>
                  <a:cubicBezTo>
                    <a:pt x="6777" y="145"/>
                    <a:pt x="6777" y="72"/>
                    <a:pt x="6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4"/>
            <p:cNvSpPr/>
            <p:nvPr/>
          </p:nvSpPr>
          <p:spPr>
            <a:xfrm>
              <a:off x="3321975" y="4150300"/>
              <a:ext cx="138025" cy="44400"/>
            </a:xfrm>
            <a:custGeom>
              <a:avLst/>
              <a:gdLst/>
              <a:ahLst/>
              <a:cxnLst/>
              <a:rect l="l" t="t" r="r" b="b"/>
              <a:pathLst>
                <a:path w="5521" h="1776" extrusionOk="0">
                  <a:moveTo>
                    <a:pt x="5497" y="1"/>
                  </a:moveTo>
                  <a:cubicBezTo>
                    <a:pt x="5370" y="1"/>
                    <a:pt x="4745" y="174"/>
                    <a:pt x="4119" y="383"/>
                  </a:cubicBezTo>
                  <a:cubicBezTo>
                    <a:pt x="3425" y="614"/>
                    <a:pt x="2746" y="845"/>
                    <a:pt x="2746" y="845"/>
                  </a:cubicBezTo>
                  <a:cubicBezTo>
                    <a:pt x="2746" y="845"/>
                    <a:pt x="2067" y="1091"/>
                    <a:pt x="1388" y="1322"/>
                  </a:cubicBezTo>
                  <a:cubicBezTo>
                    <a:pt x="709" y="1553"/>
                    <a:pt x="1" y="1727"/>
                    <a:pt x="15" y="1770"/>
                  </a:cubicBezTo>
                  <a:cubicBezTo>
                    <a:pt x="15" y="1774"/>
                    <a:pt x="27" y="1775"/>
                    <a:pt x="48" y="1775"/>
                  </a:cubicBezTo>
                  <a:cubicBezTo>
                    <a:pt x="194" y="1775"/>
                    <a:pt x="813" y="1689"/>
                    <a:pt x="1431" y="1524"/>
                  </a:cubicBezTo>
                  <a:cubicBezTo>
                    <a:pt x="2125" y="1351"/>
                    <a:pt x="2818" y="1120"/>
                    <a:pt x="2818" y="1120"/>
                  </a:cubicBezTo>
                  <a:cubicBezTo>
                    <a:pt x="2818" y="1120"/>
                    <a:pt x="3497" y="860"/>
                    <a:pt x="4177" y="585"/>
                  </a:cubicBezTo>
                  <a:cubicBezTo>
                    <a:pt x="4841" y="311"/>
                    <a:pt x="5520" y="51"/>
                    <a:pt x="5520" y="7"/>
                  </a:cubicBezTo>
                  <a:cubicBezTo>
                    <a:pt x="5519" y="3"/>
                    <a:pt x="5511" y="1"/>
                    <a:pt x="5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4"/>
            <p:cNvSpPr/>
            <p:nvPr/>
          </p:nvSpPr>
          <p:spPr>
            <a:xfrm>
              <a:off x="2696000" y="3996600"/>
              <a:ext cx="82375" cy="218925"/>
            </a:xfrm>
            <a:custGeom>
              <a:avLst/>
              <a:gdLst/>
              <a:ahLst/>
              <a:cxnLst/>
              <a:rect l="l" t="t" r="r" b="b"/>
              <a:pathLst>
                <a:path w="3295" h="8757" extrusionOk="0">
                  <a:moveTo>
                    <a:pt x="1705" y="0"/>
                  </a:moveTo>
                  <a:lnTo>
                    <a:pt x="1705" y="0"/>
                  </a:lnTo>
                  <a:cubicBezTo>
                    <a:pt x="1257" y="1026"/>
                    <a:pt x="0" y="4609"/>
                    <a:pt x="2601" y="8669"/>
                  </a:cubicBezTo>
                  <a:lnTo>
                    <a:pt x="3295" y="8756"/>
                  </a:lnTo>
                  <a:cubicBezTo>
                    <a:pt x="116" y="4262"/>
                    <a:pt x="2052" y="419"/>
                    <a:pt x="2254" y="58"/>
                  </a:cubicBezTo>
                  <a:lnTo>
                    <a:pt x="17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34"/>
            <p:cNvSpPr/>
            <p:nvPr/>
          </p:nvSpPr>
          <p:spPr>
            <a:xfrm>
              <a:off x="2653000" y="3991900"/>
              <a:ext cx="82400" cy="218925"/>
            </a:xfrm>
            <a:custGeom>
              <a:avLst/>
              <a:gdLst/>
              <a:ahLst/>
              <a:cxnLst/>
              <a:rect l="l" t="t" r="r" b="b"/>
              <a:pathLst>
                <a:path w="3296" h="8757" extrusionOk="0">
                  <a:moveTo>
                    <a:pt x="1706" y="0"/>
                  </a:moveTo>
                  <a:lnTo>
                    <a:pt x="1706" y="0"/>
                  </a:lnTo>
                  <a:cubicBezTo>
                    <a:pt x="1258" y="1026"/>
                    <a:pt x="1" y="4609"/>
                    <a:pt x="2602" y="8670"/>
                  </a:cubicBezTo>
                  <a:lnTo>
                    <a:pt x="3295" y="8756"/>
                  </a:lnTo>
                  <a:cubicBezTo>
                    <a:pt x="117" y="4263"/>
                    <a:pt x="2053" y="419"/>
                    <a:pt x="2255" y="58"/>
                  </a:cubicBezTo>
                  <a:lnTo>
                    <a:pt x="17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34"/>
            <p:cNvSpPr/>
            <p:nvPr/>
          </p:nvSpPr>
          <p:spPr>
            <a:xfrm>
              <a:off x="3097675" y="4040650"/>
              <a:ext cx="82375" cy="218575"/>
            </a:xfrm>
            <a:custGeom>
              <a:avLst/>
              <a:gdLst/>
              <a:ahLst/>
              <a:cxnLst/>
              <a:rect l="l" t="t" r="r" b="b"/>
              <a:pathLst>
                <a:path w="3295" h="8743" extrusionOk="0">
                  <a:moveTo>
                    <a:pt x="1705" y="1"/>
                  </a:moveTo>
                  <a:lnTo>
                    <a:pt x="1705" y="1"/>
                  </a:lnTo>
                  <a:cubicBezTo>
                    <a:pt x="1257" y="1027"/>
                    <a:pt x="0" y="4610"/>
                    <a:pt x="2601" y="8670"/>
                  </a:cubicBezTo>
                  <a:lnTo>
                    <a:pt x="3295" y="8742"/>
                  </a:lnTo>
                  <a:cubicBezTo>
                    <a:pt x="116" y="4263"/>
                    <a:pt x="2052" y="420"/>
                    <a:pt x="2240" y="59"/>
                  </a:cubicBezTo>
                  <a:lnTo>
                    <a:pt x="17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34"/>
            <p:cNvSpPr/>
            <p:nvPr/>
          </p:nvSpPr>
          <p:spPr>
            <a:xfrm>
              <a:off x="3140650" y="4045350"/>
              <a:ext cx="82375" cy="218925"/>
            </a:xfrm>
            <a:custGeom>
              <a:avLst/>
              <a:gdLst/>
              <a:ahLst/>
              <a:cxnLst/>
              <a:rect l="l" t="t" r="r" b="b"/>
              <a:pathLst>
                <a:path w="3295" h="8757" extrusionOk="0">
                  <a:moveTo>
                    <a:pt x="1706" y="1"/>
                  </a:moveTo>
                  <a:cubicBezTo>
                    <a:pt x="1243" y="1027"/>
                    <a:pt x="1" y="4610"/>
                    <a:pt x="2601" y="8670"/>
                  </a:cubicBezTo>
                  <a:lnTo>
                    <a:pt x="3295" y="8757"/>
                  </a:lnTo>
                  <a:cubicBezTo>
                    <a:pt x="116" y="4263"/>
                    <a:pt x="2052" y="420"/>
                    <a:pt x="2240" y="58"/>
                  </a:cubicBezTo>
                  <a:lnTo>
                    <a:pt x="1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34"/>
            <p:cNvSpPr/>
            <p:nvPr/>
          </p:nvSpPr>
          <p:spPr>
            <a:xfrm>
              <a:off x="2539950" y="3749150"/>
              <a:ext cx="994100" cy="318275"/>
            </a:xfrm>
            <a:custGeom>
              <a:avLst/>
              <a:gdLst/>
              <a:ahLst/>
              <a:cxnLst/>
              <a:rect l="l" t="t" r="r" b="b"/>
              <a:pathLst>
                <a:path w="39764" h="12731" extrusionOk="0">
                  <a:moveTo>
                    <a:pt x="25950" y="1"/>
                  </a:moveTo>
                  <a:lnTo>
                    <a:pt x="1" y="1850"/>
                  </a:lnTo>
                  <a:cubicBezTo>
                    <a:pt x="3049" y="5289"/>
                    <a:pt x="535" y="8757"/>
                    <a:pt x="535" y="8757"/>
                  </a:cubicBezTo>
                  <a:lnTo>
                    <a:pt x="10201" y="12730"/>
                  </a:lnTo>
                  <a:lnTo>
                    <a:pt x="36021" y="10751"/>
                  </a:lnTo>
                  <a:cubicBezTo>
                    <a:pt x="39763" y="5751"/>
                    <a:pt x="36469" y="2067"/>
                    <a:pt x="36469" y="2067"/>
                  </a:cubicBezTo>
                  <a:lnTo>
                    <a:pt x="259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4"/>
            <p:cNvSpPr/>
            <p:nvPr/>
          </p:nvSpPr>
          <p:spPr>
            <a:xfrm>
              <a:off x="2539950" y="3749150"/>
              <a:ext cx="994100" cy="318275"/>
            </a:xfrm>
            <a:custGeom>
              <a:avLst/>
              <a:gdLst/>
              <a:ahLst/>
              <a:cxnLst/>
              <a:rect l="l" t="t" r="r" b="b"/>
              <a:pathLst>
                <a:path w="39764" h="12731" extrusionOk="0">
                  <a:moveTo>
                    <a:pt x="25950" y="1"/>
                  </a:moveTo>
                  <a:lnTo>
                    <a:pt x="12788" y="940"/>
                  </a:lnTo>
                  <a:lnTo>
                    <a:pt x="1" y="1850"/>
                  </a:lnTo>
                  <a:cubicBezTo>
                    <a:pt x="58" y="1908"/>
                    <a:pt x="102" y="1966"/>
                    <a:pt x="145" y="2024"/>
                  </a:cubicBezTo>
                  <a:lnTo>
                    <a:pt x="9464" y="4147"/>
                  </a:lnTo>
                  <a:cubicBezTo>
                    <a:pt x="9464" y="4147"/>
                    <a:pt x="15475" y="7312"/>
                    <a:pt x="10201" y="12730"/>
                  </a:cubicBezTo>
                  <a:lnTo>
                    <a:pt x="36021" y="10751"/>
                  </a:lnTo>
                  <a:cubicBezTo>
                    <a:pt x="39763" y="5751"/>
                    <a:pt x="36469" y="2067"/>
                    <a:pt x="36469" y="2067"/>
                  </a:cubicBezTo>
                  <a:lnTo>
                    <a:pt x="25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4"/>
            <p:cNvSpPr/>
            <p:nvPr/>
          </p:nvSpPr>
          <p:spPr>
            <a:xfrm>
              <a:off x="2539950" y="3749150"/>
              <a:ext cx="913900" cy="105875"/>
            </a:xfrm>
            <a:custGeom>
              <a:avLst/>
              <a:gdLst/>
              <a:ahLst/>
              <a:cxnLst/>
              <a:rect l="l" t="t" r="r" b="b"/>
              <a:pathLst>
                <a:path w="36556" h="4235" extrusionOk="0">
                  <a:moveTo>
                    <a:pt x="25950" y="1"/>
                  </a:moveTo>
                  <a:lnTo>
                    <a:pt x="12788" y="940"/>
                  </a:lnTo>
                  <a:lnTo>
                    <a:pt x="1" y="1850"/>
                  </a:lnTo>
                  <a:cubicBezTo>
                    <a:pt x="58" y="1908"/>
                    <a:pt x="102" y="1966"/>
                    <a:pt x="145" y="2024"/>
                  </a:cubicBezTo>
                  <a:lnTo>
                    <a:pt x="9464" y="4147"/>
                  </a:lnTo>
                  <a:cubicBezTo>
                    <a:pt x="9464" y="4147"/>
                    <a:pt x="9508" y="4176"/>
                    <a:pt x="9609" y="4234"/>
                  </a:cubicBezTo>
                  <a:lnTo>
                    <a:pt x="36556" y="2168"/>
                  </a:lnTo>
                  <a:cubicBezTo>
                    <a:pt x="36498" y="2096"/>
                    <a:pt x="36469" y="2067"/>
                    <a:pt x="36469" y="2067"/>
                  </a:cubicBezTo>
                  <a:lnTo>
                    <a:pt x="25950"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34"/>
            <p:cNvSpPr/>
            <p:nvPr/>
          </p:nvSpPr>
          <p:spPr>
            <a:xfrm>
              <a:off x="2539950" y="3795400"/>
              <a:ext cx="913900" cy="59625"/>
            </a:xfrm>
            <a:custGeom>
              <a:avLst/>
              <a:gdLst/>
              <a:ahLst/>
              <a:cxnLst/>
              <a:rect l="l" t="t" r="r" b="b"/>
              <a:pathLst>
                <a:path w="36556" h="2385" extrusionOk="0">
                  <a:moveTo>
                    <a:pt x="1" y="0"/>
                  </a:moveTo>
                  <a:lnTo>
                    <a:pt x="1" y="0"/>
                  </a:lnTo>
                  <a:cubicBezTo>
                    <a:pt x="58" y="58"/>
                    <a:pt x="102" y="116"/>
                    <a:pt x="145" y="174"/>
                  </a:cubicBezTo>
                  <a:lnTo>
                    <a:pt x="9464" y="2297"/>
                  </a:lnTo>
                  <a:cubicBezTo>
                    <a:pt x="9464" y="2297"/>
                    <a:pt x="9508" y="2326"/>
                    <a:pt x="9609" y="2384"/>
                  </a:cubicBezTo>
                  <a:lnTo>
                    <a:pt x="36556" y="318"/>
                  </a:lnTo>
                  <a:cubicBezTo>
                    <a:pt x="36498" y="246"/>
                    <a:pt x="36469" y="217"/>
                    <a:pt x="36469" y="217"/>
                  </a:cubicBezTo>
                  <a:lnTo>
                    <a:pt x="1" y="0"/>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34"/>
            <p:cNvSpPr/>
            <p:nvPr/>
          </p:nvSpPr>
          <p:spPr>
            <a:xfrm>
              <a:off x="2836500" y="3862575"/>
              <a:ext cx="651300" cy="142700"/>
            </a:xfrm>
            <a:custGeom>
              <a:avLst/>
              <a:gdLst/>
              <a:ahLst/>
              <a:cxnLst/>
              <a:rect l="l" t="t" r="r" b="b"/>
              <a:pathLst>
                <a:path w="26052" h="5708" extrusionOk="0">
                  <a:moveTo>
                    <a:pt x="25792" y="1"/>
                  </a:moveTo>
                  <a:lnTo>
                    <a:pt x="1" y="1980"/>
                  </a:lnTo>
                  <a:cubicBezTo>
                    <a:pt x="521" y="2948"/>
                    <a:pt x="752" y="4205"/>
                    <a:pt x="102" y="5708"/>
                  </a:cubicBezTo>
                  <a:lnTo>
                    <a:pt x="25532" y="3757"/>
                  </a:lnTo>
                  <a:cubicBezTo>
                    <a:pt x="26052" y="2284"/>
                    <a:pt x="26023" y="1012"/>
                    <a:pt x="25792" y="1"/>
                  </a:cubicBezTo>
                  <a:close/>
                </a:path>
              </a:pathLst>
            </a:custGeom>
            <a:solidFill>
              <a:srgbClr val="FFFFFF">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4"/>
            <p:cNvSpPr/>
            <p:nvPr/>
          </p:nvSpPr>
          <p:spPr>
            <a:xfrm>
              <a:off x="2558000" y="3819600"/>
              <a:ext cx="268425" cy="216375"/>
            </a:xfrm>
            <a:custGeom>
              <a:avLst/>
              <a:gdLst/>
              <a:ahLst/>
              <a:cxnLst/>
              <a:rect l="l" t="t" r="r" b="b"/>
              <a:pathLst>
                <a:path w="10737" h="8655" extrusionOk="0">
                  <a:moveTo>
                    <a:pt x="1" y="0"/>
                  </a:moveTo>
                  <a:cubicBezTo>
                    <a:pt x="1287" y="2095"/>
                    <a:pt x="723" y="4104"/>
                    <a:pt x="247" y="5158"/>
                  </a:cubicBezTo>
                  <a:lnTo>
                    <a:pt x="8930" y="8655"/>
                  </a:lnTo>
                  <a:cubicBezTo>
                    <a:pt x="8930" y="8655"/>
                    <a:pt x="9869" y="8511"/>
                    <a:pt x="10303" y="6112"/>
                  </a:cubicBezTo>
                  <a:cubicBezTo>
                    <a:pt x="10736" y="3728"/>
                    <a:pt x="8742" y="2500"/>
                    <a:pt x="8742" y="2500"/>
                  </a:cubicBezTo>
                  <a:cubicBezTo>
                    <a:pt x="8742" y="2500"/>
                    <a:pt x="2139" y="67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34"/>
            <p:cNvSpPr/>
            <p:nvPr/>
          </p:nvSpPr>
          <p:spPr>
            <a:xfrm>
              <a:off x="2558000" y="3819600"/>
              <a:ext cx="268425" cy="210975"/>
            </a:xfrm>
            <a:custGeom>
              <a:avLst/>
              <a:gdLst/>
              <a:ahLst/>
              <a:cxnLst/>
              <a:rect l="l" t="t" r="r" b="b"/>
              <a:pathLst>
                <a:path w="10737" h="8439" extrusionOk="0">
                  <a:moveTo>
                    <a:pt x="1" y="0"/>
                  </a:moveTo>
                  <a:cubicBezTo>
                    <a:pt x="160" y="260"/>
                    <a:pt x="290" y="535"/>
                    <a:pt x="406" y="795"/>
                  </a:cubicBezTo>
                  <a:lnTo>
                    <a:pt x="8699" y="3295"/>
                  </a:lnTo>
                  <a:cubicBezTo>
                    <a:pt x="8699" y="3295"/>
                    <a:pt x="10390" y="6257"/>
                    <a:pt x="9306" y="8438"/>
                  </a:cubicBezTo>
                  <a:cubicBezTo>
                    <a:pt x="9609" y="8164"/>
                    <a:pt x="10043" y="7542"/>
                    <a:pt x="10303" y="6112"/>
                  </a:cubicBezTo>
                  <a:cubicBezTo>
                    <a:pt x="10736" y="3728"/>
                    <a:pt x="8742" y="2500"/>
                    <a:pt x="8742" y="2500"/>
                  </a:cubicBezTo>
                  <a:cubicBezTo>
                    <a:pt x="8742" y="2500"/>
                    <a:pt x="2139" y="679"/>
                    <a:pt x="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34"/>
            <p:cNvSpPr/>
            <p:nvPr/>
          </p:nvSpPr>
          <p:spPr>
            <a:xfrm>
              <a:off x="2570650" y="3846325"/>
              <a:ext cx="169450" cy="50275"/>
            </a:xfrm>
            <a:custGeom>
              <a:avLst/>
              <a:gdLst/>
              <a:ahLst/>
              <a:cxnLst/>
              <a:rect l="l" t="t" r="r" b="b"/>
              <a:pathLst>
                <a:path w="6778" h="2011" extrusionOk="0">
                  <a:moveTo>
                    <a:pt x="1" y="0"/>
                  </a:moveTo>
                  <a:lnTo>
                    <a:pt x="1" y="0"/>
                  </a:lnTo>
                  <a:cubicBezTo>
                    <a:pt x="15" y="58"/>
                    <a:pt x="44" y="130"/>
                    <a:pt x="58" y="203"/>
                  </a:cubicBezTo>
                  <a:cubicBezTo>
                    <a:pt x="203" y="246"/>
                    <a:pt x="362" y="289"/>
                    <a:pt x="506" y="347"/>
                  </a:cubicBezTo>
                  <a:cubicBezTo>
                    <a:pt x="1532" y="665"/>
                    <a:pt x="2573" y="997"/>
                    <a:pt x="2573" y="997"/>
                  </a:cubicBezTo>
                  <a:cubicBezTo>
                    <a:pt x="2573" y="997"/>
                    <a:pt x="3613" y="1272"/>
                    <a:pt x="4668" y="1532"/>
                  </a:cubicBezTo>
                  <a:cubicBezTo>
                    <a:pt x="5188" y="1662"/>
                    <a:pt x="5722" y="1792"/>
                    <a:pt x="6112" y="1879"/>
                  </a:cubicBezTo>
                  <a:cubicBezTo>
                    <a:pt x="6462" y="1957"/>
                    <a:pt x="6719" y="2011"/>
                    <a:pt x="6768" y="2011"/>
                  </a:cubicBezTo>
                  <a:cubicBezTo>
                    <a:pt x="6774" y="2011"/>
                    <a:pt x="6777" y="2010"/>
                    <a:pt x="6777" y="2009"/>
                  </a:cubicBezTo>
                  <a:cubicBezTo>
                    <a:pt x="6777" y="1980"/>
                    <a:pt x="6517" y="1893"/>
                    <a:pt x="6127" y="1763"/>
                  </a:cubicBezTo>
                  <a:cubicBezTo>
                    <a:pt x="5751" y="1648"/>
                    <a:pt x="5231" y="1489"/>
                    <a:pt x="4711" y="1330"/>
                  </a:cubicBezTo>
                  <a:cubicBezTo>
                    <a:pt x="3671" y="1026"/>
                    <a:pt x="2630" y="723"/>
                    <a:pt x="2630" y="723"/>
                  </a:cubicBezTo>
                  <a:cubicBezTo>
                    <a:pt x="2630" y="723"/>
                    <a:pt x="1590" y="434"/>
                    <a:pt x="550" y="145"/>
                  </a:cubicBezTo>
                  <a:cubicBezTo>
                    <a:pt x="362" y="87"/>
                    <a:pt x="174" y="4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4"/>
            <p:cNvSpPr/>
            <p:nvPr/>
          </p:nvSpPr>
          <p:spPr>
            <a:xfrm>
              <a:off x="2684800" y="3903700"/>
              <a:ext cx="132225" cy="56075"/>
            </a:xfrm>
            <a:custGeom>
              <a:avLst/>
              <a:gdLst/>
              <a:ahLst/>
              <a:cxnLst/>
              <a:rect l="l" t="t" r="r" b="b"/>
              <a:pathLst>
                <a:path w="5289" h="2243" extrusionOk="0">
                  <a:moveTo>
                    <a:pt x="8" y="1"/>
                  </a:moveTo>
                  <a:cubicBezTo>
                    <a:pt x="4" y="1"/>
                    <a:pt x="2" y="2"/>
                    <a:pt x="0" y="3"/>
                  </a:cubicBezTo>
                  <a:cubicBezTo>
                    <a:pt x="0" y="32"/>
                    <a:pt x="203" y="147"/>
                    <a:pt x="492" y="292"/>
                  </a:cubicBezTo>
                  <a:cubicBezTo>
                    <a:pt x="795" y="451"/>
                    <a:pt x="1200" y="653"/>
                    <a:pt x="1619" y="855"/>
                  </a:cubicBezTo>
                  <a:cubicBezTo>
                    <a:pt x="2428" y="1245"/>
                    <a:pt x="3251" y="1592"/>
                    <a:pt x="3251" y="1592"/>
                  </a:cubicBezTo>
                  <a:cubicBezTo>
                    <a:pt x="3251" y="1592"/>
                    <a:pt x="3468" y="1664"/>
                    <a:pt x="3786" y="1780"/>
                  </a:cubicBezTo>
                  <a:cubicBezTo>
                    <a:pt x="4089" y="1896"/>
                    <a:pt x="4523" y="2026"/>
                    <a:pt x="4942" y="2156"/>
                  </a:cubicBezTo>
                  <a:cubicBezTo>
                    <a:pt x="5057" y="2185"/>
                    <a:pt x="5173" y="2213"/>
                    <a:pt x="5289" y="2242"/>
                  </a:cubicBezTo>
                  <a:cubicBezTo>
                    <a:pt x="5289" y="2185"/>
                    <a:pt x="5289" y="2127"/>
                    <a:pt x="5289" y="2069"/>
                  </a:cubicBezTo>
                  <a:cubicBezTo>
                    <a:pt x="5187" y="2026"/>
                    <a:pt x="5086" y="1997"/>
                    <a:pt x="4985" y="1953"/>
                  </a:cubicBezTo>
                  <a:cubicBezTo>
                    <a:pt x="4566" y="1794"/>
                    <a:pt x="4147" y="1650"/>
                    <a:pt x="3844" y="1520"/>
                  </a:cubicBezTo>
                  <a:cubicBezTo>
                    <a:pt x="3540" y="1404"/>
                    <a:pt x="3338" y="1318"/>
                    <a:pt x="3338" y="1318"/>
                  </a:cubicBezTo>
                  <a:cubicBezTo>
                    <a:pt x="3338" y="1318"/>
                    <a:pt x="2500" y="1000"/>
                    <a:pt x="1676" y="653"/>
                  </a:cubicBezTo>
                  <a:cubicBezTo>
                    <a:pt x="1257" y="494"/>
                    <a:pt x="838" y="321"/>
                    <a:pt x="535" y="191"/>
                  </a:cubicBezTo>
                  <a:cubicBezTo>
                    <a:pt x="244" y="72"/>
                    <a:pt x="50" y="1"/>
                    <a:pt x="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34"/>
            <p:cNvSpPr/>
            <p:nvPr/>
          </p:nvSpPr>
          <p:spPr>
            <a:xfrm>
              <a:off x="2577525" y="3884975"/>
              <a:ext cx="169425" cy="63400"/>
            </a:xfrm>
            <a:custGeom>
              <a:avLst/>
              <a:gdLst/>
              <a:ahLst/>
              <a:cxnLst/>
              <a:rect l="l" t="t" r="r" b="b"/>
              <a:pathLst>
                <a:path w="6777" h="2536" extrusionOk="0">
                  <a:moveTo>
                    <a:pt x="0" y="0"/>
                  </a:moveTo>
                  <a:lnTo>
                    <a:pt x="0" y="0"/>
                  </a:lnTo>
                  <a:cubicBezTo>
                    <a:pt x="15" y="73"/>
                    <a:pt x="15" y="130"/>
                    <a:pt x="0" y="203"/>
                  </a:cubicBezTo>
                  <a:cubicBezTo>
                    <a:pt x="87" y="246"/>
                    <a:pt x="159" y="275"/>
                    <a:pt x="246" y="318"/>
                  </a:cubicBezTo>
                  <a:cubicBezTo>
                    <a:pt x="1315" y="752"/>
                    <a:pt x="2384" y="1200"/>
                    <a:pt x="2384" y="1200"/>
                  </a:cubicBezTo>
                  <a:cubicBezTo>
                    <a:pt x="2384" y="1200"/>
                    <a:pt x="3468" y="1561"/>
                    <a:pt x="4566" y="1922"/>
                  </a:cubicBezTo>
                  <a:cubicBezTo>
                    <a:pt x="5115" y="2081"/>
                    <a:pt x="5664" y="2254"/>
                    <a:pt x="6083" y="2370"/>
                  </a:cubicBezTo>
                  <a:cubicBezTo>
                    <a:pt x="6427" y="2468"/>
                    <a:pt x="6677" y="2535"/>
                    <a:pt x="6753" y="2535"/>
                  </a:cubicBezTo>
                  <a:cubicBezTo>
                    <a:pt x="6766" y="2535"/>
                    <a:pt x="6774" y="2533"/>
                    <a:pt x="6777" y="2529"/>
                  </a:cubicBezTo>
                  <a:cubicBezTo>
                    <a:pt x="6777" y="2515"/>
                    <a:pt x="6502" y="2413"/>
                    <a:pt x="6098" y="2254"/>
                  </a:cubicBezTo>
                  <a:cubicBezTo>
                    <a:pt x="5693" y="2110"/>
                    <a:pt x="5158" y="1908"/>
                    <a:pt x="4609" y="1720"/>
                  </a:cubicBezTo>
                  <a:cubicBezTo>
                    <a:pt x="3526" y="1315"/>
                    <a:pt x="2442" y="925"/>
                    <a:pt x="2442" y="925"/>
                  </a:cubicBezTo>
                  <a:cubicBezTo>
                    <a:pt x="2442" y="925"/>
                    <a:pt x="1373" y="521"/>
                    <a:pt x="304" y="116"/>
                  </a:cubicBezTo>
                  <a:cubicBezTo>
                    <a:pt x="202" y="73"/>
                    <a:pt x="101" y="4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34"/>
            <p:cNvSpPr/>
            <p:nvPr/>
          </p:nvSpPr>
          <p:spPr>
            <a:xfrm>
              <a:off x="2626275" y="3941175"/>
              <a:ext cx="137650" cy="48675"/>
            </a:xfrm>
            <a:custGeom>
              <a:avLst/>
              <a:gdLst/>
              <a:ahLst/>
              <a:cxnLst/>
              <a:rect l="l" t="t" r="r" b="b"/>
              <a:pathLst>
                <a:path w="5506" h="1947" extrusionOk="0">
                  <a:moveTo>
                    <a:pt x="19" y="1"/>
                  </a:moveTo>
                  <a:cubicBezTo>
                    <a:pt x="8" y="1"/>
                    <a:pt x="2" y="3"/>
                    <a:pt x="1" y="6"/>
                  </a:cubicBezTo>
                  <a:cubicBezTo>
                    <a:pt x="1" y="35"/>
                    <a:pt x="680" y="324"/>
                    <a:pt x="1359" y="613"/>
                  </a:cubicBezTo>
                  <a:cubicBezTo>
                    <a:pt x="2024" y="917"/>
                    <a:pt x="2703" y="1191"/>
                    <a:pt x="2703" y="1191"/>
                  </a:cubicBezTo>
                  <a:cubicBezTo>
                    <a:pt x="2703" y="1191"/>
                    <a:pt x="3396" y="1451"/>
                    <a:pt x="4090" y="1654"/>
                  </a:cubicBezTo>
                  <a:cubicBezTo>
                    <a:pt x="4725" y="1835"/>
                    <a:pt x="5361" y="1947"/>
                    <a:pt x="5484" y="1947"/>
                  </a:cubicBezTo>
                  <a:cubicBezTo>
                    <a:pt x="5498" y="1947"/>
                    <a:pt x="5506" y="1946"/>
                    <a:pt x="5506" y="1943"/>
                  </a:cubicBezTo>
                  <a:cubicBezTo>
                    <a:pt x="5506" y="1899"/>
                    <a:pt x="4812" y="1711"/>
                    <a:pt x="4133" y="1451"/>
                  </a:cubicBezTo>
                  <a:cubicBezTo>
                    <a:pt x="3454" y="1206"/>
                    <a:pt x="2775" y="917"/>
                    <a:pt x="2775" y="917"/>
                  </a:cubicBezTo>
                  <a:cubicBezTo>
                    <a:pt x="2775" y="917"/>
                    <a:pt x="2096" y="671"/>
                    <a:pt x="1402" y="425"/>
                  </a:cubicBezTo>
                  <a:cubicBezTo>
                    <a:pt x="769" y="201"/>
                    <a:pt x="135"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34"/>
            <p:cNvSpPr/>
            <p:nvPr/>
          </p:nvSpPr>
          <p:spPr>
            <a:xfrm>
              <a:off x="3307900" y="3811275"/>
              <a:ext cx="82375" cy="217125"/>
            </a:xfrm>
            <a:custGeom>
              <a:avLst/>
              <a:gdLst/>
              <a:ahLst/>
              <a:cxnLst/>
              <a:rect l="l" t="t" r="r" b="b"/>
              <a:pathLst>
                <a:path w="3295" h="8685" extrusionOk="0">
                  <a:moveTo>
                    <a:pt x="1604" y="1"/>
                  </a:moveTo>
                  <a:lnTo>
                    <a:pt x="1070" y="44"/>
                  </a:lnTo>
                  <a:cubicBezTo>
                    <a:pt x="1257" y="405"/>
                    <a:pt x="3194" y="4292"/>
                    <a:pt x="0" y="8685"/>
                  </a:cubicBezTo>
                  <a:lnTo>
                    <a:pt x="694" y="8627"/>
                  </a:lnTo>
                  <a:cubicBezTo>
                    <a:pt x="3295" y="4668"/>
                    <a:pt x="2052" y="1041"/>
                    <a:pt x="1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34"/>
            <p:cNvSpPr/>
            <p:nvPr/>
          </p:nvSpPr>
          <p:spPr>
            <a:xfrm>
              <a:off x="3350875" y="3808025"/>
              <a:ext cx="82400" cy="216775"/>
            </a:xfrm>
            <a:custGeom>
              <a:avLst/>
              <a:gdLst/>
              <a:ahLst/>
              <a:cxnLst/>
              <a:rect l="l" t="t" r="r" b="b"/>
              <a:pathLst>
                <a:path w="3296" h="8671" extrusionOk="0">
                  <a:moveTo>
                    <a:pt x="1605" y="1"/>
                  </a:moveTo>
                  <a:lnTo>
                    <a:pt x="1070" y="44"/>
                  </a:lnTo>
                  <a:cubicBezTo>
                    <a:pt x="1258" y="405"/>
                    <a:pt x="3194" y="4292"/>
                    <a:pt x="1" y="8670"/>
                  </a:cubicBezTo>
                  <a:lnTo>
                    <a:pt x="694" y="8627"/>
                  </a:lnTo>
                  <a:cubicBezTo>
                    <a:pt x="3295" y="4653"/>
                    <a:pt x="2052" y="1027"/>
                    <a:pt x="1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34"/>
            <p:cNvSpPr/>
            <p:nvPr/>
          </p:nvSpPr>
          <p:spPr>
            <a:xfrm>
              <a:off x="2906225" y="3842000"/>
              <a:ext cx="82375" cy="217100"/>
            </a:xfrm>
            <a:custGeom>
              <a:avLst/>
              <a:gdLst/>
              <a:ahLst/>
              <a:cxnLst/>
              <a:rect l="l" t="t" r="r" b="b"/>
              <a:pathLst>
                <a:path w="3295" h="8684" extrusionOk="0">
                  <a:moveTo>
                    <a:pt x="1604" y="0"/>
                  </a:moveTo>
                  <a:lnTo>
                    <a:pt x="1055" y="43"/>
                  </a:lnTo>
                  <a:cubicBezTo>
                    <a:pt x="1257" y="405"/>
                    <a:pt x="3194" y="4306"/>
                    <a:pt x="0" y="8684"/>
                  </a:cubicBezTo>
                  <a:lnTo>
                    <a:pt x="680" y="8626"/>
                  </a:lnTo>
                  <a:cubicBezTo>
                    <a:pt x="3295" y="4667"/>
                    <a:pt x="2052" y="1040"/>
                    <a:pt x="1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4"/>
            <p:cNvSpPr/>
            <p:nvPr/>
          </p:nvSpPr>
          <p:spPr>
            <a:xfrm>
              <a:off x="2863250" y="3845250"/>
              <a:ext cx="82375" cy="217100"/>
            </a:xfrm>
            <a:custGeom>
              <a:avLst/>
              <a:gdLst/>
              <a:ahLst/>
              <a:cxnLst/>
              <a:rect l="l" t="t" r="r" b="b"/>
              <a:pathLst>
                <a:path w="3295" h="8684" extrusionOk="0">
                  <a:moveTo>
                    <a:pt x="1604" y="0"/>
                  </a:moveTo>
                  <a:lnTo>
                    <a:pt x="1069" y="43"/>
                  </a:lnTo>
                  <a:cubicBezTo>
                    <a:pt x="1257" y="405"/>
                    <a:pt x="3193" y="4306"/>
                    <a:pt x="0" y="8684"/>
                  </a:cubicBezTo>
                  <a:lnTo>
                    <a:pt x="679" y="8626"/>
                  </a:lnTo>
                  <a:cubicBezTo>
                    <a:pt x="3294" y="4667"/>
                    <a:pt x="2052" y="1040"/>
                    <a:pt x="1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34"/>
          <p:cNvGrpSpPr/>
          <p:nvPr/>
        </p:nvGrpSpPr>
        <p:grpSpPr>
          <a:xfrm rot="1185169">
            <a:off x="5254329" y="5479323"/>
            <a:ext cx="1683331" cy="1297159"/>
            <a:chOff x="2189667" y="4167941"/>
            <a:chExt cx="1114332" cy="858694"/>
          </a:xfrm>
        </p:grpSpPr>
        <p:sp>
          <p:nvSpPr>
            <p:cNvPr id="1391" name="Google Shape;1391;p34"/>
            <p:cNvSpPr/>
            <p:nvPr/>
          </p:nvSpPr>
          <p:spPr>
            <a:xfrm>
              <a:off x="2189667" y="4167941"/>
              <a:ext cx="1114332" cy="858694"/>
            </a:xfrm>
            <a:custGeom>
              <a:avLst/>
              <a:gdLst/>
              <a:ahLst/>
              <a:cxnLst/>
              <a:rect l="l" t="t" r="r" b="b"/>
              <a:pathLst>
                <a:path w="45469" h="35038" extrusionOk="0">
                  <a:moveTo>
                    <a:pt x="33348" y="0"/>
                  </a:moveTo>
                  <a:cubicBezTo>
                    <a:pt x="31020" y="0"/>
                    <a:pt x="28509" y="640"/>
                    <a:pt x="26272" y="1804"/>
                  </a:cubicBezTo>
                  <a:cubicBezTo>
                    <a:pt x="25976" y="1941"/>
                    <a:pt x="25702" y="2100"/>
                    <a:pt x="25382" y="2306"/>
                  </a:cubicBezTo>
                  <a:cubicBezTo>
                    <a:pt x="25314" y="2351"/>
                    <a:pt x="25245" y="2397"/>
                    <a:pt x="25154" y="2443"/>
                  </a:cubicBezTo>
                  <a:lnTo>
                    <a:pt x="25131" y="2488"/>
                  </a:lnTo>
                  <a:cubicBezTo>
                    <a:pt x="24926" y="2625"/>
                    <a:pt x="24720" y="2762"/>
                    <a:pt x="24538" y="2899"/>
                  </a:cubicBezTo>
                  <a:cubicBezTo>
                    <a:pt x="24446" y="2968"/>
                    <a:pt x="24355" y="3036"/>
                    <a:pt x="24286" y="3128"/>
                  </a:cubicBezTo>
                  <a:cubicBezTo>
                    <a:pt x="24081" y="3264"/>
                    <a:pt x="23898" y="3424"/>
                    <a:pt x="23716" y="3607"/>
                  </a:cubicBezTo>
                  <a:cubicBezTo>
                    <a:pt x="23647" y="3675"/>
                    <a:pt x="23602" y="3721"/>
                    <a:pt x="23533" y="3789"/>
                  </a:cubicBezTo>
                  <a:cubicBezTo>
                    <a:pt x="23282" y="4041"/>
                    <a:pt x="23077" y="4269"/>
                    <a:pt x="22871" y="4520"/>
                  </a:cubicBezTo>
                  <a:cubicBezTo>
                    <a:pt x="22826" y="4566"/>
                    <a:pt x="22780" y="4634"/>
                    <a:pt x="22734" y="4702"/>
                  </a:cubicBezTo>
                  <a:cubicBezTo>
                    <a:pt x="22552" y="4885"/>
                    <a:pt x="22415" y="5090"/>
                    <a:pt x="22278" y="5296"/>
                  </a:cubicBezTo>
                  <a:cubicBezTo>
                    <a:pt x="22209" y="5364"/>
                    <a:pt x="22164" y="5456"/>
                    <a:pt x="22118" y="5547"/>
                  </a:cubicBezTo>
                  <a:lnTo>
                    <a:pt x="22072" y="5570"/>
                  </a:lnTo>
                  <a:cubicBezTo>
                    <a:pt x="21958" y="5752"/>
                    <a:pt x="21844" y="5935"/>
                    <a:pt x="21753" y="6118"/>
                  </a:cubicBezTo>
                  <a:cubicBezTo>
                    <a:pt x="21684" y="6232"/>
                    <a:pt x="21639" y="6323"/>
                    <a:pt x="21570" y="6437"/>
                  </a:cubicBezTo>
                  <a:cubicBezTo>
                    <a:pt x="21479" y="6643"/>
                    <a:pt x="21365" y="6848"/>
                    <a:pt x="21273" y="7076"/>
                  </a:cubicBezTo>
                  <a:cubicBezTo>
                    <a:pt x="21228" y="7145"/>
                    <a:pt x="21182" y="7236"/>
                    <a:pt x="21159" y="7305"/>
                  </a:cubicBezTo>
                  <a:cubicBezTo>
                    <a:pt x="21045" y="7601"/>
                    <a:pt x="20931" y="7875"/>
                    <a:pt x="20840" y="8172"/>
                  </a:cubicBezTo>
                  <a:cubicBezTo>
                    <a:pt x="20794" y="8286"/>
                    <a:pt x="20771" y="8377"/>
                    <a:pt x="20749" y="8469"/>
                  </a:cubicBezTo>
                  <a:lnTo>
                    <a:pt x="20749" y="8514"/>
                  </a:lnTo>
                  <a:cubicBezTo>
                    <a:pt x="20680" y="8697"/>
                    <a:pt x="20634" y="8902"/>
                    <a:pt x="20589" y="9108"/>
                  </a:cubicBezTo>
                  <a:cubicBezTo>
                    <a:pt x="20543" y="9222"/>
                    <a:pt x="20520" y="9359"/>
                    <a:pt x="20497" y="9496"/>
                  </a:cubicBezTo>
                  <a:cubicBezTo>
                    <a:pt x="20452" y="9678"/>
                    <a:pt x="20429" y="9884"/>
                    <a:pt x="20406" y="10066"/>
                  </a:cubicBezTo>
                  <a:lnTo>
                    <a:pt x="20383" y="10112"/>
                  </a:lnTo>
                  <a:cubicBezTo>
                    <a:pt x="20383" y="10226"/>
                    <a:pt x="20360" y="10340"/>
                    <a:pt x="20338" y="10477"/>
                  </a:cubicBezTo>
                  <a:cubicBezTo>
                    <a:pt x="20315" y="10683"/>
                    <a:pt x="20315" y="10888"/>
                    <a:pt x="20292" y="11116"/>
                  </a:cubicBezTo>
                  <a:lnTo>
                    <a:pt x="20292" y="11162"/>
                  </a:lnTo>
                  <a:cubicBezTo>
                    <a:pt x="20292" y="11253"/>
                    <a:pt x="20292" y="11367"/>
                    <a:pt x="20292" y="11459"/>
                  </a:cubicBezTo>
                  <a:cubicBezTo>
                    <a:pt x="20292" y="11755"/>
                    <a:pt x="20292" y="12052"/>
                    <a:pt x="20315" y="12349"/>
                  </a:cubicBezTo>
                  <a:cubicBezTo>
                    <a:pt x="20315" y="12372"/>
                    <a:pt x="20315" y="12417"/>
                    <a:pt x="20315" y="12440"/>
                  </a:cubicBezTo>
                  <a:cubicBezTo>
                    <a:pt x="18375" y="10865"/>
                    <a:pt x="15887" y="9952"/>
                    <a:pt x="13330" y="9952"/>
                  </a:cubicBezTo>
                  <a:cubicBezTo>
                    <a:pt x="11299" y="9952"/>
                    <a:pt x="9313" y="10523"/>
                    <a:pt x="7578" y="11596"/>
                  </a:cubicBezTo>
                  <a:cubicBezTo>
                    <a:pt x="4862" y="13262"/>
                    <a:pt x="2990" y="14928"/>
                    <a:pt x="1712" y="16823"/>
                  </a:cubicBezTo>
                  <a:cubicBezTo>
                    <a:pt x="1598" y="16982"/>
                    <a:pt x="1484" y="17165"/>
                    <a:pt x="1393" y="17325"/>
                  </a:cubicBezTo>
                  <a:lnTo>
                    <a:pt x="1324" y="17439"/>
                  </a:lnTo>
                  <a:cubicBezTo>
                    <a:pt x="1233" y="17622"/>
                    <a:pt x="1119" y="17804"/>
                    <a:pt x="1027" y="17987"/>
                  </a:cubicBezTo>
                  <a:lnTo>
                    <a:pt x="1005" y="18078"/>
                  </a:lnTo>
                  <a:cubicBezTo>
                    <a:pt x="776" y="18512"/>
                    <a:pt x="617" y="18945"/>
                    <a:pt x="457" y="19379"/>
                  </a:cubicBezTo>
                  <a:cubicBezTo>
                    <a:pt x="457" y="19402"/>
                    <a:pt x="457" y="19402"/>
                    <a:pt x="457" y="19425"/>
                  </a:cubicBezTo>
                  <a:cubicBezTo>
                    <a:pt x="366" y="19676"/>
                    <a:pt x="297" y="19927"/>
                    <a:pt x="251" y="20201"/>
                  </a:cubicBezTo>
                  <a:lnTo>
                    <a:pt x="229" y="20201"/>
                  </a:lnTo>
                  <a:cubicBezTo>
                    <a:pt x="46" y="21114"/>
                    <a:pt x="0" y="21981"/>
                    <a:pt x="137" y="22803"/>
                  </a:cubicBezTo>
                  <a:cubicBezTo>
                    <a:pt x="137" y="22871"/>
                    <a:pt x="160" y="22940"/>
                    <a:pt x="160" y="23008"/>
                  </a:cubicBezTo>
                  <a:cubicBezTo>
                    <a:pt x="251" y="23488"/>
                    <a:pt x="411" y="23967"/>
                    <a:pt x="617" y="24378"/>
                  </a:cubicBezTo>
                  <a:cubicBezTo>
                    <a:pt x="1415" y="26044"/>
                    <a:pt x="2808" y="26729"/>
                    <a:pt x="3287" y="26957"/>
                  </a:cubicBezTo>
                  <a:lnTo>
                    <a:pt x="3356" y="26980"/>
                  </a:lnTo>
                  <a:cubicBezTo>
                    <a:pt x="3470" y="27048"/>
                    <a:pt x="3607" y="27094"/>
                    <a:pt x="3721" y="27163"/>
                  </a:cubicBezTo>
                  <a:cubicBezTo>
                    <a:pt x="3744" y="27163"/>
                    <a:pt x="4337" y="27414"/>
                    <a:pt x="4337" y="27414"/>
                  </a:cubicBezTo>
                  <a:cubicBezTo>
                    <a:pt x="4748" y="27984"/>
                    <a:pt x="5227" y="28509"/>
                    <a:pt x="5729" y="29011"/>
                  </a:cubicBezTo>
                  <a:cubicBezTo>
                    <a:pt x="5159" y="31385"/>
                    <a:pt x="5547" y="32572"/>
                    <a:pt x="6003" y="33325"/>
                  </a:cubicBezTo>
                  <a:cubicBezTo>
                    <a:pt x="6528" y="34216"/>
                    <a:pt x="7396" y="34832"/>
                    <a:pt x="8423" y="34992"/>
                  </a:cubicBezTo>
                  <a:cubicBezTo>
                    <a:pt x="8605" y="35014"/>
                    <a:pt x="8811" y="35037"/>
                    <a:pt x="8993" y="35037"/>
                  </a:cubicBezTo>
                  <a:cubicBezTo>
                    <a:pt x="9655" y="35037"/>
                    <a:pt x="10614" y="34855"/>
                    <a:pt x="11573" y="33987"/>
                  </a:cubicBezTo>
                  <a:cubicBezTo>
                    <a:pt x="11596" y="33964"/>
                    <a:pt x="11641" y="33919"/>
                    <a:pt x="11687" y="33873"/>
                  </a:cubicBezTo>
                  <a:cubicBezTo>
                    <a:pt x="11755" y="33805"/>
                    <a:pt x="11847" y="33713"/>
                    <a:pt x="11915" y="33645"/>
                  </a:cubicBezTo>
                  <a:cubicBezTo>
                    <a:pt x="11938" y="33599"/>
                    <a:pt x="11984" y="33576"/>
                    <a:pt x="12006" y="33531"/>
                  </a:cubicBezTo>
                  <a:cubicBezTo>
                    <a:pt x="12075" y="33462"/>
                    <a:pt x="12121" y="33371"/>
                    <a:pt x="12189" y="33303"/>
                  </a:cubicBezTo>
                  <a:lnTo>
                    <a:pt x="12258" y="33211"/>
                  </a:lnTo>
                  <a:cubicBezTo>
                    <a:pt x="12303" y="33143"/>
                    <a:pt x="12349" y="33074"/>
                    <a:pt x="12394" y="33006"/>
                  </a:cubicBezTo>
                  <a:lnTo>
                    <a:pt x="12463" y="32914"/>
                  </a:lnTo>
                  <a:cubicBezTo>
                    <a:pt x="12509" y="32846"/>
                    <a:pt x="12554" y="32755"/>
                    <a:pt x="12600" y="32686"/>
                  </a:cubicBezTo>
                  <a:cubicBezTo>
                    <a:pt x="12600" y="32663"/>
                    <a:pt x="12623" y="32641"/>
                    <a:pt x="12646" y="32618"/>
                  </a:cubicBezTo>
                  <a:cubicBezTo>
                    <a:pt x="12737" y="32435"/>
                    <a:pt x="12851" y="32253"/>
                    <a:pt x="12942" y="32047"/>
                  </a:cubicBezTo>
                  <a:lnTo>
                    <a:pt x="13376" y="32047"/>
                  </a:lnTo>
                  <a:cubicBezTo>
                    <a:pt x="15407" y="32047"/>
                    <a:pt x="17393" y="31499"/>
                    <a:pt x="19105" y="30427"/>
                  </a:cubicBezTo>
                  <a:cubicBezTo>
                    <a:pt x="22666" y="28258"/>
                    <a:pt x="24652" y="24355"/>
                    <a:pt x="24355" y="20201"/>
                  </a:cubicBezTo>
                  <a:cubicBezTo>
                    <a:pt x="24355" y="20201"/>
                    <a:pt x="24355" y="20178"/>
                    <a:pt x="24355" y="20178"/>
                  </a:cubicBezTo>
                  <a:cubicBezTo>
                    <a:pt x="26295" y="21753"/>
                    <a:pt x="28783" y="22666"/>
                    <a:pt x="31339" y="22666"/>
                  </a:cubicBezTo>
                  <a:cubicBezTo>
                    <a:pt x="33097" y="22666"/>
                    <a:pt x="34832" y="22232"/>
                    <a:pt x="36384" y="21433"/>
                  </a:cubicBezTo>
                  <a:cubicBezTo>
                    <a:pt x="37845" y="20680"/>
                    <a:pt x="39123" y="19607"/>
                    <a:pt x="40104" y="18306"/>
                  </a:cubicBezTo>
                  <a:cubicBezTo>
                    <a:pt x="40538" y="18375"/>
                    <a:pt x="40949" y="18420"/>
                    <a:pt x="41337" y="18420"/>
                  </a:cubicBezTo>
                  <a:lnTo>
                    <a:pt x="41383" y="18420"/>
                  </a:lnTo>
                  <a:cubicBezTo>
                    <a:pt x="41679" y="18398"/>
                    <a:pt x="41953" y="18375"/>
                    <a:pt x="42227" y="18329"/>
                  </a:cubicBezTo>
                  <a:lnTo>
                    <a:pt x="42273" y="18329"/>
                  </a:lnTo>
                  <a:cubicBezTo>
                    <a:pt x="43483" y="18101"/>
                    <a:pt x="44464" y="17393"/>
                    <a:pt x="44989" y="16366"/>
                  </a:cubicBezTo>
                  <a:cubicBezTo>
                    <a:pt x="45445" y="15476"/>
                    <a:pt x="45468" y="14403"/>
                    <a:pt x="45080" y="13467"/>
                  </a:cubicBezTo>
                  <a:cubicBezTo>
                    <a:pt x="44647" y="12463"/>
                    <a:pt x="43779" y="11641"/>
                    <a:pt x="42341" y="10934"/>
                  </a:cubicBezTo>
                  <a:lnTo>
                    <a:pt x="42341" y="10911"/>
                  </a:lnTo>
                  <a:cubicBezTo>
                    <a:pt x="42341" y="10842"/>
                    <a:pt x="42341" y="10751"/>
                    <a:pt x="42341" y="10683"/>
                  </a:cubicBezTo>
                  <a:cubicBezTo>
                    <a:pt x="42318" y="10569"/>
                    <a:pt x="42318" y="10477"/>
                    <a:pt x="42296" y="10363"/>
                  </a:cubicBezTo>
                  <a:cubicBezTo>
                    <a:pt x="42273" y="10203"/>
                    <a:pt x="42250" y="10021"/>
                    <a:pt x="42227" y="9861"/>
                  </a:cubicBezTo>
                  <a:cubicBezTo>
                    <a:pt x="42204" y="9701"/>
                    <a:pt x="42181" y="9541"/>
                    <a:pt x="42136" y="9382"/>
                  </a:cubicBezTo>
                  <a:lnTo>
                    <a:pt x="42113" y="9268"/>
                  </a:lnTo>
                  <a:cubicBezTo>
                    <a:pt x="42090" y="9131"/>
                    <a:pt x="42067" y="8994"/>
                    <a:pt x="42022" y="8857"/>
                  </a:cubicBezTo>
                  <a:cubicBezTo>
                    <a:pt x="41976" y="8674"/>
                    <a:pt x="41930" y="8491"/>
                    <a:pt x="41862" y="8309"/>
                  </a:cubicBezTo>
                  <a:lnTo>
                    <a:pt x="41839" y="8218"/>
                  </a:lnTo>
                  <a:cubicBezTo>
                    <a:pt x="41793" y="8103"/>
                    <a:pt x="41771" y="7989"/>
                    <a:pt x="41725" y="7875"/>
                  </a:cubicBezTo>
                  <a:cubicBezTo>
                    <a:pt x="41702" y="7807"/>
                    <a:pt x="41656" y="7715"/>
                    <a:pt x="41634" y="7624"/>
                  </a:cubicBezTo>
                  <a:cubicBezTo>
                    <a:pt x="41748" y="7327"/>
                    <a:pt x="41862" y="6917"/>
                    <a:pt x="41908" y="6460"/>
                  </a:cubicBezTo>
                  <a:cubicBezTo>
                    <a:pt x="41908" y="6392"/>
                    <a:pt x="41930" y="6346"/>
                    <a:pt x="41930" y="6277"/>
                  </a:cubicBezTo>
                  <a:cubicBezTo>
                    <a:pt x="41930" y="6255"/>
                    <a:pt x="41930" y="6255"/>
                    <a:pt x="41930" y="6232"/>
                  </a:cubicBezTo>
                  <a:cubicBezTo>
                    <a:pt x="41930" y="6095"/>
                    <a:pt x="41930" y="5981"/>
                    <a:pt x="41930" y="5889"/>
                  </a:cubicBezTo>
                  <a:cubicBezTo>
                    <a:pt x="41930" y="5798"/>
                    <a:pt x="41930" y="5684"/>
                    <a:pt x="41908" y="5547"/>
                  </a:cubicBezTo>
                  <a:cubicBezTo>
                    <a:pt x="41908" y="5433"/>
                    <a:pt x="41885" y="5296"/>
                    <a:pt x="41862" y="5159"/>
                  </a:cubicBezTo>
                  <a:cubicBezTo>
                    <a:pt x="41839" y="5022"/>
                    <a:pt x="41793" y="4885"/>
                    <a:pt x="41771" y="4748"/>
                  </a:cubicBezTo>
                  <a:cubicBezTo>
                    <a:pt x="41702" y="4566"/>
                    <a:pt x="41656" y="4406"/>
                    <a:pt x="41611" y="4314"/>
                  </a:cubicBezTo>
                  <a:cubicBezTo>
                    <a:pt x="41565" y="4177"/>
                    <a:pt x="41520" y="4063"/>
                    <a:pt x="41451" y="3972"/>
                  </a:cubicBezTo>
                  <a:cubicBezTo>
                    <a:pt x="41314" y="3721"/>
                    <a:pt x="41177" y="3470"/>
                    <a:pt x="40995" y="3264"/>
                  </a:cubicBezTo>
                  <a:cubicBezTo>
                    <a:pt x="39579" y="1393"/>
                    <a:pt x="37365" y="617"/>
                    <a:pt x="36178" y="320"/>
                  </a:cubicBezTo>
                  <a:cubicBezTo>
                    <a:pt x="35265" y="115"/>
                    <a:pt x="34330" y="0"/>
                    <a:pt x="33348" y="0"/>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4"/>
            <p:cNvSpPr/>
            <p:nvPr/>
          </p:nvSpPr>
          <p:spPr>
            <a:xfrm>
              <a:off x="2292200" y="4466125"/>
              <a:ext cx="959750" cy="288925"/>
            </a:xfrm>
            <a:custGeom>
              <a:avLst/>
              <a:gdLst/>
              <a:ahLst/>
              <a:cxnLst/>
              <a:rect l="l" t="t" r="r" b="b"/>
              <a:pathLst>
                <a:path w="38390" h="11557" extrusionOk="0">
                  <a:moveTo>
                    <a:pt x="28889" y="1"/>
                  </a:moveTo>
                  <a:cubicBezTo>
                    <a:pt x="28074" y="1"/>
                    <a:pt x="27324" y="79"/>
                    <a:pt x="26706" y="258"/>
                  </a:cubicBezTo>
                  <a:cubicBezTo>
                    <a:pt x="23077" y="1285"/>
                    <a:pt x="0" y="10643"/>
                    <a:pt x="0" y="10643"/>
                  </a:cubicBezTo>
                  <a:lnTo>
                    <a:pt x="480" y="11556"/>
                  </a:lnTo>
                  <a:cubicBezTo>
                    <a:pt x="480" y="11556"/>
                    <a:pt x="23008" y="2243"/>
                    <a:pt x="27505" y="1992"/>
                  </a:cubicBezTo>
                  <a:cubicBezTo>
                    <a:pt x="27733" y="1978"/>
                    <a:pt x="27962" y="1972"/>
                    <a:pt x="28192" y="1972"/>
                  </a:cubicBezTo>
                  <a:cubicBezTo>
                    <a:pt x="31565" y="1972"/>
                    <a:pt x="35147" y="3363"/>
                    <a:pt x="36864" y="3363"/>
                  </a:cubicBezTo>
                  <a:cubicBezTo>
                    <a:pt x="37345" y="3363"/>
                    <a:pt x="37679" y="3254"/>
                    <a:pt x="37822" y="2974"/>
                  </a:cubicBezTo>
                  <a:cubicBezTo>
                    <a:pt x="38390" y="1856"/>
                    <a:pt x="32861" y="1"/>
                    <a:pt x="28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34"/>
            <p:cNvSpPr/>
            <p:nvPr/>
          </p:nvSpPr>
          <p:spPr>
            <a:xfrm>
              <a:off x="2300750" y="4487450"/>
              <a:ext cx="929600" cy="267600"/>
            </a:xfrm>
            <a:custGeom>
              <a:avLst/>
              <a:gdLst/>
              <a:ahLst/>
              <a:cxnLst/>
              <a:rect l="l" t="t" r="r" b="b"/>
              <a:pathLst>
                <a:path w="37184" h="10704" extrusionOk="0">
                  <a:moveTo>
                    <a:pt x="28401" y="1"/>
                  </a:moveTo>
                  <a:cubicBezTo>
                    <a:pt x="27599" y="1"/>
                    <a:pt x="26860" y="77"/>
                    <a:pt x="26250" y="249"/>
                  </a:cubicBezTo>
                  <a:cubicBezTo>
                    <a:pt x="22940" y="1185"/>
                    <a:pt x="3310" y="9105"/>
                    <a:pt x="1" y="10452"/>
                  </a:cubicBezTo>
                  <a:lnTo>
                    <a:pt x="138" y="10703"/>
                  </a:lnTo>
                  <a:cubicBezTo>
                    <a:pt x="138" y="10703"/>
                    <a:pt x="22666" y="1390"/>
                    <a:pt x="27163" y="1139"/>
                  </a:cubicBezTo>
                  <a:cubicBezTo>
                    <a:pt x="27390" y="1125"/>
                    <a:pt x="27620" y="1119"/>
                    <a:pt x="27850" y="1119"/>
                  </a:cubicBezTo>
                  <a:cubicBezTo>
                    <a:pt x="31215" y="1119"/>
                    <a:pt x="34798" y="2514"/>
                    <a:pt x="36511" y="2514"/>
                  </a:cubicBezTo>
                  <a:cubicBezTo>
                    <a:pt x="36786" y="2514"/>
                    <a:pt x="37013" y="2478"/>
                    <a:pt x="37183" y="2395"/>
                  </a:cubicBezTo>
                  <a:cubicBezTo>
                    <a:pt x="36189" y="1309"/>
                    <a:pt x="31740" y="1"/>
                    <a:pt x="28401"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34"/>
            <p:cNvSpPr/>
            <p:nvPr/>
          </p:nvSpPr>
          <p:spPr>
            <a:xfrm>
              <a:off x="2366375" y="4315625"/>
              <a:ext cx="760675" cy="650175"/>
            </a:xfrm>
            <a:custGeom>
              <a:avLst/>
              <a:gdLst/>
              <a:ahLst/>
              <a:cxnLst/>
              <a:rect l="l" t="t" r="r" b="b"/>
              <a:pathLst>
                <a:path w="30427" h="26007" extrusionOk="0">
                  <a:moveTo>
                    <a:pt x="29993" y="1"/>
                  </a:moveTo>
                  <a:cubicBezTo>
                    <a:pt x="29993" y="1"/>
                    <a:pt x="8811" y="13102"/>
                    <a:pt x="5821" y="15431"/>
                  </a:cubicBezTo>
                  <a:cubicBezTo>
                    <a:pt x="2854" y="17736"/>
                    <a:pt x="1" y="25770"/>
                    <a:pt x="1484" y="25999"/>
                  </a:cubicBezTo>
                  <a:cubicBezTo>
                    <a:pt x="1516" y="26004"/>
                    <a:pt x="1548" y="26007"/>
                    <a:pt x="1579" y="26007"/>
                  </a:cubicBezTo>
                  <a:cubicBezTo>
                    <a:pt x="3008" y="26007"/>
                    <a:pt x="3943" y="20492"/>
                    <a:pt x="6757" y="17097"/>
                  </a:cubicBezTo>
                  <a:cubicBezTo>
                    <a:pt x="9633" y="13605"/>
                    <a:pt x="30427" y="914"/>
                    <a:pt x="30427" y="914"/>
                  </a:cubicBezTo>
                  <a:lnTo>
                    <a:pt x="299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4"/>
            <p:cNvSpPr/>
            <p:nvPr/>
          </p:nvSpPr>
          <p:spPr>
            <a:xfrm>
              <a:off x="2401750" y="4328175"/>
              <a:ext cx="725300" cy="633425"/>
            </a:xfrm>
            <a:custGeom>
              <a:avLst/>
              <a:gdLst/>
              <a:ahLst/>
              <a:cxnLst/>
              <a:rect l="l" t="t" r="r" b="b"/>
              <a:pathLst>
                <a:path w="29012" h="25337" extrusionOk="0">
                  <a:moveTo>
                    <a:pt x="28806" y="1"/>
                  </a:moveTo>
                  <a:cubicBezTo>
                    <a:pt x="25337" y="2146"/>
                    <a:pt x="7944" y="12966"/>
                    <a:pt x="5273" y="15043"/>
                  </a:cubicBezTo>
                  <a:cubicBezTo>
                    <a:pt x="2580" y="17143"/>
                    <a:pt x="1" y="23853"/>
                    <a:pt x="594" y="25337"/>
                  </a:cubicBezTo>
                  <a:cubicBezTo>
                    <a:pt x="1827" y="24378"/>
                    <a:pt x="2831" y="19631"/>
                    <a:pt x="5342" y="16595"/>
                  </a:cubicBezTo>
                  <a:cubicBezTo>
                    <a:pt x="8218" y="13103"/>
                    <a:pt x="29012" y="412"/>
                    <a:pt x="29012" y="412"/>
                  </a:cubicBezTo>
                  <a:lnTo>
                    <a:pt x="28806" y="1"/>
                  </a:ln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34"/>
            <p:cNvSpPr/>
            <p:nvPr/>
          </p:nvSpPr>
          <p:spPr>
            <a:xfrm>
              <a:off x="2298475" y="4500625"/>
              <a:ext cx="425150" cy="371725"/>
            </a:xfrm>
            <a:custGeom>
              <a:avLst/>
              <a:gdLst/>
              <a:ahLst/>
              <a:cxnLst/>
              <a:rect l="l" t="t" r="r" b="b"/>
              <a:pathLst>
                <a:path w="17006" h="14869" extrusionOk="0">
                  <a:moveTo>
                    <a:pt x="8514" y="0"/>
                  </a:moveTo>
                  <a:cubicBezTo>
                    <a:pt x="7250" y="0"/>
                    <a:pt x="5968" y="323"/>
                    <a:pt x="4794" y="1000"/>
                  </a:cubicBezTo>
                  <a:cubicBezTo>
                    <a:pt x="1233" y="3032"/>
                    <a:pt x="0" y="7574"/>
                    <a:pt x="2055" y="11135"/>
                  </a:cubicBezTo>
                  <a:cubicBezTo>
                    <a:pt x="3435" y="13527"/>
                    <a:pt x="5938" y="14868"/>
                    <a:pt x="8511" y="14868"/>
                  </a:cubicBezTo>
                  <a:cubicBezTo>
                    <a:pt x="9769" y="14868"/>
                    <a:pt x="11043" y="14548"/>
                    <a:pt x="12212" y="13874"/>
                  </a:cubicBezTo>
                  <a:cubicBezTo>
                    <a:pt x="15773" y="11820"/>
                    <a:pt x="17005" y="7277"/>
                    <a:pt x="14951" y="3717"/>
                  </a:cubicBezTo>
                  <a:cubicBezTo>
                    <a:pt x="13574" y="1331"/>
                    <a:pt x="11081" y="0"/>
                    <a:pt x="85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34"/>
            <p:cNvSpPr/>
            <p:nvPr/>
          </p:nvSpPr>
          <p:spPr>
            <a:xfrm>
              <a:off x="2325300" y="4500450"/>
              <a:ext cx="300750" cy="226125"/>
            </a:xfrm>
            <a:custGeom>
              <a:avLst/>
              <a:gdLst/>
              <a:ahLst/>
              <a:cxnLst/>
              <a:rect l="l" t="t" r="r" b="b"/>
              <a:pathLst>
                <a:path w="12030" h="9045" extrusionOk="0">
                  <a:moveTo>
                    <a:pt x="7415" y="1"/>
                  </a:moveTo>
                  <a:cubicBezTo>
                    <a:pt x="6160" y="1"/>
                    <a:pt x="4888" y="318"/>
                    <a:pt x="3721" y="985"/>
                  </a:cubicBezTo>
                  <a:cubicBezTo>
                    <a:pt x="1324" y="2377"/>
                    <a:pt x="0" y="4865"/>
                    <a:pt x="0" y="7444"/>
                  </a:cubicBezTo>
                  <a:cubicBezTo>
                    <a:pt x="1315" y="8486"/>
                    <a:pt x="2949" y="9044"/>
                    <a:pt x="4615" y="9044"/>
                  </a:cubicBezTo>
                  <a:cubicBezTo>
                    <a:pt x="5869" y="9044"/>
                    <a:pt x="7141" y="8727"/>
                    <a:pt x="8309" y="8060"/>
                  </a:cubicBezTo>
                  <a:cubicBezTo>
                    <a:pt x="10705" y="6691"/>
                    <a:pt x="12029" y="4180"/>
                    <a:pt x="12029" y="1601"/>
                  </a:cubicBezTo>
                  <a:cubicBezTo>
                    <a:pt x="10714" y="559"/>
                    <a:pt x="9080" y="1"/>
                    <a:pt x="7415"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34"/>
            <p:cNvSpPr/>
            <p:nvPr/>
          </p:nvSpPr>
          <p:spPr>
            <a:xfrm>
              <a:off x="2752700" y="4266650"/>
              <a:ext cx="424575" cy="371725"/>
            </a:xfrm>
            <a:custGeom>
              <a:avLst/>
              <a:gdLst/>
              <a:ahLst/>
              <a:cxnLst/>
              <a:rect l="l" t="t" r="r" b="b"/>
              <a:pathLst>
                <a:path w="16983" h="14869" extrusionOk="0">
                  <a:moveTo>
                    <a:pt x="8503" y="1"/>
                  </a:moveTo>
                  <a:cubicBezTo>
                    <a:pt x="7240" y="1"/>
                    <a:pt x="5961" y="323"/>
                    <a:pt x="4794" y="1001"/>
                  </a:cubicBezTo>
                  <a:cubicBezTo>
                    <a:pt x="1233" y="3032"/>
                    <a:pt x="0" y="7575"/>
                    <a:pt x="2055" y="11135"/>
                  </a:cubicBezTo>
                  <a:cubicBezTo>
                    <a:pt x="3435" y="13527"/>
                    <a:pt x="5937" y="14869"/>
                    <a:pt x="8511" y="14869"/>
                  </a:cubicBezTo>
                  <a:cubicBezTo>
                    <a:pt x="9769" y="14869"/>
                    <a:pt x="11043" y="14549"/>
                    <a:pt x="12212" y="13874"/>
                  </a:cubicBezTo>
                  <a:cubicBezTo>
                    <a:pt x="15773" y="11820"/>
                    <a:pt x="16982" y="7278"/>
                    <a:pt x="14928" y="3717"/>
                  </a:cubicBezTo>
                  <a:cubicBezTo>
                    <a:pt x="13567" y="1331"/>
                    <a:pt x="11068" y="1"/>
                    <a:pt x="8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34"/>
            <p:cNvSpPr/>
            <p:nvPr/>
          </p:nvSpPr>
          <p:spPr>
            <a:xfrm>
              <a:off x="2779525" y="4266500"/>
              <a:ext cx="284200" cy="214425"/>
            </a:xfrm>
            <a:custGeom>
              <a:avLst/>
              <a:gdLst/>
              <a:ahLst/>
              <a:cxnLst/>
              <a:rect l="l" t="t" r="r" b="b"/>
              <a:pathLst>
                <a:path w="11368" h="8577" extrusionOk="0">
                  <a:moveTo>
                    <a:pt x="7421" y="0"/>
                  </a:moveTo>
                  <a:cubicBezTo>
                    <a:pt x="6159" y="0"/>
                    <a:pt x="4883" y="323"/>
                    <a:pt x="3721" y="1007"/>
                  </a:cubicBezTo>
                  <a:cubicBezTo>
                    <a:pt x="1324" y="2377"/>
                    <a:pt x="0" y="4864"/>
                    <a:pt x="0" y="7444"/>
                  </a:cubicBezTo>
                  <a:cubicBezTo>
                    <a:pt x="1172" y="8185"/>
                    <a:pt x="2539" y="8576"/>
                    <a:pt x="3930" y="8576"/>
                  </a:cubicBezTo>
                  <a:cubicBezTo>
                    <a:pt x="5192" y="8576"/>
                    <a:pt x="6473" y="8254"/>
                    <a:pt x="7647" y="7581"/>
                  </a:cubicBezTo>
                  <a:cubicBezTo>
                    <a:pt x="10020" y="6211"/>
                    <a:pt x="11367" y="3700"/>
                    <a:pt x="11367" y="1121"/>
                  </a:cubicBezTo>
                  <a:cubicBezTo>
                    <a:pt x="10183" y="391"/>
                    <a:pt x="8810" y="0"/>
                    <a:pt x="7421"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34"/>
            <p:cNvSpPr/>
            <p:nvPr/>
          </p:nvSpPr>
          <p:spPr>
            <a:xfrm>
              <a:off x="2248250" y="4242325"/>
              <a:ext cx="942725" cy="649000"/>
            </a:xfrm>
            <a:custGeom>
              <a:avLst/>
              <a:gdLst/>
              <a:ahLst/>
              <a:cxnLst/>
              <a:rect l="l" t="t" r="r" b="b"/>
              <a:pathLst>
                <a:path w="37709" h="25960" extrusionOk="0">
                  <a:moveTo>
                    <a:pt x="28644" y="1508"/>
                  </a:moveTo>
                  <a:cubicBezTo>
                    <a:pt x="31205" y="1508"/>
                    <a:pt x="33675" y="2897"/>
                    <a:pt x="34923" y="5329"/>
                  </a:cubicBezTo>
                  <a:cubicBezTo>
                    <a:pt x="36704" y="8799"/>
                    <a:pt x="35334" y="13067"/>
                    <a:pt x="31865" y="14847"/>
                  </a:cubicBezTo>
                  <a:cubicBezTo>
                    <a:pt x="30827" y="15380"/>
                    <a:pt x="29720" y="15633"/>
                    <a:pt x="28630" y="15633"/>
                  </a:cubicBezTo>
                  <a:cubicBezTo>
                    <a:pt x="26075" y="15633"/>
                    <a:pt x="23611" y="14244"/>
                    <a:pt x="22347" y="11812"/>
                  </a:cubicBezTo>
                  <a:cubicBezTo>
                    <a:pt x="20566" y="8342"/>
                    <a:pt x="21936" y="4074"/>
                    <a:pt x="25405" y="2294"/>
                  </a:cubicBezTo>
                  <a:cubicBezTo>
                    <a:pt x="26443" y="1761"/>
                    <a:pt x="27552" y="1508"/>
                    <a:pt x="28644" y="1508"/>
                  </a:cubicBezTo>
                  <a:close/>
                  <a:moveTo>
                    <a:pt x="10654" y="10897"/>
                  </a:moveTo>
                  <a:cubicBezTo>
                    <a:pt x="13026" y="10897"/>
                    <a:pt x="15336" y="12100"/>
                    <a:pt x="16663" y="14277"/>
                  </a:cubicBezTo>
                  <a:cubicBezTo>
                    <a:pt x="18717" y="17586"/>
                    <a:pt x="17667" y="21946"/>
                    <a:pt x="14335" y="23978"/>
                  </a:cubicBezTo>
                  <a:cubicBezTo>
                    <a:pt x="13187" y="24690"/>
                    <a:pt x="11913" y="25029"/>
                    <a:pt x="10654" y="25029"/>
                  </a:cubicBezTo>
                  <a:cubicBezTo>
                    <a:pt x="8281" y="25029"/>
                    <a:pt x="5961" y="23826"/>
                    <a:pt x="4634" y="21649"/>
                  </a:cubicBezTo>
                  <a:cubicBezTo>
                    <a:pt x="2580" y="18317"/>
                    <a:pt x="3630" y="13980"/>
                    <a:pt x="6962" y="11949"/>
                  </a:cubicBezTo>
                  <a:cubicBezTo>
                    <a:pt x="8118" y="11236"/>
                    <a:pt x="9395" y="10897"/>
                    <a:pt x="10654" y="10897"/>
                  </a:cubicBezTo>
                  <a:close/>
                  <a:moveTo>
                    <a:pt x="30655" y="1"/>
                  </a:moveTo>
                  <a:cubicBezTo>
                    <a:pt x="28688" y="1"/>
                    <a:pt x="26682" y="577"/>
                    <a:pt x="24972" y="1449"/>
                  </a:cubicBezTo>
                  <a:cubicBezTo>
                    <a:pt x="21046" y="3480"/>
                    <a:pt x="19494" y="8297"/>
                    <a:pt x="21525" y="12245"/>
                  </a:cubicBezTo>
                  <a:cubicBezTo>
                    <a:pt x="21294" y="12212"/>
                    <a:pt x="21039" y="12188"/>
                    <a:pt x="20769" y="12188"/>
                  </a:cubicBezTo>
                  <a:cubicBezTo>
                    <a:pt x="20292" y="12188"/>
                    <a:pt x="19767" y="12263"/>
                    <a:pt x="19242" y="12496"/>
                  </a:cubicBezTo>
                  <a:cubicBezTo>
                    <a:pt x="18580" y="12816"/>
                    <a:pt x="18033" y="13341"/>
                    <a:pt x="17645" y="14094"/>
                  </a:cubicBezTo>
                  <a:cubicBezTo>
                    <a:pt x="17645" y="14071"/>
                    <a:pt x="17622" y="14049"/>
                    <a:pt x="17622" y="14026"/>
                  </a:cubicBezTo>
                  <a:cubicBezTo>
                    <a:pt x="17576" y="13934"/>
                    <a:pt x="17531" y="13866"/>
                    <a:pt x="17485" y="13775"/>
                  </a:cubicBezTo>
                  <a:cubicBezTo>
                    <a:pt x="15962" y="11310"/>
                    <a:pt x="13324" y="9950"/>
                    <a:pt x="10628" y="9950"/>
                  </a:cubicBezTo>
                  <a:cubicBezTo>
                    <a:pt x="9203" y="9950"/>
                    <a:pt x="7762" y="10330"/>
                    <a:pt x="6460" y="11127"/>
                  </a:cubicBezTo>
                  <a:cubicBezTo>
                    <a:pt x="4611" y="12268"/>
                    <a:pt x="2763" y="13661"/>
                    <a:pt x="1530" y="15487"/>
                  </a:cubicBezTo>
                  <a:cubicBezTo>
                    <a:pt x="731" y="16696"/>
                    <a:pt x="1" y="18614"/>
                    <a:pt x="663" y="20029"/>
                  </a:cubicBezTo>
                  <a:cubicBezTo>
                    <a:pt x="1347" y="21490"/>
                    <a:pt x="3242" y="21284"/>
                    <a:pt x="3995" y="22380"/>
                  </a:cubicBezTo>
                  <a:cubicBezTo>
                    <a:pt x="5527" y="24693"/>
                    <a:pt x="8058" y="25960"/>
                    <a:pt x="10654" y="25960"/>
                  </a:cubicBezTo>
                  <a:cubicBezTo>
                    <a:pt x="12080" y="25960"/>
                    <a:pt x="13526" y="25578"/>
                    <a:pt x="14837" y="24776"/>
                  </a:cubicBezTo>
                  <a:cubicBezTo>
                    <a:pt x="18192" y="22745"/>
                    <a:pt x="19471" y="18614"/>
                    <a:pt x="18124" y="15076"/>
                  </a:cubicBezTo>
                  <a:cubicBezTo>
                    <a:pt x="18421" y="14186"/>
                    <a:pt x="18923" y="13569"/>
                    <a:pt x="19608" y="13250"/>
                  </a:cubicBezTo>
                  <a:cubicBezTo>
                    <a:pt x="20002" y="13066"/>
                    <a:pt x="20416" y="13003"/>
                    <a:pt x="20796" y="13003"/>
                  </a:cubicBezTo>
                  <a:cubicBezTo>
                    <a:pt x="21407" y="13003"/>
                    <a:pt x="21930" y="13165"/>
                    <a:pt x="22141" y="13250"/>
                  </a:cubicBezTo>
                  <a:cubicBezTo>
                    <a:pt x="23678" y="15371"/>
                    <a:pt x="26136" y="16571"/>
                    <a:pt x="28665" y="16571"/>
                  </a:cubicBezTo>
                  <a:cubicBezTo>
                    <a:pt x="29892" y="16571"/>
                    <a:pt x="31136" y="16288"/>
                    <a:pt x="32299" y="15692"/>
                  </a:cubicBezTo>
                  <a:cubicBezTo>
                    <a:pt x="36156" y="13706"/>
                    <a:pt x="37708" y="9050"/>
                    <a:pt x="35882" y="5170"/>
                  </a:cubicBezTo>
                  <a:cubicBezTo>
                    <a:pt x="35540" y="4439"/>
                    <a:pt x="36110" y="3800"/>
                    <a:pt x="36202" y="3070"/>
                  </a:cubicBezTo>
                  <a:cubicBezTo>
                    <a:pt x="36224" y="2750"/>
                    <a:pt x="36156" y="2408"/>
                    <a:pt x="35882" y="2042"/>
                  </a:cubicBezTo>
                  <a:cubicBezTo>
                    <a:pt x="35152" y="1084"/>
                    <a:pt x="33896" y="513"/>
                    <a:pt x="32755" y="239"/>
                  </a:cubicBezTo>
                  <a:cubicBezTo>
                    <a:pt x="32071" y="76"/>
                    <a:pt x="31366" y="1"/>
                    <a:pt x="30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34"/>
            <p:cNvSpPr/>
            <p:nvPr/>
          </p:nvSpPr>
          <p:spPr>
            <a:xfrm>
              <a:off x="2789225" y="4442875"/>
              <a:ext cx="361225" cy="201125"/>
            </a:xfrm>
            <a:custGeom>
              <a:avLst/>
              <a:gdLst/>
              <a:ahLst/>
              <a:cxnLst/>
              <a:rect l="l" t="t" r="r" b="b"/>
              <a:pathLst>
                <a:path w="14449" h="8045" extrusionOk="0">
                  <a:moveTo>
                    <a:pt x="14038" y="1"/>
                  </a:moveTo>
                  <a:lnTo>
                    <a:pt x="14038" y="1"/>
                  </a:lnTo>
                  <a:cubicBezTo>
                    <a:pt x="14266" y="2740"/>
                    <a:pt x="12828" y="5479"/>
                    <a:pt x="10226" y="6825"/>
                  </a:cubicBezTo>
                  <a:cubicBezTo>
                    <a:pt x="9188" y="7358"/>
                    <a:pt x="8081" y="7611"/>
                    <a:pt x="6991" y="7611"/>
                  </a:cubicBezTo>
                  <a:cubicBezTo>
                    <a:pt x="4436" y="7611"/>
                    <a:pt x="1972" y="6222"/>
                    <a:pt x="708" y="3790"/>
                  </a:cubicBezTo>
                  <a:cubicBezTo>
                    <a:pt x="342" y="3059"/>
                    <a:pt x="114" y="2283"/>
                    <a:pt x="0" y="1530"/>
                  </a:cubicBezTo>
                  <a:lnTo>
                    <a:pt x="0" y="1530"/>
                  </a:lnTo>
                  <a:cubicBezTo>
                    <a:pt x="69" y="2443"/>
                    <a:pt x="320" y="3356"/>
                    <a:pt x="776" y="4223"/>
                  </a:cubicBezTo>
                  <a:cubicBezTo>
                    <a:pt x="2024" y="6655"/>
                    <a:pt x="4495" y="8044"/>
                    <a:pt x="7048" y="8044"/>
                  </a:cubicBezTo>
                  <a:cubicBezTo>
                    <a:pt x="8137" y="8044"/>
                    <a:pt x="9241" y="7792"/>
                    <a:pt x="10271" y="7259"/>
                  </a:cubicBezTo>
                  <a:cubicBezTo>
                    <a:pt x="13033" y="5844"/>
                    <a:pt x="14449" y="2900"/>
                    <a:pt x="14038"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34"/>
            <p:cNvSpPr/>
            <p:nvPr/>
          </p:nvSpPr>
          <p:spPr>
            <a:xfrm>
              <a:off x="2339550" y="4676850"/>
              <a:ext cx="360675" cy="202050"/>
            </a:xfrm>
            <a:custGeom>
              <a:avLst/>
              <a:gdLst/>
              <a:ahLst/>
              <a:cxnLst/>
              <a:rect l="l" t="t" r="r" b="b"/>
              <a:pathLst>
                <a:path w="14427" h="8082" extrusionOk="0">
                  <a:moveTo>
                    <a:pt x="14038" y="0"/>
                  </a:moveTo>
                  <a:lnTo>
                    <a:pt x="14038" y="0"/>
                  </a:lnTo>
                  <a:cubicBezTo>
                    <a:pt x="14244" y="2556"/>
                    <a:pt x="13034" y="5159"/>
                    <a:pt x="10683" y="6597"/>
                  </a:cubicBezTo>
                  <a:cubicBezTo>
                    <a:pt x="9535" y="7309"/>
                    <a:pt x="8261" y="7648"/>
                    <a:pt x="7002" y="7648"/>
                  </a:cubicBezTo>
                  <a:cubicBezTo>
                    <a:pt x="4629" y="7648"/>
                    <a:pt x="2309" y="6445"/>
                    <a:pt x="982" y="4268"/>
                  </a:cubicBezTo>
                  <a:cubicBezTo>
                    <a:pt x="457" y="3424"/>
                    <a:pt x="138" y="2511"/>
                    <a:pt x="1" y="1598"/>
                  </a:cubicBezTo>
                  <a:lnTo>
                    <a:pt x="1" y="1598"/>
                  </a:lnTo>
                  <a:cubicBezTo>
                    <a:pt x="92" y="2671"/>
                    <a:pt x="434" y="3721"/>
                    <a:pt x="1028" y="4702"/>
                  </a:cubicBezTo>
                  <a:cubicBezTo>
                    <a:pt x="2355" y="6879"/>
                    <a:pt x="4675" y="8082"/>
                    <a:pt x="7047" y="8082"/>
                  </a:cubicBezTo>
                  <a:cubicBezTo>
                    <a:pt x="8307" y="8082"/>
                    <a:pt x="9581" y="7743"/>
                    <a:pt x="10729" y="7030"/>
                  </a:cubicBezTo>
                  <a:cubicBezTo>
                    <a:pt x="13217" y="5501"/>
                    <a:pt x="14426" y="2693"/>
                    <a:pt x="14038"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34"/>
            <p:cNvSpPr/>
            <p:nvPr/>
          </p:nvSpPr>
          <p:spPr>
            <a:xfrm>
              <a:off x="2754975" y="4242325"/>
              <a:ext cx="398900" cy="241675"/>
            </a:xfrm>
            <a:custGeom>
              <a:avLst/>
              <a:gdLst/>
              <a:ahLst/>
              <a:cxnLst/>
              <a:rect l="l" t="t" r="r" b="b"/>
              <a:pathLst>
                <a:path w="15956" h="9667" extrusionOk="0">
                  <a:moveTo>
                    <a:pt x="10386" y="1"/>
                  </a:moveTo>
                  <a:cubicBezTo>
                    <a:pt x="8419" y="1"/>
                    <a:pt x="6413" y="577"/>
                    <a:pt x="4703" y="1449"/>
                  </a:cubicBezTo>
                  <a:cubicBezTo>
                    <a:pt x="1598" y="3047"/>
                    <a:pt x="1" y="6379"/>
                    <a:pt x="434" y="9666"/>
                  </a:cubicBezTo>
                  <a:cubicBezTo>
                    <a:pt x="183" y="6539"/>
                    <a:pt x="1781" y="3412"/>
                    <a:pt x="4748" y="1883"/>
                  </a:cubicBezTo>
                  <a:cubicBezTo>
                    <a:pt x="6459" y="1011"/>
                    <a:pt x="8465" y="434"/>
                    <a:pt x="10441" y="434"/>
                  </a:cubicBezTo>
                  <a:cubicBezTo>
                    <a:pt x="11155" y="434"/>
                    <a:pt x="11864" y="509"/>
                    <a:pt x="12554" y="673"/>
                  </a:cubicBezTo>
                  <a:cubicBezTo>
                    <a:pt x="13673" y="947"/>
                    <a:pt x="14928" y="1518"/>
                    <a:pt x="15659" y="2476"/>
                  </a:cubicBezTo>
                  <a:cubicBezTo>
                    <a:pt x="15796" y="2659"/>
                    <a:pt x="15887" y="2819"/>
                    <a:pt x="15933" y="2978"/>
                  </a:cubicBezTo>
                  <a:cubicBezTo>
                    <a:pt x="15955" y="2682"/>
                    <a:pt x="15864" y="2385"/>
                    <a:pt x="15613" y="2042"/>
                  </a:cubicBezTo>
                  <a:cubicBezTo>
                    <a:pt x="14883" y="1084"/>
                    <a:pt x="13627" y="513"/>
                    <a:pt x="12486" y="239"/>
                  </a:cubicBezTo>
                  <a:cubicBezTo>
                    <a:pt x="11802" y="76"/>
                    <a:pt x="11097" y="1"/>
                    <a:pt x="10386" y="1"/>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34"/>
            <p:cNvSpPr/>
            <p:nvPr/>
          </p:nvSpPr>
          <p:spPr>
            <a:xfrm>
              <a:off x="2253950" y="4491075"/>
              <a:ext cx="533575" cy="234875"/>
            </a:xfrm>
            <a:custGeom>
              <a:avLst/>
              <a:gdLst/>
              <a:ahLst/>
              <a:cxnLst/>
              <a:rect l="l" t="t" r="r" b="b"/>
              <a:pathLst>
                <a:path w="21343" h="9395" extrusionOk="0">
                  <a:moveTo>
                    <a:pt x="10400" y="0"/>
                  </a:moveTo>
                  <a:cubicBezTo>
                    <a:pt x="8975" y="0"/>
                    <a:pt x="7534" y="380"/>
                    <a:pt x="6232" y="1177"/>
                  </a:cubicBezTo>
                  <a:cubicBezTo>
                    <a:pt x="4383" y="2318"/>
                    <a:pt x="2535" y="3711"/>
                    <a:pt x="1302" y="5537"/>
                  </a:cubicBezTo>
                  <a:cubicBezTo>
                    <a:pt x="617" y="6564"/>
                    <a:pt x="1" y="8070"/>
                    <a:pt x="229" y="9394"/>
                  </a:cubicBezTo>
                  <a:cubicBezTo>
                    <a:pt x="184" y="8184"/>
                    <a:pt x="754" y="6883"/>
                    <a:pt x="1370" y="5970"/>
                  </a:cubicBezTo>
                  <a:cubicBezTo>
                    <a:pt x="2580" y="4144"/>
                    <a:pt x="4429" y="2752"/>
                    <a:pt x="6278" y="1611"/>
                  </a:cubicBezTo>
                  <a:cubicBezTo>
                    <a:pt x="7580" y="814"/>
                    <a:pt x="9021" y="434"/>
                    <a:pt x="10445" y="434"/>
                  </a:cubicBezTo>
                  <a:cubicBezTo>
                    <a:pt x="13142" y="434"/>
                    <a:pt x="15779" y="1794"/>
                    <a:pt x="17303" y="4258"/>
                  </a:cubicBezTo>
                  <a:cubicBezTo>
                    <a:pt x="17348" y="4350"/>
                    <a:pt x="17394" y="4418"/>
                    <a:pt x="17439" y="4509"/>
                  </a:cubicBezTo>
                  <a:cubicBezTo>
                    <a:pt x="17439" y="4532"/>
                    <a:pt x="17462" y="4555"/>
                    <a:pt x="17462" y="4578"/>
                  </a:cubicBezTo>
                  <a:cubicBezTo>
                    <a:pt x="17850" y="3825"/>
                    <a:pt x="18398" y="3300"/>
                    <a:pt x="19060" y="2980"/>
                  </a:cubicBezTo>
                  <a:cubicBezTo>
                    <a:pt x="19585" y="2747"/>
                    <a:pt x="20109" y="2672"/>
                    <a:pt x="20586" y="2672"/>
                  </a:cubicBezTo>
                  <a:cubicBezTo>
                    <a:pt x="20857" y="2672"/>
                    <a:pt x="21112" y="2696"/>
                    <a:pt x="21343" y="2729"/>
                  </a:cubicBezTo>
                  <a:cubicBezTo>
                    <a:pt x="21274" y="2569"/>
                    <a:pt x="21206" y="2432"/>
                    <a:pt x="21137" y="2273"/>
                  </a:cubicBezTo>
                  <a:cubicBezTo>
                    <a:pt x="20962" y="2253"/>
                    <a:pt x="20776" y="2241"/>
                    <a:pt x="20582" y="2241"/>
                  </a:cubicBezTo>
                  <a:cubicBezTo>
                    <a:pt x="20093" y="2241"/>
                    <a:pt x="19554" y="2318"/>
                    <a:pt x="19014" y="2546"/>
                  </a:cubicBezTo>
                  <a:cubicBezTo>
                    <a:pt x="18352" y="2866"/>
                    <a:pt x="17805" y="3391"/>
                    <a:pt x="17417" y="4144"/>
                  </a:cubicBezTo>
                  <a:cubicBezTo>
                    <a:pt x="17417" y="4121"/>
                    <a:pt x="17394" y="4099"/>
                    <a:pt x="17394" y="4076"/>
                  </a:cubicBezTo>
                  <a:cubicBezTo>
                    <a:pt x="17348" y="3984"/>
                    <a:pt x="17303" y="3916"/>
                    <a:pt x="17257" y="3825"/>
                  </a:cubicBezTo>
                  <a:cubicBezTo>
                    <a:pt x="15734" y="1360"/>
                    <a:pt x="13096" y="0"/>
                    <a:pt x="10400"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34"/>
            <p:cNvSpPr/>
            <p:nvPr/>
          </p:nvSpPr>
          <p:spPr>
            <a:xfrm>
              <a:off x="2702475" y="4626625"/>
              <a:ext cx="11450" cy="47950"/>
            </a:xfrm>
            <a:custGeom>
              <a:avLst/>
              <a:gdLst/>
              <a:ahLst/>
              <a:cxnLst/>
              <a:rect l="l" t="t" r="r" b="b"/>
              <a:pathLst>
                <a:path w="458" h="1918" extrusionOk="0">
                  <a:moveTo>
                    <a:pt x="46" y="0"/>
                  </a:moveTo>
                  <a:cubicBezTo>
                    <a:pt x="23" y="46"/>
                    <a:pt x="23" y="92"/>
                    <a:pt x="1" y="137"/>
                  </a:cubicBezTo>
                  <a:cubicBezTo>
                    <a:pt x="229" y="731"/>
                    <a:pt x="366" y="1324"/>
                    <a:pt x="457" y="1918"/>
                  </a:cubicBezTo>
                  <a:cubicBezTo>
                    <a:pt x="389" y="1279"/>
                    <a:pt x="275" y="640"/>
                    <a:pt x="46" y="0"/>
                  </a:cubicBezTo>
                  <a:close/>
                </a:path>
              </a:pathLst>
            </a:custGeom>
            <a:solidFill>
              <a:srgbClr val="E66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34"/>
            <p:cNvSpPr/>
            <p:nvPr/>
          </p:nvSpPr>
          <p:spPr>
            <a:xfrm>
              <a:off x="3143575" y="4367550"/>
              <a:ext cx="20000" cy="71925"/>
            </a:xfrm>
            <a:custGeom>
              <a:avLst/>
              <a:gdLst/>
              <a:ahLst/>
              <a:cxnLst/>
              <a:rect l="l" t="t" r="r" b="b"/>
              <a:pathLst>
                <a:path w="800" h="2877" extrusionOk="0">
                  <a:moveTo>
                    <a:pt x="23" y="1"/>
                  </a:moveTo>
                  <a:cubicBezTo>
                    <a:pt x="1" y="206"/>
                    <a:pt x="23" y="389"/>
                    <a:pt x="115" y="594"/>
                  </a:cubicBezTo>
                  <a:cubicBezTo>
                    <a:pt x="457" y="1325"/>
                    <a:pt x="685" y="2101"/>
                    <a:pt x="799" y="2877"/>
                  </a:cubicBezTo>
                  <a:cubicBezTo>
                    <a:pt x="708" y="1964"/>
                    <a:pt x="480" y="1028"/>
                    <a:pt x="69" y="161"/>
                  </a:cubicBezTo>
                  <a:cubicBezTo>
                    <a:pt x="46" y="115"/>
                    <a:pt x="23" y="69"/>
                    <a:pt x="23" y="1"/>
                  </a:cubicBezTo>
                  <a:close/>
                </a:path>
              </a:pathLst>
            </a:custGeom>
            <a:solidFill>
              <a:srgbClr val="E66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34"/>
            <p:cNvSpPr/>
            <p:nvPr/>
          </p:nvSpPr>
          <p:spPr>
            <a:xfrm>
              <a:off x="2288200" y="4329325"/>
              <a:ext cx="902775" cy="562000"/>
            </a:xfrm>
            <a:custGeom>
              <a:avLst/>
              <a:gdLst/>
              <a:ahLst/>
              <a:cxnLst/>
              <a:rect l="l" t="t" r="r" b="b"/>
              <a:pathLst>
                <a:path w="36111" h="22480" extrusionOk="0">
                  <a:moveTo>
                    <a:pt x="34490" y="0"/>
                  </a:moveTo>
                  <a:lnTo>
                    <a:pt x="32732" y="891"/>
                  </a:lnTo>
                  <a:cubicBezTo>
                    <a:pt x="32937" y="1210"/>
                    <a:pt x="33143" y="1507"/>
                    <a:pt x="33325" y="1849"/>
                  </a:cubicBezTo>
                  <a:cubicBezTo>
                    <a:pt x="35106" y="5319"/>
                    <a:pt x="33736" y="9587"/>
                    <a:pt x="30267" y="11367"/>
                  </a:cubicBezTo>
                  <a:cubicBezTo>
                    <a:pt x="29229" y="11900"/>
                    <a:pt x="28122" y="12153"/>
                    <a:pt x="27032" y="12153"/>
                  </a:cubicBezTo>
                  <a:cubicBezTo>
                    <a:pt x="24477" y="12153"/>
                    <a:pt x="22013" y="10764"/>
                    <a:pt x="20749" y="8332"/>
                  </a:cubicBezTo>
                  <a:cubicBezTo>
                    <a:pt x="20566" y="7966"/>
                    <a:pt x="20429" y="7578"/>
                    <a:pt x="20315" y="7213"/>
                  </a:cubicBezTo>
                  <a:lnTo>
                    <a:pt x="19470" y="7624"/>
                  </a:lnTo>
                  <a:cubicBezTo>
                    <a:pt x="19585" y="8012"/>
                    <a:pt x="19744" y="8400"/>
                    <a:pt x="19927" y="8765"/>
                  </a:cubicBezTo>
                  <a:cubicBezTo>
                    <a:pt x="19696" y="8732"/>
                    <a:pt x="19438" y="8708"/>
                    <a:pt x="19165" y="8708"/>
                  </a:cubicBezTo>
                  <a:cubicBezTo>
                    <a:pt x="18683" y="8708"/>
                    <a:pt x="18154" y="8783"/>
                    <a:pt x="17644" y="9016"/>
                  </a:cubicBezTo>
                  <a:cubicBezTo>
                    <a:pt x="16982" y="9336"/>
                    <a:pt x="16435" y="9861"/>
                    <a:pt x="16047" y="10614"/>
                  </a:cubicBezTo>
                  <a:cubicBezTo>
                    <a:pt x="16047" y="10591"/>
                    <a:pt x="16024" y="10569"/>
                    <a:pt x="16024" y="10546"/>
                  </a:cubicBezTo>
                  <a:cubicBezTo>
                    <a:pt x="15978" y="10454"/>
                    <a:pt x="15933" y="10386"/>
                    <a:pt x="15887" y="10295"/>
                  </a:cubicBezTo>
                  <a:cubicBezTo>
                    <a:pt x="15750" y="10089"/>
                    <a:pt x="15590" y="9861"/>
                    <a:pt x="15453" y="9678"/>
                  </a:cubicBezTo>
                  <a:lnTo>
                    <a:pt x="14586" y="10112"/>
                  </a:lnTo>
                  <a:cubicBezTo>
                    <a:pt x="14768" y="10317"/>
                    <a:pt x="14928" y="10546"/>
                    <a:pt x="15065" y="10797"/>
                  </a:cubicBezTo>
                  <a:cubicBezTo>
                    <a:pt x="17119" y="14106"/>
                    <a:pt x="16069" y="18466"/>
                    <a:pt x="12737" y="20498"/>
                  </a:cubicBezTo>
                  <a:cubicBezTo>
                    <a:pt x="11589" y="21210"/>
                    <a:pt x="10315" y="21549"/>
                    <a:pt x="9056" y="21549"/>
                  </a:cubicBezTo>
                  <a:cubicBezTo>
                    <a:pt x="6683" y="21549"/>
                    <a:pt x="4363" y="20346"/>
                    <a:pt x="3036" y="18169"/>
                  </a:cubicBezTo>
                  <a:cubicBezTo>
                    <a:pt x="2671" y="17599"/>
                    <a:pt x="2420" y="16982"/>
                    <a:pt x="2237" y="16366"/>
                  </a:cubicBezTo>
                  <a:lnTo>
                    <a:pt x="0" y="17507"/>
                  </a:lnTo>
                  <a:cubicBezTo>
                    <a:pt x="822" y="18010"/>
                    <a:pt x="1872" y="18147"/>
                    <a:pt x="2397" y="18900"/>
                  </a:cubicBezTo>
                  <a:cubicBezTo>
                    <a:pt x="3929" y="21213"/>
                    <a:pt x="6460" y="22480"/>
                    <a:pt x="9056" y="22480"/>
                  </a:cubicBezTo>
                  <a:cubicBezTo>
                    <a:pt x="10482" y="22480"/>
                    <a:pt x="11928" y="22098"/>
                    <a:pt x="13239" y="21296"/>
                  </a:cubicBezTo>
                  <a:cubicBezTo>
                    <a:pt x="16594" y="19265"/>
                    <a:pt x="17873" y="15134"/>
                    <a:pt x="16526" y="11596"/>
                  </a:cubicBezTo>
                  <a:cubicBezTo>
                    <a:pt x="16823" y="10706"/>
                    <a:pt x="17325" y="10089"/>
                    <a:pt x="18010" y="9770"/>
                  </a:cubicBezTo>
                  <a:cubicBezTo>
                    <a:pt x="18404" y="9586"/>
                    <a:pt x="18818" y="9523"/>
                    <a:pt x="19198" y="9523"/>
                  </a:cubicBezTo>
                  <a:cubicBezTo>
                    <a:pt x="19809" y="9523"/>
                    <a:pt x="20332" y="9685"/>
                    <a:pt x="20543" y="9770"/>
                  </a:cubicBezTo>
                  <a:cubicBezTo>
                    <a:pt x="22080" y="11891"/>
                    <a:pt x="24538" y="13091"/>
                    <a:pt x="27067" y="13091"/>
                  </a:cubicBezTo>
                  <a:cubicBezTo>
                    <a:pt x="28294" y="13091"/>
                    <a:pt x="29538" y="12808"/>
                    <a:pt x="30701" y="12212"/>
                  </a:cubicBezTo>
                  <a:cubicBezTo>
                    <a:pt x="34558" y="10226"/>
                    <a:pt x="36110" y="5570"/>
                    <a:pt x="34284" y="1690"/>
                  </a:cubicBezTo>
                  <a:cubicBezTo>
                    <a:pt x="34010" y="1096"/>
                    <a:pt x="34330" y="571"/>
                    <a:pt x="34490" y="0"/>
                  </a:cubicBezTo>
                  <a:close/>
                </a:path>
              </a:pathLst>
            </a:custGeom>
            <a:solidFill>
              <a:srgbClr val="191919">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34"/>
            <p:cNvSpPr/>
            <p:nvPr/>
          </p:nvSpPr>
          <p:spPr>
            <a:xfrm>
              <a:off x="3092225" y="4293625"/>
              <a:ext cx="38825" cy="33750"/>
            </a:xfrm>
            <a:custGeom>
              <a:avLst/>
              <a:gdLst/>
              <a:ahLst/>
              <a:cxnLst/>
              <a:rect l="l" t="t" r="r" b="b"/>
              <a:pathLst>
                <a:path w="1553" h="1350" extrusionOk="0">
                  <a:moveTo>
                    <a:pt x="785" y="1"/>
                  </a:moveTo>
                  <a:cubicBezTo>
                    <a:pt x="681" y="1"/>
                    <a:pt x="576" y="27"/>
                    <a:pt x="480" y="82"/>
                  </a:cubicBezTo>
                  <a:cubicBezTo>
                    <a:pt x="137" y="242"/>
                    <a:pt x="0" y="652"/>
                    <a:pt x="183" y="972"/>
                  </a:cubicBezTo>
                  <a:cubicBezTo>
                    <a:pt x="294" y="1211"/>
                    <a:pt x="528" y="1350"/>
                    <a:pt x="776" y="1350"/>
                  </a:cubicBezTo>
                  <a:cubicBezTo>
                    <a:pt x="883" y="1350"/>
                    <a:pt x="993" y="1324"/>
                    <a:pt x="1096" y="1269"/>
                  </a:cubicBezTo>
                  <a:cubicBezTo>
                    <a:pt x="1415" y="1109"/>
                    <a:pt x="1552" y="698"/>
                    <a:pt x="1393" y="379"/>
                  </a:cubicBezTo>
                  <a:cubicBezTo>
                    <a:pt x="1265" y="140"/>
                    <a:pt x="1027" y="1"/>
                    <a:pt x="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34"/>
            <p:cNvSpPr/>
            <p:nvPr/>
          </p:nvSpPr>
          <p:spPr>
            <a:xfrm>
              <a:off x="2277925" y="4703350"/>
              <a:ext cx="38250" cy="33750"/>
            </a:xfrm>
            <a:custGeom>
              <a:avLst/>
              <a:gdLst/>
              <a:ahLst/>
              <a:cxnLst/>
              <a:rect l="l" t="t" r="r" b="b"/>
              <a:pathLst>
                <a:path w="1530" h="1350" extrusionOk="0">
                  <a:moveTo>
                    <a:pt x="777" y="0"/>
                  </a:moveTo>
                  <a:cubicBezTo>
                    <a:pt x="670" y="0"/>
                    <a:pt x="561" y="26"/>
                    <a:pt x="457" y="81"/>
                  </a:cubicBezTo>
                  <a:cubicBezTo>
                    <a:pt x="138" y="241"/>
                    <a:pt x="1" y="652"/>
                    <a:pt x="160" y="972"/>
                  </a:cubicBezTo>
                  <a:cubicBezTo>
                    <a:pt x="288" y="1210"/>
                    <a:pt x="527" y="1349"/>
                    <a:pt x="768" y="1349"/>
                  </a:cubicBezTo>
                  <a:cubicBezTo>
                    <a:pt x="872" y="1349"/>
                    <a:pt x="977" y="1323"/>
                    <a:pt x="1073" y="1268"/>
                  </a:cubicBezTo>
                  <a:cubicBezTo>
                    <a:pt x="1416" y="1108"/>
                    <a:pt x="1530" y="698"/>
                    <a:pt x="1370" y="378"/>
                  </a:cubicBezTo>
                  <a:cubicBezTo>
                    <a:pt x="1259" y="139"/>
                    <a:pt x="1025" y="0"/>
                    <a:pt x="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4325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58808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88159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243527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cme"/>
              <a:buNone/>
              <a:defRPr sz="3500" b="1">
                <a:solidFill>
                  <a:schemeClr val="dk1"/>
                </a:solidFill>
                <a:latin typeface="Acme"/>
                <a:ea typeface="Acme"/>
                <a:cs typeface="Acme"/>
                <a:sym typeface="Acm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lt2"/>
              </a:buClr>
              <a:buSzPts val="1400"/>
              <a:buFont typeface="Assistant"/>
              <a:buChar char="●"/>
              <a:defRPr>
                <a:solidFill>
                  <a:schemeClr val="lt2"/>
                </a:solidFill>
                <a:latin typeface="Assistant"/>
                <a:ea typeface="Assistant"/>
                <a:cs typeface="Assistant"/>
                <a:sym typeface="Assistant"/>
              </a:defRPr>
            </a:lvl1pPr>
            <a:lvl2pPr marL="914400" lvl="1"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2pPr>
            <a:lvl3pPr marL="1371600" lvl="2"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3pPr>
            <a:lvl4pPr marL="1828800" lvl="3"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4pPr>
            <a:lvl5pPr marL="2286000" lvl="4"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5pPr>
            <a:lvl6pPr marL="2743200" lvl="5"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6pPr>
            <a:lvl7pPr marL="3200400" lvl="6"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7pPr>
            <a:lvl8pPr marL="3657600" lvl="7"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8pPr>
            <a:lvl9pPr marL="4114800" lvl="8" indent="-317500">
              <a:lnSpc>
                <a:spcPct val="115000"/>
              </a:lnSpc>
              <a:spcBef>
                <a:spcPts val="1600"/>
              </a:spcBef>
              <a:spcAft>
                <a:spcPts val="1600"/>
              </a:spcAft>
              <a:buClr>
                <a:schemeClr val="lt2"/>
              </a:buClr>
              <a:buSzPts val="1400"/>
              <a:buFont typeface="Assistant"/>
              <a:buChar char="■"/>
              <a:defRPr>
                <a:solidFill>
                  <a:schemeClr val="lt2"/>
                </a:solidFill>
                <a:latin typeface="Assistant"/>
                <a:ea typeface="Assistant"/>
                <a:cs typeface="Assistant"/>
                <a:sym typeface="Assistant"/>
              </a:defRPr>
            </a:lvl9pPr>
          </a:lstStyle>
          <a:p>
            <a:endParaRPr/>
          </a:p>
        </p:txBody>
      </p:sp>
    </p:spTree>
    <p:extLst>
      <p:ext uri="{BB962C8B-B14F-4D97-AF65-F5344CB8AC3E}">
        <p14:creationId xmlns:p14="http://schemas.microsoft.com/office/powerpoint/2010/main" val="158005029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2/14/2025</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5002198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2D211-8338-4D66-BDE9-C1CF608343AF}" type="datetimeFigureOut">
              <a:rPr lang="en-US" smtClean="0"/>
              <a:t>2/14/2025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10251341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7.xml"/><Relationship Id="rId18" Type="http://schemas.openxmlformats.org/officeDocument/2006/relationships/image" Target="../media/image15.gif"/><Relationship Id="rId3" Type="http://schemas.openxmlformats.org/officeDocument/2006/relationships/image" Target="../media/image4.png"/><Relationship Id="rId21" Type="http://schemas.openxmlformats.org/officeDocument/2006/relationships/image" Target="../media/image18.pn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4.gif"/><Relationship Id="rId2" Type="http://schemas.openxmlformats.org/officeDocument/2006/relationships/audio" Target="../media/audio1.wav"/><Relationship Id="rId16" Type="http://schemas.openxmlformats.org/officeDocument/2006/relationships/image" Target="../media/image13.png"/><Relationship Id="rId20" Type="http://schemas.openxmlformats.org/officeDocument/2006/relationships/image" Target="../media/image17.gif"/><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slide" Target="slide6.xml"/><Relationship Id="rId5" Type="http://schemas.openxmlformats.org/officeDocument/2006/relationships/image" Target="../media/image6.png"/><Relationship Id="rId15" Type="http://schemas.openxmlformats.org/officeDocument/2006/relationships/slide" Target="slide8.xml"/><Relationship Id="rId10" Type="http://schemas.openxmlformats.org/officeDocument/2006/relationships/image" Target="../media/image10.png"/><Relationship Id="rId19" Type="http://schemas.openxmlformats.org/officeDocument/2006/relationships/image" Target="../media/image16.gif"/><Relationship Id="rId4" Type="http://schemas.openxmlformats.org/officeDocument/2006/relationships/image" Target="../media/image5.png"/><Relationship Id="rId9" Type="http://schemas.openxmlformats.org/officeDocument/2006/relationships/slide" Target="slide5.xml"/><Relationship Id="rId14" Type="http://schemas.openxmlformats.org/officeDocument/2006/relationships/image" Target="../media/image12.png"/><Relationship Id="rId22"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9.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9.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9.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9.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38"/>
          <p:cNvSpPr txBox="1">
            <a:spLocks noGrp="1"/>
          </p:cNvSpPr>
          <p:nvPr>
            <p:ph type="ctrTitle"/>
          </p:nvPr>
        </p:nvSpPr>
        <p:spPr>
          <a:xfrm>
            <a:off x="465515" y="270230"/>
            <a:ext cx="6595899" cy="4249600"/>
          </a:xfrm>
          <a:prstGeom prst="rect">
            <a:avLst/>
          </a:prstGeom>
        </p:spPr>
        <p:txBody>
          <a:bodyPr spcFirstLastPara="1" wrap="square" lIns="121900" tIns="121900" rIns="121900" bIns="121900" anchor="ctr" anchorCtr="0">
            <a:noAutofit/>
          </a:bodyPr>
          <a:lstStyle/>
          <a:p>
            <a:pPr algn="ctr"/>
            <a:r>
              <a:rPr lang="en" sz="6000">
                <a:latin typeface="Times New Roman" panose="02020603050405020304" pitchFamily="18" charset="0"/>
                <a:cs typeface="Times New Roman" panose="02020603050405020304" pitchFamily="18" charset="0"/>
              </a:rPr>
              <a:t>Viết văn bản thuyết minh </a:t>
            </a:r>
            <a:br>
              <a:rPr lang="en" sz="6000">
                <a:latin typeface="Times New Roman" panose="02020603050405020304" pitchFamily="18" charset="0"/>
                <a:cs typeface="Times New Roman" panose="02020603050405020304" pitchFamily="18" charset="0"/>
              </a:rPr>
            </a:br>
            <a:r>
              <a:rPr lang="en" sz="6000">
                <a:solidFill>
                  <a:schemeClr val="dk2"/>
                </a:solidFill>
                <a:latin typeface="Times New Roman" panose="02020603050405020304" pitchFamily="18" charset="0"/>
                <a:cs typeface="Times New Roman" panose="02020603050405020304" pitchFamily="18" charset="0"/>
              </a:rPr>
              <a:t>giải thích một hiện tượng tự nhiên</a:t>
            </a:r>
            <a:endParaRPr sz="6000">
              <a:solidFill>
                <a:schemeClr val="dk2"/>
              </a:solidFill>
              <a:latin typeface="Times New Roman" panose="02020603050405020304" pitchFamily="18" charset="0"/>
              <a:cs typeface="Times New Roman" panose="02020603050405020304" pitchFamily="18" charset="0"/>
            </a:endParaRPr>
          </a:p>
        </p:txBody>
      </p:sp>
      <p:grpSp>
        <p:nvGrpSpPr>
          <p:cNvPr id="1422" name="Google Shape;1422;p38"/>
          <p:cNvGrpSpPr/>
          <p:nvPr/>
        </p:nvGrpSpPr>
        <p:grpSpPr>
          <a:xfrm rot="-123905">
            <a:off x="6480867" y="163356"/>
            <a:ext cx="1770084" cy="1803299"/>
            <a:chOff x="5531950" y="503050"/>
            <a:chExt cx="1204996" cy="1227608"/>
          </a:xfrm>
        </p:grpSpPr>
        <p:sp>
          <p:nvSpPr>
            <p:cNvPr id="1423" name="Google Shape;1423;p38"/>
            <p:cNvSpPr/>
            <p:nvPr/>
          </p:nvSpPr>
          <p:spPr>
            <a:xfrm>
              <a:off x="5531950" y="503050"/>
              <a:ext cx="1204996" cy="1227608"/>
            </a:xfrm>
            <a:custGeom>
              <a:avLst/>
              <a:gdLst/>
              <a:ahLst/>
              <a:cxnLst/>
              <a:rect l="l" t="t" r="r" b="b"/>
              <a:pathLst>
                <a:path w="37571" h="38279" extrusionOk="0">
                  <a:moveTo>
                    <a:pt x="24309" y="1"/>
                  </a:moveTo>
                  <a:cubicBezTo>
                    <a:pt x="23990" y="1"/>
                    <a:pt x="23602" y="69"/>
                    <a:pt x="23237" y="229"/>
                  </a:cubicBezTo>
                  <a:lnTo>
                    <a:pt x="23008" y="229"/>
                  </a:lnTo>
                  <a:cubicBezTo>
                    <a:pt x="22849" y="229"/>
                    <a:pt x="22666" y="229"/>
                    <a:pt x="22483" y="252"/>
                  </a:cubicBezTo>
                  <a:cubicBezTo>
                    <a:pt x="22027" y="297"/>
                    <a:pt x="21548" y="389"/>
                    <a:pt x="21114" y="548"/>
                  </a:cubicBezTo>
                  <a:lnTo>
                    <a:pt x="21091" y="548"/>
                  </a:lnTo>
                  <a:cubicBezTo>
                    <a:pt x="21000" y="571"/>
                    <a:pt x="20931" y="617"/>
                    <a:pt x="20863" y="640"/>
                  </a:cubicBezTo>
                  <a:cubicBezTo>
                    <a:pt x="20840" y="640"/>
                    <a:pt x="20840" y="663"/>
                    <a:pt x="20840" y="663"/>
                  </a:cubicBezTo>
                  <a:cubicBezTo>
                    <a:pt x="20749" y="685"/>
                    <a:pt x="20680" y="708"/>
                    <a:pt x="20612" y="754"/>
                  </a:cubicBezTo>
                  <a:lnTo>
                    <a:pt x="20589" y="754"/>
                  </a:lnTo>
                  <a:cubicBezTo>
                    <a:pt x="20498" y="800"/>
                    <a:pt x="20429" y="845"/>
                    <a:pt x="20361" y="891"/>
                  </a:cubicBezTo>
                  <a:lnTo>
                    <a:pt x="20338" y="891"/>
                  </a:lnTo>
                  <a:cubicBezTo>
                    <a:pt x="20178" y="982"/>
                    <a:pt x="20018" y="1073"/>
                    <a:pt x="19881" y="1188"/>
                  </a:cubicBezTo>
                  <a:lnTo>
                    <a:pt x="19859" y="1188"/>
                  </a:lnTo>
                  <a:cubicBezTo>
                    <a:pt x="19790" y="1233"/>
                    <a:pt x="19722" y="1279"/>
                    <a:pt x="19676" y="1347"/>
                  </a:cubicBezTo>
                  <a:cubicBezTo>
                    <a:pt x="19653" y="1347"/>
                    <a:pt x="19630" y="1370"/>
                    <a:pt x="19607" y="1393"/>
                  </a:cubicBezTo>
                  <a:cubicBezTo>
                    <a:pt x="19562" y="1439"/>
                    <a:pt x="19516" y="1484"/>
                    <a:pt x="19470" y="1507"/>
                  </a:cubicBezTo>
                  <a:cubicBezTo>
                    <a:pt x="19448" y="1530"/>
                    <a:pt x="19425" y="1553"/>
                    <a:pt x="19402" y="1576"/>
                  </a:cubicBezTo>
                  <a:cubicBezTo>
                    <a:pt x="19402" y="1576"/>
                    <a:pt x="19402" y="1576"/>
                    <a:pt x="19402" y="1598"/>
                  </a:cubicBezTo>
                  <a:cubicBezTo>
                    <a:pt x="19356" y="1621"/>
                    <a:pt x="19311" y="1667"/>
                    <a:pt x="19265" y="1735"/>
                  </a:cubicBezTo>
                  <a:cubicBezTo>
                    <a:pt x="19242" y="1758"/>
                    <a:pt x="19219" y="1781"/>
                    <a:pt x="19197" y="1804"/>
                  </a:cubicBezTo>
                  <a:cubicBezTo>
                    <a:pt x="19174" y="1849"/>
                    <a:pt x="19151" y="1872"/>
                    <a:pt x="19105" y="1918"/>
                  </a:cubicBezTo>
                  <a:lnTo>
                    <a:pt x="19082" y="1918"/>
                  </a:lnTo>
                  <a:cubicBezTo>
                    <a:pt x="18923" y="1918"/>
                    <a:pt x="18763" y="1918"/>
                    <a:pt x="18580" y="1941"/>
                  </a:cubicBezTo>
                  <a:lnTo>
                    <a:pt x="18398" y="1941"/>
                  </a:lnTo>
                  <a:cubicBezTo>
                    <a:pt x="17759" y="1005"/>
                    <a:pt x="16526" y="457"/>
                    <a:pt x="15020" y="457"/>
                  </a:cubicBezTo>
                  <a:cubicBezTo>
                    <a:pt x="14563" y="457"/>
                    <a:pt x="14129" y="503"/>
                    <a:pt x="13718" y="617"/>
                  </a:cubicBezTo>
                  <a:cubicBezTo>
                    <a:pt x="13559" y="571"/>
                    <a:pt x="13376" y="571"/>
                    <a:pt x="13194" y="571"/>
                  </a:cubicBezTo>
                  <a:cubicBezTo>
                    <a:pt x="12942" y="571"/>
                    <a:pt x="12669" y="594"/>
                    <a:pt x="12417" y="685"/>
                  </a:cubicBezTo>
                  <a:cubicBezTo>
                    <a:pt x="11596" y="936"/>
                    <a:pt x="10957" y="1621"/>
                    <a:pt x="10706" y="2511"/>
                  </a:cubicBezTo>
                  <a:cubicBezTo>
                    <a:pt x="10614" y="2877"/>
                    <a:pt x="10591" y="3219"/>
                    <a:pt x="10614" y="3561"/>
                  </a:cubicBezTo>
                  <a:cubicBezTo>
                    <a:pt x="10500" y="3927"/>
                    <a:pt x="10386" y="4269"/>
                    <a:pt x="10340" y="4657"/>
                  </a:cubicBezTo>
                  <a:cubicBezTo>
                    <a:pt x="10340" y="4657"/>
                    <a:pt x="10340" y="4657"/>
                    <a:pt x="10318" y="4680"/>
                  </a:cubicBezTo>
                  <a:cubicBezTo>
                    <a:pt x="10318" y="4748"/>
                    <a:pt x="10295" y="4840"/>
                    <a:pt x="10295" y="4931"/>
                  </a:cubicBezTo>
                  <a:cubicBezTo>
                    <a:pt x="10295" y="4931"/>
                    <a:pt x="10295" y="4954"/>
                    <a:pt x="10295" y="4954"/>
                  </a:cubicBezTo>
                  <a:cubicBezTo>
                    <a:pt x="10272" y="5022"/>
                    <a:pt x="10272" y="5114"/>
                    <a:pt x="10272" y="5182"/>
                  </a:cubicBezTo>
                  <a:cubicBezTo>
                    <a:pt x="10272" y="5182"/>
                    <a:pt x="10272" y="5205"/>
                    <a:pt x="10272" y="5228"/>
                  </a:cubicBezTo>
                  <a:cubicBezTo>
                    <a:pt x="10272" y="5296"/>
                    <a:pt x="10272" y="5387"/>
                    <a:pt x="10249" y="5456"/>
                  </a:cubicBezTo>
                  <a:cubicBezTo>
                    <a:pt x="10249" y="5456"/>
                    <a:pt x="10249" y="5479"/>
                    <a:pt x="10249" y="5479"/>
                  </a:cubicBezTo>
                  <a:cubicBezTo>
                    <a:pt x="10249" y="5661"/>
                    <a:pt x="10272" y="5844"/>
                    <a:pt x="10295" y="6027"/>
                  </a:cubicBezTo>
                  <a:cubicBezTo>
                    <a:pt x="10295" y="6049"/>
                    <a:pt x="10295" y="6049"/>
                    <a:pt x="10295" y="6072"/>
                  </a:cubicBezTo>
                  <a:cubicBezTo>
                    <a:pt x="10295" y="6163"/>
                    <a:pt x="10318" y="6232"/>
                    <a:pt x="10318" y="6278"/>
                  </a:cubicBezTo>
                  <a:cubicBezTo>
                    <a:pt x="10340" y="6323"/>
                    <a:pt x="10340" y="6346"/>
                    <a:pt x="10340" y="6369"/>
                  </a:cubicBezTo>
                  <a:cubicBezTo>
                    <a:pt x="10363" y="6437"/>
                    <a:pt x="10363" y="6506"/>
                    <a:pt x="10386" y="6551"/>
                  </a:cubicBezTo>
                  <a:cubicBezTo>
                    <a:pt x="10409" y="6597"/>
                    <a:pt x="10409" y="6620"/>
                    <a:pt x="10409" y="6666"/>
                  </a:cubicBezTo>
                  <a:cubicBezTo>
                    <a:pt x="10432" y="6711"/>
                    <a:pt x="10454" y="6780"/>
                    <a:pt x="10477" y="6825"/>
                  </a:cubicBezTo>
                  <a:cubicBezTo>
                    <a:pt x="10477" y="6871"/>
                    <a:pt x="10500" y="6894"/>
                    <a:pt x="10523" y="6940"/>
                  </a:cubicBezTo>
                  <a:cubicBezTo>
                    <a:pt x="10546" y="7008"/>
                    <a:pt x="10569" y="7054"/>
                    <a:pt x="10591" y="7099"/>
                  </a:cubicBezTo>
                  <a:cubicBezTo>
                    <a:pt x="10614" y="7145"/>
                    <a:pt x="10614" y="7191"/>
                    <a:pt x="10637" y="7213"/>
                  </a:cubicBezTo>
                  <a:cubicBezTo>
                    <a:pt x="10683" y="7282"/>
                    <a:pt x="10706" y="7328"/>
                    <a:pt x="10751" y="7396"/>
                  </a:cubicBezTo>
                  <a:cubicBezTo>
                    <a:pt x="10751" y="7396"/>
                    <a:pt x="10751" y="7419"/>
                    <a:pt x="10774" y="7419"/>
                  </a:cubicBezTo>
                  <a:cubicBezTo>
                    <a:pt x="10614" y="7784"/>
                    <a:pt x="10477" y="8172"/>
                    <a:pt x="10386" y="8537"/>
                  </a:cubicBezTo>
                  <a:cubicBezTo>
                    <a:pt x="10363" y="8560"/>
                    <a:pt x="10363" y="8560"/>
                    <a:pt x="10363" y="8560"/>
                  </a:cubicBezTo>
                  <a:cubicBezTo>
                    <a:pt x="10340" y="8720"/>
                    <a:pt x="10295" y="8857"/>
                    <a:pt x="10272" y="9017"/>
                  </a:cubicBezTo>
                  <a:lnTo>
                    <a:pt x="10249" y="9085"/>
                  </a:lnTo>
                  <a:cubicBezTo>
                    <a:pt x="10226" y="9222"/>
                    <a:pt x="10203" y="9359"/>
                    <a:pt x="10181" y="9496"/>
                  </a:cubicBezTo>
                  <a:cubicBezTo>
                    <a:pt x="10181" y="9542"/>
                    <a:pt x="10158" y="9564"/>
                    <a:pt x="10158" y="9610"/>
                  </a:cubicBezTo>
                  <a:cubicBezTo>
                    <a:pt x="10158" y="9747"/>
                    <a:pt x="10135" y="9884"/>
                    <a:pt x="10135" y="9998"/>
                  </a:cubicBezTo>
                  <a:lnTo>
                    <a:pt x="10112" y="10021"/>
                  </a:lnTo>
                  <a:cubicBezTo>
                    <a:pt x="10112" y="10067"/>
                    <a:pt x="10112" y="10089"/>
                    <a:pt x="10112" y="10135"/>
                  </a:cubicBezTo>
                  <a:cubicBezTo>
                    <a:pt x="10112" y="10318"/>
                    <a:pt x="10089" y="10477"/>
                    <a:pt x="10089" y="10637"/>
                  </a:cubicBezTo>
                  <a:cubicBezTo>
                    <a:pt x="10089" y="10797"/>
                    <a:pt x="10112" y="10957"/>
                    <a:pt x="10112" y="11139"/>
                  </a:cubicBezTo>
                  <a:cubicBezTo>
                    <a:pt x="10112" y="11139"/>
                    <a:pt x="10112" y="11162"/>
                    <a:pt x="10112" y="11162"/>
                  </a:cubicBezTo>
                  <a:cubicBezTo>
                    <a:pt x="10135" y="11299"/>
                    <a:pt x="10135" y="11459"/>
                    <a:pt x="10158" y="11596"/>
                  </a:cubicBezTo>
                  <a:cubicBezTo>
                    <a:pt x="10158" y="11619"/>
                    <a:pt x="10158" y="11619"/>
                    <a:pt x="10158" y="11619"/>
                  </a:cubicBezTo>
                  <a:cubicBezTo>
                    <a:pt x="10272" y="12486"/>
                    <a:pt x="10523" y="13353"/>
                    <a:pt x="10911" y="14129"/>
                  </a:cubicBezTo>
                  <a:cubicBezTo>
                    <a:pt x="10911" y="14152"/>
                    <a:pt x="10934" y="14152"/>
                    <a:pt x="10934" y="14175"/>
                  </a:cubicBezTo>
                  <a:cubicBezTo>
                    <a:pt x="11071" y="14426"/>
                    <a:pt x="11208" y="14700"/>
                    <a:pt x="11367" y="14928"/>
                  </a:cubicBezTo>
                  <a:cubicBezTo>
                    <a:pt x="11367" y="14951"/>
                    <a:pt x="11390" y="14974"/>
                    <a:pt x="11390" y="14997"/>
                  </a:cubicBezTo>
                  <a:cubicBezTo>
                    <a:pt x="11619" y="15316"/>
                    <a:pt x="11847" y="15636"/>
                    <a:pt x="12121" y="15933"/>
                  </a:cubicBezTo>
                  <a:lnTo>
                    <a:pt x="12144" y="15978"/>
                  </a:lnTo>
                  <a:cubicBezTo>
                    <a:pt x="12303" y="16161"/>
                    <a:pt x="12440" y="16298"/>
                    <a:pt x="12600" y="16458"/>
                  </a:cubicBezTo>
                  <a:cubicBezTo>
                    <a:pt x="12577" y="16617"/>
                    <a:pt x="12554" y="16777"/>
                    <a:pt x="12554" y="16960"/>
                  </a:cubicBezTo>
                  <a:lnTo>
                    <a:pt x="1735" y="17918"/>
                  </a:lnTo>
                  <a:cubicBezTo>
                    <a:pt x="1028" y="17964"/>
                    <a:pt x="457" y="18443"/>
                    <a:pt x="229" y="19105"/>
                  </a:cubicBezTo>
                  <a:cubicBezTo>
                    <a:pt x="0" y="19744"/>
                    <a:pt x="183" y="20475"/>
                    <a:pt x="685" y="20954"/>
                  </a:cubicBezTo>
                  <a:cubicBezTo>
                    <a:pt x="822" y="21068"/>
                    <a:pt x="936" y="21205"/>
                    <a:pt x="1028" y="21342"/>
                  </a:cubicBezTo>
                  <a:cubicBezTo>
                    <a:pt x="1050" y="21342"/>
                    <a:pt x="1050" y="21342"/>
                    <a:pt x="1050" y="21365"/>
                  </a:cubicBezTo>
                  <a:cubicBezTo>
                    <a:pt x="1073" y="21388"/>
                    <a:pt x="1096" y="21411"/>
                    <a:pt x="1119" y="21456"/>
                  </a:cubicBezTo>
                  <a:lnTo>
                    <a:pt x="1119" y="21479"/>
                  </a:lnTo>
                  <a:cubicBezTo>
                    <a:pt x="1142" y="21502"/>
                    <a:pt x="1165" y="21525"/>
                    <a:pt x="1165" y="21548"/>
                  </a:cubicBezTo>
                  <a:cubicBezTo>
                    <a:pt x="1187" y="21548"/>
                    <a:pt x="1187" y="21593"/>
                    <a:pt x="1187" y="21593"/>
                  </a:cubicBezTo>
                  <a:cubicBezTo>
                    <a:pt x="1210" y="21616"/>
                    <a:pt x="1210" y="21639"/>
                    <a:pt x="1233" y="21639"/>
                  </a:cubicBezTo>
                  <a:lnTo>
                    <a:pt x="1233" y="21685"/>
                  </a:lnTo>
                  <a:cubicBezTo>
                    <a:pt x="1233" y="21685"/>
                    <a:pt x="1279" y="21776"/>
                    <a:pt x="1279" y="21776"/>
                  </a:cubicBezTo>
                  <a:cubicBezTo>
                    <a:pt x="1279" y="21799"/>
                    <a:pt x="1279" y="21822"/>
                    <a:pt x="1302" y="21822"/>
                  </a:cubicBezTo>
                  <a:lnTo>
                    <a:pt x="1302" y="21844"/>
                  </a:lnTo>
                  <a:cubicBezTo>
                    <a:pt x="1302" y="21867"/>
                    <a:pt x="1302" y="21890"/>
                    <a:pt x="1324" y="21936"/>
                  </a:cubicBezTo>
                  <a:cubicBezTo>
                    <a:pt x="1324" y="21959"/>
                    <a:pt x="1324" y="21981"/>
                    <a:pt x="1324" y="22004"/>
                  </a:cubicBezTo>
                  <a:lnTo>
                    <a:pt x="1324" y="22027"/>
                  </a:lnTo>
                  <a:cubicBezTo>
                    <a:pt x="1347" y="22050"/>
                    <a:pt x="1347" y="22073"/>
                    <a:pt x="1347" y="22073"/>
                  </a:cubicBezTo>
                  <a:lnTo>
                    <a:pt x="1347" y="22095"/>
                  </a:lnTo>
                  <a:cubicBezTo>
                    <a:pt x="1347" y="22118"/>
                    <a:pt x="1347" y="22141"/>
                    <a:pt x="1347" y="22164"/>
                  </a:cubicBezTo>
                  <a:lnTo>
                    <a:pt x="1347" y="22187"/>
                  </a:lnTo>
                  <a:cubicBezTo>
                    <a:pt x="1347" y="22210"/>
                    <a:pt x="1347" y="22232"/>
                    <a:pt x="1347" y="22232"/>
                  </a:cubicBezTo>
                  <a:lnTo>
                    <a:pt x="1324" y="22347"/>
                  </a:lnTo>
                  <a:cubicBezTo>
                    <a:pt x="1324" y="22369"/>
                    <a:pt x="1324" y="22392"/>
                    <a:pt x="1324" y="22415"/>
                  </a:cubicBezTo>
                  <a:cubicBezTo>
                    <a:pt x="1324" y="22415"/>
                    <a:pt x="1324" y="22484"/>
                    <a:pt x="1302" y="22484"/>
                  </a:cubicBezTo>
                  <a:lnTo>
                    <a:pt x="1279" y="22598"/>
                  </a:lnTo>
                  <a:cubicBezTo>
                    <a:pt x="1279" y="22620"/>
                    <a:pt x="1279" y="22643"/>
                    <a:pt x="1279" y="22643"/>
                  </a:cubicBezTo>
                  <a:lnTo>
                    <a:pt x="1256" y="22689"/>
                  </a:lnTo>
                  <a:lnTo>
                    <a:pt x="1233" y="22780"/>
                  </a:lnTo>
                  <a:lnTo>
                    <a:pt x="1210" y="22849"/>
                  </a:lnTo>
                  <a:lnTo>
                    <a:pt x="1165" y="22940"/>
                  </a:lnTo>
                  <a:cubicBezTo>
                    <a:pt x="1142" y="22963"/>
                    <a:pt x="1119" y="22986"/>
                    <a:pt x="1119" y="23031"/>
                  </a:cubicBezTo>
                  <a:cubicBezTo>
                    <a:pt x="1050" y="23145"/>
                    <a:pt x="982" y="23237"/>
                    <a:pt x="959" y="23282"/>
                  </a:cubicBezTo>
                  <a:cubicBezTo>
                    <a:pt x="571" y="23716"/>
                    <a:pt x="457" y="24310"/>
                    <a:pt x="617" y="24880"/>
                  </a:cubicBezTo>
                  <a:cubicBezTo>
                    <a:pt x="777" y="25451"/>
                    <a:pt x="1210" y="25884"/>
                    <a:pt x="1781" y="26067"/>
                  </a:cubicBezTo>
                  <a:lnTo>
                    <a:pt x="3926" y="26752"/>
                  </a:lnTo>
                  <a:cubicBezTo>
                    <a:pt x="3926" y="26752"/>
                    <a:pt x="3949" y="26797"/>
                    <a:pt x="3949" y="26797"/>
                  </a:cubicBezTo>
                  <a:cubicBezTo>
                    <a:pt x="3972" y="26820"/>
                    <a:pt x="3995" y="26843"/>
                    <a:pt x="3995" y="26866"/>
                  </a:cubicBezTo>
                  <a:cubicBezTo>
                    <a:pt x="3995" y="26866"/>
                    <a:pt x="4018" y="26912"/>
                    <a:pt x="4018" y="26912"/>
                  </a:cubicBezTo>
                  <a:cubicBezTo>
                    <a:pt x="4041" y="26934"/>
                    <a:pt x="4041" y="26957"/>
                    <a:pt x="4041" y="26980"/>
                  </a:cubicBezTo>
                  <a:lnTo>
                    <a:pt x="4063" y="27003"/>
                  </a:lnTo>
                  <a:cubicBezTo>
                    <a:pt x="4063" y="27003"/>
                    <a:pt x="4086" y="27026"/>
                    <a:pt x="4086" y="27049"/>
                  </a:cubicBezTo>
                  <a:lnTo>
                    <a:pt x="4109" y="27094"/>
                  </a:lnTo>
                  <a:cubicBezTo>
                    <a:pt x="4109" y="27117"/>
                    <a:pt x="4109" y="27140"/>
                    <a:pt x="4132" y="27163"/>
                  </a:cubicBezTo>
                  <a:cubicBezTo>
                    <a:pt x="4132" y="27163"/>
                    <a:pt x="4132" y="27163"/>
                    <a:pt x="4132" y="27186"/>
                  </a:cubicBezTo>
                  <a:cubicBezTo>
                    <a:pt x="4132" y="27208"/>
                    <a:pt x="4132" y="27208"/>
                    <a:pt x="4155" y="27231"/>
                  </a:cubicBezTo>
                  <a:lnTo>
                    <a:pt x="4155" y="27277"/>
                  </a:lnTo>
                  <a:cubicBezTo>
                    <a:pt x="4155" y="27277"/>
                    <a:pt x="4155" y="27300"/>
                    <a:pt x="4155" y="27322"/>
                  </a:cubicBezTo>
                  <a:lnTo>
                    <a:pt x="4155" y="27345"/>
                  </a:lnTo>
                  <a:cubicBezTo>
                    <a:pt x="4155" y="27368"/>
                    <a:pt x="4178" y="27391"/>
                    <a:pt x="4178" y="27414"/>
                  </a:cubicBezTo>
                  <a:cubicBezTo>
                    <a:pt x="4178" y="27437"/>
                    <a:pt x="4178" y="27459"/>
                    <a:pt x="4178" y="27482"/>
                  </a:cubicBezTo>
                  <a:lnTo>
                    <a:pt x="4178" y="27505"/>
                  </a:lnTo>
                  <a:cubicBezTo>
                    <a:pt x="4178" y="27528"/>
                    <a:pt x="4178" y="27551"/>
                    <a:pt x="4178" y="27574"/>
                  </a:cubicBezTo>
                  <a:cubicBezTo>
                    <a:pt x="4178" y="27574"/>
                    <a:pt x="4178" y="27574"/>
                    <a:pt x="4178" y="27596"/>
                  </a:cubicBezTo>
                  <a:cubicBezTo>
                    <a:pt x="4178" y="27596"/>
                    <a:pt x="4178" y="27619"/>
                    <a:pt x="4155" y="27642"/>
                  </a:cubicBezTo>
                  <a:lnTo>
                    <a:pt x="4155" y="27665"/>
                  </a:lnTo>
                  <a:cubicBezTo>
                    <a:pt x="4155" y="27688"/>
                    <a:pt x="4155" y="27756"/>
                    <a:pt x="4155" y="27756"/>
                  </a:cubicBezTo>
                  <a:cubicBezTo>
                    <a:pt x="4155" y="27779"/>
                    <a:pt x="4132" y="27802"/>
                    <a:pt x="4132" y="27825"/>
                  </a:cubicBezTo>
                  <a:cubicBezTo>
                    <a:pt x="4132" y="27825"/>
                    <a:pt x="4109" y="27916"/>
                    <a:pt x="4109" y="27916"/>
                  </a:cubicBezTo>
                  <a:cubicBezTo>
                    <a:pt x="4109" y="27939"/>
                    <a:pt x="4109" y="27962"/>
                    <a:pt x="4086" y="27962"/>
                  </a:cubicBezTo>
                  <a:lnTo>
                    <a:pt x="4063" y="28030"/>
                  </a:lnTo>
                  <a:lnTo>
                    <a:pt x="4063" y="28099"/>
                  </a:lnTo>
                  <a:lnTo>
                    <a:pt x="4018" y="28167"/>
                  </a:lnTo>
                  <a:cubicBezTo>
                    <a:pt x="4018" y="28167"/>
                    <a:pt x="3972" y="28258"/>
                    <a:pt x="3972" y="28258"/>
                  </a:cubicBezTo>
                  <a:cubicBezTo>
                    <a:pt x="3972" y="28281"/>
                    <a:pt x="3949" y="28304"/>
                    <a:pt x="3949" y="28350"/>
                  </a:cubicBezTo>
                  <a:cubicBezTo>
                    <a:pt x="3904" y="28418"/>
                    <a:pt x="3881" y="28464"/>
                    <a:pt x="3835" y="28509"/>
                  </a:cubicBezTo>
                  <a:cubicBezTo>
                    <a:pt x="3538" y="28601"/>
                    <a:pt x="3265" y="28783"/>
                    <a:pt x="3036" y="29012"/>
                  </a:cubicBezTo>
                  <a:cubicBezTo>
                    <a:pt x="3036" y="29034"/>
                    <a:pt x="2991" y="29080"/>
                    <a:pt x="2991" y="29080"/>
                  </a:cubicBezTo>
                  <a:cubicBezTo>
                    <a:pt x="2991" y="29080"/>
                    <a:pt x="2968" y="29126"/>
                    <a:pt x="2945" y="29126"/>
                  </a:cubicBezTo>
                  <a:cubicBezTo>
                    <a:pt x="2671" y="29468"/>
                    <a:pt x="2009" y="30404"/>
                    <a:pt x="1781" y="31751"/>
                  </a:cubicBezTo>
                  <a:cubicBezTo>
                    <a:pt x="1781" y="31773"/>
                    <a:pt x="1758" y="31773"/>
                    <a:pt x="1758" y="31796"/>
                  </a:cubicBezTo>
                  <a:cubicBezTo>
                    <a:pt x="1758" y="31842"/>
                    <a:pt x="1758" y="31888"/>
                    <a:pt x="1735" y="31933"/>
                  </a:cubicBezTo>
                  <a:cubicBezTo>
                    <a:pt x="1735" y="31956"/>
                    <a:pt x="1735" y="31979"/>
                    <a:pt x="1735" y="32002"/>
                  </a:cubicBezTo>
                  <a:cubicBezTo>
                    <a:pt x="1735" y="32047"/>
                    <a:pt x="1735" y="32093"/>
                    <a:pt x="1712" y="32139"/>
                  </a:cubicBezTo>
                  <a:lnTo>
                    <a:pt x="1712" y="32207"/>
                  </a:lnTo>
                  <a:cubicBezTo>
                    <a:pt x="1712" y="32253"/>
                    <a:pt x="1712" y="32298"/>
                    <a:pt x="1690" y="32344"/>
                  </a:cubicBezTo>
                  <a:cubicBezTo>
                    <a:pt x="1690" y="32367"/>
                    <a:pt x="1690" y="32390"/>
                    <a:pt x="1690" y="32413"/>
                  </a:cubicBezTo>
                  <a:cubicBezTo>
                    <a:pt x="1690" y="32458"/>
                    <a:pt x="1690" y="32527"/>
                    <a:pt x="1690" y="32595"/>
                  </a:cubicBezTo>
                  <a:cubicBezTo>
                    <a:pt x="1690" y="32618"/>
                    <a:pt x="1690" y="32641"/>
                    <a:pt x="1690" y="32664"/>
                  </a:cubicBezTo>
                  <a:cubicBezTo>
                    <a:pt x="1690" y="32709"/>
                    <a:pt x="1690" y="32755"/>
                    <a:pt x="1690" y="32801"/>
                  </a:cubicBezTo>
                  <a:cubicBezTo>
                    <a:pt x="1690" y="32801"/>
                    <a:pt x="1690" y="32892"/>
                    <a:pt x="1690" y="32892"/>
                  </a:cubicBezTo>
                  <a:cubicBezTo>
                    <a:pt x="1690" y="32937"/>
                    <a:pt x="1690" y="32983"/>
                    <a:pt x="1690" y="33052"/>
                  </a:cubicBezTo>
                  <a:lnTo>
                    <a:pt x="1690" y="33097"/>
                  </a:lnTo>
                  <a:cubicBezTo>
                    <a:pt x="1712" y="33166"/>
                    <a:pt x="1712" y="33234"/>
                    <a:pt x="1712" y="33326"/>
                  </a:cubicBezTo>
                  <a:lnTo>
                    <a:pt x="1712" y="33371"/>
                  </a:lnTo>
                  <a:cubicBezTo>
                    <a:pt x="1735" y="33417"/>
                    <a:pt x="1735" y="33485"/>
                    <a:pt x="1735" y="33554"/>
                  </a:cubicBezTo>
                  <a:lnTo>
                    <a:pt x="1758" y="33599"/>
                  </a:lnTo>
                  <a:cubicBezTo>
                    <a:pt x="1758" y="33668"/>
                    <a:pt x="1781" y="33714"/>
                    <a:pt x="1781" y="33782"/>
                  </a:cubicBezTo>
                  <a:lnTo>
                    <a:pt x="1781" y="33828"/>
                  </a:lnTo>
                  <a:cubicBezTo>
                    <a:pt x="1804" y="33896"/>
                    <a:pt x="1827" y="33987"/>
                    <a:pt x="1849" y="34056"/>
                  </a:cubicBezTo>
                  <a:cubicBezTo>
                    <a:pt x="1849" y="34079"/>
                    <a:pt x="1849" y="34102"/>
                    <a:pt x="1849" y="34102"/>
                  </a:cubicBezTo>
                  <a:cubicBezTo>
                    <a:pt x="1872" y="34170"/>
                    <a:pt x="1872" y="34239"/>
                    <a:pt x="1895" y="34307"/>
                  </a:cubicBezTo>
                  <a:lnTo>
                    <a:pt x="1918" y="34353"/>
                  </a:lnTo>
                  <a:cubicBezTo>
                    <a:pt x="1941" y="34421"/>
                    <a:pt x="1963" y="34490"/>
                    <a:pt x="1963" y="34558"/>
                  </a:cubicBezTo>
                  <a:lnTo>
                    <a:pt x="1986" y="34604"/>
                  </a:lnTo>
                  <a:cubicBezTo>
                    <a:pt x="2055" y="34764"/>
                    <a:pt x="2100" y="34923"/>
                    <a:pt x="2169" y="35083"/>
                  </a:cubicBezTo>
                  <a:lnTo>
                    <a:pt x="2192" y="35106"/>
                  </a:lnTo>
                  <a:lnTo>
                    <a:pt x="3789" y="34421"/>
                  </a:lnTo>
                  <a:lnTo>
                    <a:pt x="2192" y="35129"/>
                  </a:lnTo>
                  <a:cubicBezTo>
                    <a:pt x="2215" y="35197"/>
                    <a:pt x="2260" y="35266"/>
                    <a:pt x="2283" y="35334"/>
                  </a:cubicBezTo>
                  <a:lnTo>
                    <a:pt x="2306" y="35380"/>
                  </a:lnTo>
                  <a:cubicBezTo>
                    <a:pt x="2717" y="36202"/>
                    <a:pt x="3310" y="37023"/>
                    <a:pt x="4086" y="37776"/>
                  </a:cubicBezTo>
                  <a:cubicBezTo>
                    <a:pt x="4406" y="38096"/>
                    <a:pt x="4862" y="38279"/>
                    <a:pt x="5319" y="38279"/>
                  </a:cubicBezTo>
                  <a:lnTo>
                    <a:pt x="27642" y="38279"/>
                  </a:lnTo>
                  <a:cubicBezTo>
                    <a:pt x="27870" y="38279"/>
                    <a:pt x="28121" y="38233"/>
                    <a:pt x="28327" y="38142"/>
                  </a:cubicBezTo>
                  <a:lnTo>
                    <a:pt x="36384" y="34672"/>
                  </a:lnTo>
                  <a:cubicBezTo>
                    <a:pt x="36932" y="34444"/>
                    <a:pt x="37343" y="33987"/>
                    <a:pt x="37434" y="33394"/>
                  </a:cubicBezTo>
                  <a:cubicBezTo>
                    <a:pt x="37548" y="32823"/>
                    <a:pt x="37366" y="32230"/>
                    <a:pt x="36955" y="31842"/>
                  </a:cubicBezTo>
                  <a:cubicBezTo>
                    <a:pt x="36932" y="31796"/>
                    <a:pt x="36841" y="31705"/>
                    <a:pt x="36749" y="31568"/>
                  </a:cubicBezTo>
                  <a:cubicBezTo>
                    <a:pt x="36726" y="31522"/>
                    <a:pt x="36704" y="31500"/>
                    <a:pt x="36704" y="31477"/>
                  </a:cubicBezTo>
                  <a:cubicBezTo>
                    <a:pt x="36704" y="31477"/>
                    <a:pt x="36635" y="31363"/>
                    <a:pt x="36635" y="31363"/>
                  </a:cubicBezTo>
                  <a:lnTo>
                    <a:pt x="36589" y="31294"/>
                  </a:lnTo>
                  <a:lnTo>
                    <a:pt x="36567" y="31248"/>
                  </a:lnTo>
                  <a:lnTo>
                    <a:pt x="36544" y="31157"/>
                  </a:lnTo>
                  <a:cubicBezTo>
                    <a:pt x="36521" y="31134"/>
                    <a:pt x="36521" y="31111"/>
                    <a:pt x="36498" y="31089"/>
                  </a:cubicBezTo>
                  <a:lnTo>
                    <a:pt x="36475" y="30997"/>
                  </a:lnTo>
                  <a:cubicBezTo>
                    <a:pt x="36453" y="30975"/>
                    <a:pt x="36453" y="30929"/>
                    <a:pt x="36453" y="30906"/>
                  </a:cubicBezTo>
                  <a:cubicBezTo>
                    <a:pt x="36453" y="30906"/>
                    <a:pt x="36430" y="30838"/>
                    <a:pt x="36430" y="30815"/>
                  </a:cubicBezTo>
                  <a:lnTo>
                    <a:pt x="36407" y="30792"/>
                  </a:lnTo>
                  <a:cubicBezTo>
                    <a:pt x="36407" y="30769"/>
                    <a:pt x="36407" y="30746"/>
                    <a:pt x="36407" y="30723"/>
                  </a:cubicBezTo>
                  <a:cubicBezTo>
                    <a:pt x="36407" y="30723"/>
                    <a:pt x="36407" y="30701"/>
                    <a:pt x="36407" y="30701"/>
                  </a:cubicBezTo>
                  <a:cubicBezTo>
                    <a:pt x="36407" y="30678"/>
                    <a:pt x="36407" y="30655"/>
                    <a:pt x="36384" y="30632"/>
                  </a:cubicBezTo>
                  <a:lnTo>
                    <a:pt x="36384" y="30609"/>
                  </a:lnTo>
                  <a:cubicBezTo>
                    <a:pt x="36384" y="30586"/>
                    <a:pt x="36384" y="30564"/>
                    <a:pt x="36384" y="30541"/>
                  </a:cubicBezTo>
                  <a:lnTo>
                    <a:pt x="36384" y="30518"/>
                  </a:lnTo>
                  <a:cubicBezTo>
                    <a:pt x="36384" y="30495"/>
                    <a:pt x="36384" y="30472"/>
                    <a:pt x="36384" y="30450"/>
                  </a:cubicBezTo>
                  <a:cubicBezTo>
                    <a:pt x="36384" y="30450"/>
                    <a:pt x="36384" y="30427"/>
                    <a:pt x="36384" y="30427"/>
                  </a:cubicBezTo>
                  <a:cubicBezTo>
                    <a:pt x="36384" y="30404"/>
                    <a:pt x="36384" y="30381"/>
                    <a:pt x="36384" y="30335"/>
                  </a:cubicBezTo>
                  <a:cubicBezTo>
                    <a:pt x="36384" y="30335"/>
                    <a:pt x="36407" y="30335"/>
                    <a:pt x="36407" y="30313"/>
                  </a:cubicBezTo>
                  <a:cubicBezTo>
                    <a:pt x="36407" y="30290"/>
                    <a:pt x="36407" y="30267"/>
                    <a:pt x="36407" y="30244"/>
                  </a:cubicBezTo>
                  <a:lnTo>
                    <a:pt x="36407" y="30221"/>
                  </a:lnTo>
                  <a:cubicBezTo>
                    <a:pt x="36430" y="30198"/>
                    <a:pt x="36430" y="30176"/>
                    <a:pt x="36430" y="30153"/>
                  </a:cubicBezTo>
                  <a:cubicBezTo>
                    <a:pt x="36430" y="30130"/>
                    <a:pt x="36430" y="30130"/>
                    <a:pt x="36430" y="30130"/>
                  </a:cubicBezTo>
                  <a:lnTo>
                    <a:pt x="36453" y="30084"/>
                  </a:lnTo>
                  <a:cubicBezTo>
                    <a:pt x="36453" y="30062"/>
                    <a:pt x="36453" y="30039"/>
                    <a:pt x="36475" y="30039"/>
                  </a:cubicBezTo>
                  <a:cubicBezTo>
                    <a:pt x="36475" y="30016"/>
                    <a:pt x="36475" y="30016"/>
                    <a:pt x="36475" y="30016"/>
                  </a:cubicBezTo>
                  <a:cubicBezTo>
                    <a:pt x="36475" y="29970"/>
                    <a:pt x="36498" y="29947"/>
                    <a:pt x="36498" y="29925"/>
                  </a:cubicBezTo>
                  <a:lnTo>
                    <a:pt x="36521" y="29879"/>
                  </a:lnTo>
                  <a:cubicBezTo>
                    <a:pt x="36544" y="29856"/>
                    <a:pt x="36544" y="29810"/>
                    <a:pt x="36567" y="29788"/>
                  </a:cubicBezTo>
                  <a:lnTo>
                    <a:pt x="36589" y="29765"/>
                  </a:lnTo>
                  <a:cubicBezTo>
                    <a:pt x="36612" y="29719"/>
                    <a:pt x="36612" y="29673"/>
                    <a:pt x="36635" y="29651"/>
                  </a:cubicBezTo>
                  <a:lnTo>
                    <a:pt x="36658" y="29628"/>
                  </a:lnTo>
                  <a:cubicBezTo>
                    <a:pt x="36749" y="29468"/>
                    <a:pt x="36863" y="29308"/>
                    <a:pt x="37000" y="29148"/>
                  </a:cubicBezTo>
                  <a:cubicBezTo>
                    <a:pt x="37457" y="28646"/>
                    <a:pt x="37571" y="27893"/>
                    <a:pt x="37297" y="27254"/>
                  </a:cubicBezTo>
                  <a:cubicBezTo>
                    <a:pt x="37183" y="27026"/>
                    <a:pt x="37046" y="26820"/>
                    <a:pt x="36863" y="26661"/>
                  </a:cubicBezTo>
                  <a:cubicBezTo>
                    <a:pt x="36863" y="26615"/>
                    <a:pt x="36841" y="26546"/>
                    <a:pt x="36841" y="26501"/>
                  </a:cubicBezTo>
                  <a:cubicBezTo>
                    <a:pt x="36841" y="26455"/>
                    <a:pt x="36841" y="26432"/>
                    <a:pt x="36841" y="26409"/>
                  </a:cubicBezTo>
                  <a:cubicBezTo>
                    <a:pt x="36818" y="26318"/>
                    <a:pt x="36818" y="26250"/>
                    <a:pt x="36795" y="26158"/>
                  </a:cubicBezTo>
                  <a:cubicBezTo>
                    <a:pt x="36795" y="26136"/>
                    <a:pt x="36795" y="26136"/>
                    <a:pt x="36795" y="26113"/>
                  </a:cubicBezTo>
                  <a:cubicBezTo>
                    <a:pt x="36795" y="26021"/>
                    <a:pt x="36772" y="25930"/>
                    <a:pt x="36749" y="25839"/>
                  </a:cubicBezTo>
                  <a:lnTo>
                    <a:pt x="36726" y="25793"/>
                  </a:lnTo>
                  <a:cubicBezTo>
                    <a:pt x="36726" y="25679"/>
                    <a:pt x="36704" y="25588"/>
                    <a:pt x="36681" y="25519"/>
                  </a:cubicBezTo>
                  <a:cubicBezTo>
                    <a:pt x="36293" y="24150"/>
                    <a:pt x="35494" y="23305"/>
                    <a:pt x="35266" y="23077"/>
                  </a:cubicBezTo>
                  <a:lnTo>
                    <a:pt x="35243" y="23054"/>
                  </a:lnTo>
                  <a:cubicBezTo>
                    <a:pt x="34969" y="22780"/>
                    <a:pt x="34626" y="22620"/>
                    <a:pt x="34261" y="22575"/>
                  </a:cubicBezTo>
                  <a:lnTo>
                    <a:pt x="33965" y="22525"/>
                  </a:lnTo>
                  <a:lnTo>
                    <a:pt x="33965" y="22525"/>
                  </a:lnTo>
                  <a:cubicBezTo>
                    <a:pt x="33987" y="22413"/>
                    <a:pt x="33988" y="22323"/>
                    <a:pt x="34010" y="22255"/>
                  </a:cubicBezTo>
                  <a:cubicBezTo>
                    <a:pt x="34010" y="22232"/>
                    <a:pt x="34010" y="22187"/>
                    <a:pt x="34010" y="22187"/>
                  </a:cubicBezTo>
                  <a:cubicBezTo>
                    <a:pt x="34010" y="22073"/>
                    <a:pt x="34033" y="21959"/>
                    <a:pt x="34033" y="21867"/>
                  </a:cubicBezTo>
                  <a:cubicBezTo>
                    <a:pt x="34033" y="21844"/>
                    <a:pt x="34033" y="21822"/>
                    <a:pt x="34033" y="21799"/>
                  </a:cubicBezTo>
                  <a:lnTo>
                    <a:pt x="32275" y="21753"/>
                  </a:lnTo>
                  <a:lnTo>
                    <a:pt x="34033" y="21776"/>
                  </a:lnTo>
                  <a:cubicBezTo>
                    <a:pt x="34033" y="21685"/>
                    <a:pt x="34033" y="21616"/>
                    <a:pt x="34033" y="21502"/>
                  </a:cubicBezTo>
                  <a:lnTo>
                    <a:pt x="34033" y="21456"/>
                  </a:lnTo>
                  <a:cubicBezTo>
                    <a:pt x="34033" y="21365"/>
                    <a:pt x="34033" y="21274"/>
                    <a:pt x="34010" y="21160"/>
                  </a:cubicBezTo>
                  <a:lnTo>
                    <a:pt x="34010" y="21091"/>
                  </a:lnTo>
                  <a:cubicBezTo>
                    <a:pt x="34010" y="21000"/>
                    <a:pt x="33987" y="20931"/>
                    <a:pt x="33987" y="20840"/>
                  </a:cubicBezTo>
                  <a:cubicBezTo>
                    <a:pt x="33987" y="20817"/>
                    <a:pt x="33965" y="20817"/>
                    <a:pt x="33965" y="20794"/>
                  </a:cubicBezTo>
                  <a:cubicBezTo>
                    <a:pt x="33965" y="20703"/>
                    <a:pt x="33942" y="20612"/>
                    <a:pt x="33919" y="20521"/>
                  </a:cubicBezTo>
                  <a:lnTo>
                    <a:pt x="33896" y="20452"/>
                  </a:lnTo>
                  <a:cubicBezTo>
                    <a:pt x="33896" y="20361"/>
                    <a:pt x="33873" y="20269"/>
                    <a:pt x="33850" y="20201"/>
                  </a:cubicBezTo>
                  <a:cubicBezTo>
                    <a:pt x="33508" y="18946"/>
                    <a:pt x="32800" y="18124"/>
                    <a:pt x="32481" y="17804"/>
                  </a:cubicBezTo>
                  <a:cubicBezTo>
                    <a:pt x="32481" y="17782"/>
                    <a:pt x="32458" y="17759"/>
                    <a:pt x="32435" y="17759"/>
                  </a:cubicBezTo>
                  <a:cubicBezTo>
                    <a:pt x="32435" y="17736"/>
                    <a:pt x="32390" y="17690"/>
                    <a:pt x="32367" y="17690"/>
                  </a:cubicBezTo>
                  <a:cubicBezTo>
                    <a:pt x="32116" y="17462"/>
                    <a:pt x="31796" y="17302"/>
                    <a:pt x="31431" y="17257"/>
                  </a:cubicBezTo>
                  <a:lnTo>
                    <a:pt x="25999" y="16503"/>
                  </a:lnTo>
                  <a:cubicBezTo>
                    <a:pt x="25976" y="16229"/>
                    <a:pt x="25953" y="15955"/>
                    <a:pt x="25907" y="15727"/>
                  </a:cubicBezTo>
                  <a:cubicBezTo>
                    <a:pt x="27048" y="14244"/>
                    <a:pt x="27665" y="12418"/>
                    <a:pt x="27665" y="10523"/>
                  </a:cubicBezTo>
                  <a:cubicBezTo>
                    <a:pt x="27665" y="9268"/>
                    <a:pt x="27414" y="8058"/>
                    <a:pt x="26889" y="6940"/>
                  </a:cubicBezTo>
                  <a:cubicBezTo>
                    <a:pt x="26934" y="6894"/>
                    <a:pt x="26980" y="6848"/>
                    <a:pt x="27026" y="6803"/>
                  </a:cubicBezTo>
                  <a:cubicBezTo>
                    <a:pt x="27071" y="6757"/>
                    <a:pt x="27117" y="6688"/>
                    <a:pt x="27163" y="6620"/>
                  </a:cubicBezTo>
                  <a:cubicBezTo>
                    <a:pt x="27185" y="6574"/>
                    <a:pt x="27231" y="6529"/>
                    <a:pt x="27254" y="6483"/>
                  </a:cubicBezTo>
                  <a:cubicBezTo>
                    <a:pt x="27300" y="6415"/>
                    <a:pt x="27345" y="6346"/>
                    <a:pt x="27368" y="6255"/>
                  </a:cubicBezTo>
                  <a:cubicBezTo>
                    <a:pt x="27391" y="6209"/>
                    <a:pt x="27414" y="6163"/>
                    <a:pt x="27437" y="6118"/>
                  </a:cubicBezTo>
                  <a:cubicBezTo>
                    <a:pt x="27482" y="6049"/>
                    <a:pt x="27505" y="5981"/>
                    <a:pt x="27528" y="5890"/>
                  </a:cubicBezTo>
                  <a:cubicBezTo>
                    <a:pt x="27551" y="5867"/>
                    <a:pt x="27551" y="5821"/>
                    <a:pt x="27573" y="5753"/>
                  </a:cubicBezTo>
                  <a:cubicBezTo>
                    <a:pt x="27573" y="5707"/>
                    <a:pt x="27596" y="5661"/>
                    <a:pt x="27619" y="5593"/>
                  </a:cubicBezTo>
                  <a:cubicBezTo>
                    <a:pt x="27619" y="5570"/>
                    <a:pt x="27619" y="5524"/>
                    <a:pt x="27642" y="5479"/>
                  </a:cubicBezTo>
                  <a:cubicBezTo>
                    <a:pt x="27642" y="5433"/>
                    <a:pt x="27642" y="5410"/>
                    <a:pt x="27642" y="5365"/>
                  </a:cubicBezTo>
                  <a:cubicBezTo>
                    <a:pt x="27779" y="4429"/>
                    <a:pt x="27482" y="3310"/>
                    <a:pt x="26889" y="2352"/>
                  </a:cubicBezTo>
                  <a:cubicBezTo>
                    <a:pt x="26843" y="1781"/>
                    <a:pt x="26569" y="1210"/>
                    <a:pt x="26181" y="800"/>
                  </a:cubicBezTo>
                  <a:cubicBezTo>
                    <a:pt x="25725" y="297"/>
                    <a:pt x="25063" y="1"/>
                    <a:pt x="24309"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4" name="Google Shape;1424;p38"/>
            <p:cNvSpPr/>
            <p:nvPr/>
          </p:nvSpPr>
          <p:spPr>
            <a:xfrm>
              <a:off x="5588331" y="1400528"/>
              <a:ext cx="1088605" cy="273814"/>
            </a:xfrm>
            <a:custGeom>
              <a:avLst/>
              <a:gdLst/>
              <a:ahLst/>
              <a:cxnLst/>
              <a:rect l="l" t="t" r="r" b="b"/>
              <a:pathLst>
                <a:path w="33942" h="8538" extrusionOk="0">
                  <a:moveTo>
                    <a:pt x="33941" y="0"/>
                  </a:moveTo>
                  <a:lnTo>
                    <a:pt x="11504" y="92"/>
                  </a:lnTo>
                  <a:lnTo>
                    <a:pt x="2602" y="2214"/>
                  </a:lnTo>
                  <a:cubicBezTo>
                    <a:pt x="2602" y="2214"/>
                    <a:pt x="0" y="5090"/>
                    <a:pt x="3561" y="8537"/>
                  </a:cubicBezTo>
                  <a:lnTo>
                    <a:pt x="25884" y="8537"/>
                  </a:lnTo>
                  <a:lnTo>
                    <a:pt x="33941" y="5090"/>
                  </a:lnTo>
                  <a:cubicBezTo>
                    <a:pt x="33941" y="5090"/>
                    <a:pt x="31545" y="2694"/>
                    <a:pt x="3394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5" name="Google Shape;1425;p38"/>
            <p:cNvSpPr/>
            <p:nvPr/>
          </p:nvSpPr>
          <p:spPr>
            <a:xfrm>
              <a:off x="5588331" y="1400528"/>
              <a:ext cx="1088605" cy="273814"/>
            </a:xfrm>
            <a:custGeom>
              <a:avLst/>
              <a:gdLst/>
              <a:ahLst/>
              <a:cxnLst/>
              <a:rect l="l" t="t" r="r" b="b"/>
              <a:pathLst>
                <a:path w="33942" h="8538" extrusionOk="0">
                  <a:moveTo>
                    <a:pt x="33941" y="0"/>
                  </a:moveTo>
                  <a:lnTo>
                    <a:pt x="22871" y="46"/>
                  </a:lnTo>
                  <a:lnTo>
                    <a:pt x="11504" y="92"/>
                  </a:lnTo>
                  <a:lnTo>
                    <a:pt x="2602" y="2214"/>
                  </a:lnTo>
                  <a:cubicBezTo>
                    <a:pt x="2602" y="2214"/>
                    <a:pt x="0" y="5090"/>
                    <a:pt x="3561" y="8537"/>
                  </a:cubicBezTo>
                  <a:lnTo>
                    <a:pt x="25884" y="8537"/>
                  </a:lnTo>
                  <a:cubicBezTo>
                    <a:pt x="20999" y="4862"/>
                    <a:pt x="25952" y="2214"/>
                    <a:pt x="25952" y="2214"/>
                  </a:cubicBezTo>
                  <a:lnTo>
                    <a:pt x="33827" y="137"/>
                  </a:lnTo>
                  <a:cubicBezTo>
                    <a:pt x="33850" y="92"/>
                    <a:pt x="33896" y="46"/>
                    <a:pt x="3394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6" name="Google Shape;1426;p38"/>
            <p:cNvSpPr/>
            <p:nvPr/>
          </p:nvSpPr>
          <p:spPr>
            <a:xfrm>
              <a:off x="5669568" y="1400528"/>
              <a:ext cx="1007365" cy="73216"/>
            </a:xfrm>
            <a:custGeom>
              <a:avLst/>
              <a:gdLst/>
              <a:ahLst/>
              <a:cxnLst/>
              <a:rect l="l" t="t" r="r" b="b"/>
              <a:pathLst>
                <a:path w="31409" h="2283" extrusionOk="0">
                  <a:moveTo>
                    <a:pt x="31408" y="0"/>
                  </a:moveTo>
                  <a:lnTo>
                    <a:pt x="20338" y="46"/>
                  </a:lnTo>
                  <a:lnTo>
                    <a:pt x="8971" y="92"/>
                  </a:lnTo>
                  <a:lnTo>
                    <a:pt x="69" y="2214"/>
                  </a:lnTo>
                  <a:cubicBezTo>
                    <a:pt x="69" y="2214"/>
                    <a:pt x="46" y="2237"/>
                    <a:pt x="1" y="2283"/>
                  </a:cubicBezTo>
                  <a:lnTo>
                    <a:pt x="23305" y="2283"/>
                  </a:lnTo>
                  <a:cubicBezTo>
                    <a:pt x="23374" y="2237"/>
                    <a:pt x="23419" y="2214"/>
                    <a:pt x="23419" y="2214"/>
                  </a:cubicBezTo>
                  <a:lnTo>
                    <a:pt x="31294" y="137"/>
                  </a:lnTo>
                  <a:cubicBezTo>
                    <a:pt x="31317" y="92"/>
                    <a:pt x="31363" y="46"/>
                    <a:pt x="31408" y="0"/>
                  </a:cubicBezTo>
                  <a:close/>
                </a:path>
              </a:pathLst>
            </a:custGeom>
            <a:solidFill>
              <a:srgbClr val="BF0C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7" name="Google Shape;1427;p38"/>
            <p:cNvSpPr/>
            <p:nvPr/>
          </p:nvSpPr>
          <p:spPr>
            <a:xfrm>
              <a:off x="5669568" y="1400528"/>
              <a:ext cx="1007365" cy="73216"/>
            </a:xfrm>
            <a:custGeom>
              <a:avLst/>
              <a:gdLst/>
              <a:ahLst/>
              <a:cxnLst/>
              <a:rect l="l" t="t" r="r" b="b"/>
              <a:pathLst>
                <a:path w="31409" h="2283" extrusionOk="0">
                  <a:moveTo>
                    <a:pt x="31408" y="0"/>
                  </a:moveTo>
                  <a:lnTo>
                    <a:pt x="69" y="2214"/>
                  </a:lnTo>
                  <a:cubicBezTo>
                    <a:pt x="69" y="2214"/>
                    <a:pt x="46" y="2237"/>
                    <a:pt x="1" y="2283"/>
                  </a:cubicBezTo>
                  <a:lnTo>
                    <a:pt x="23305" y="2283"/>
                  </a:lnTo>
                  <a:cubicBezTo>
                    <a:pt x="23374" y="2237"/>
                    <a:pt x="23419" y="2214"/>
                    <a:pt x="23419" y="2214"/>
                  </a:cubicBezTo>
                  <a:lnTo>
                    <a:pt x="31294" y="137"/>
                  </a:lnTo>
                  <a:cubicBezTo>
                    <a:pt x="31317" y="92"/>
                    <a:pt x="31363" y="46"/>
                    <a:pt x="31408" y="0"/>
                  </a:cubicBezTo>
                  <a:close/>
                </a:path>
              </a:pathLst>
            </a:custGeom>
            <a:solidFill>
              <a:srgbClr val="BF0C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38"/>
            <p:cNvSpPr/>
            <p:nvPr/>
          </p:nvSpPr>
          <p:spPr>
            <a:xfrm>
              <a:off x="5640287" y="1531570"/>
              <a:ext cx="724037" cy="87134"/>
            </a:xfrm>
            <a:custGeom>
              <a:avLst/>
              <a:gdLst/>
              <a:ahLst/>
              <a:cxnLst/>
              <a:rect l="l" t="t" r="r" b="b"/>
              <a:pathLst>
                <a:path w="22575" h="2717" extrusionOk="0">
                  <a:moveTo>
                    <a:pt x="138" y="0"/>
                  </a:moveTo>
                  <a:cubicBezTo>
                    <a:pt x="1" y="753"/>
                    <a:pt x="46" y="1689"/>
                    <a:pt x="594" y="2716"/>
                  </a:cubicBezTo>
                  <a:lnTo>
                    <a:pt x="22575" y="2716"/>
                  </a:lnTo>
                  <a:cubicBezTo>
                    <a:pt x="21936" y="1666"/>
                    <a:pt x="22027" y="731"/>
                    <a:pt x="22415"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429;p38"/>
            <p:cNvSpPr/>
            <p:nvPr/>
          </p:nvSpPr>
          <p:spPr>
            <a:xfrm>
              <a:off x="6370871" y="1424677"/>
              <a:ext cx="292116" cy="218910"/>
            </a:xfrm>
            <a:custGeom>
              <a:avLst/>
              <a:gdLst/>
              <a:ahLst/>
              <a:cxnLst/>
              <a:rect l="l" t="t" r="r" b="b"/>
              <a:pathLst>
                <a:path w="9108" h="6826" extrusionOk="0">
                  <a:moveTo>
                    <a:pt x="8993" y="1"/>
                  </a:moveTo>
                  <a:cubicBezTo>
                    <a:pt x="7190" y="617"/>
                    <a:pt x="1621" y="2306"/>
                    <a:pt x="1621" y="2306"/>
                  </a:cubicBezTo>
                  <a:cubicBezTo>
                    <a:pt x="1621" y="2306"/>
                    <a:pt x="0" y="3333"/>
                    <a:pt x="525" y="5045"/>
                  </a:cubicBezTo>
                  <a:cubicBezTo>
                    <a:pt x="1050" y="6780"/>
                    <a:pt x="1872" y="6825"/>
                    <a:pt x="1872" y="6825"/>
                  </a:cubicBezTo>
                  <a:lnTo>
                    <a:pt x="9108" y="3790"/>
                  </a:lnTo>
                  <a:cubicBezTo>
                    <a:pt x="8628" y="3036"/>
                    <a:pt x="8012" y="1598"/>
                    <a:pt x="89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8"/>
            <p:cNvSpPr/>
            <p:nvPr/>
          </p:nvSpPr>
          <p:spPr>
            <a:xfrm>
              <a:off x="6370871" y="1424677"/>
              <a:ext cx="288460" cy="214516"/>
            </a:xfrm>
            <a:custGeom>
              <a:avLst/>
              <a:gdLst/>
              <a:ahLst/>
              <a:cxnLst/>
              <a:rect l="l" t="t" r="r" b="b"/>
              <a:pathLst>
                <a:path w="8994" h="6689" extrusionOk="0">
                  <a:moveTo>
                    <a:pt x="8993" y="1"/>
                  </a:moveTo>
                  <a:lnTo>
                    <a:pt x="8993" y="1"/>
                  </a:lnTo>
                  <a:cubicBezTo>
                    <a:pt x="7190" y="617"/>
                    <a:pt x="1621" y="2306"/>
                    <a:pt x="1621" y="2306"/>
                  </a:cubicBezTo>
                  <a:cubicBezTo>
                    <a:pt x="1621" y="2306"/>
                    <a:pt x="0" y="3333"/>
                    <a:pt x="525" y="5045"/>
                  </a:cubicBezTo>
                  <a:cubicBezTo>
                    <a:pt x="845" y="6072"/>
                    <a:pt x="1256" y="6506"/>
                    <a:pt x="1552" y="6688"/>
                  </a:cubicBezTo>
                  <a:cubicBezTo>
                    <a:pt x="457" y="5159"/>
                    <a:pt x="1735" y="2899"/>
                    <a:pt x="1735" y="2899"/>
                  </a:cubicBezTo>
                  <a:lnTo>
                    <a:pt x="8697" y="594"/>
                  </a:lnTo>
                  <a:cubicBezTo>
                    <a:pt x="8765" y="411"/>
                    <a:pt x="8857" y="206"/>
                    <a:pt x="8993"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8"/>
            <p:cNvSpPr/>
            <p:nvPr/>
          </p:nvSpPr>
          <p:spPr>
            <a:xfrm>
              <a:off x="6464551" y="1450302"/>
              <a:ext cx="183070" cy="59458"/>
            </a:xfrm>
            <a:custGeom>
              <a:avLst/>
              <a:gdLst/>
              <a:ahLst/>
              <a:cxnLst/>
              <a:rect l="l" t="t" r="r" b="b"/>
              <a:pathLst>
                <a:path w="5708" h="1854" extrusionOk="0">
                  <a:moveTo>
                    <a:pt x="5707" y="1"/>
                  </a:moveTo>
                  <a:lnTo>
                    <a:pt x="5707" y="1"/>
                  </a:lnTo>
                  <a:cubicBezTo>
                    <a:pt x="5547" y="46"/>
                    <a:pt x="5388" y="92"/>
                    <a:pt x="5228" y="137"/>
                  </a:cubicBezTo>
                  <a:cubicBezTo>
                    <a:pt x="4361" y="411"/>
                    <a:pt x="3493" y="685"/>
                    <a:pt x="3493" y="685"/>
                  </a:cubicBezTo>
                  <a:cubicBezTo>
                    <a:pt x="3493" y="685"/>
                    <a:pt x="2603" y="959"/>
                    <a:pt x="1736" y="1233"/>
                  </a:cubicBezTo>
                  <a:cubicBezTo>
                    <a:pt x="1302" y="1393"/>
                    <a:pt x="868" y="1530"/>
                    <a:pt x="549" y="1644"/>
                  </a:cubicBezTo>
                  <a:cubicBezTo>
                    <a:pt x="206" y="1758"/>
                    <a:pt x="1" y="1849"/>
                    <a:pt x="1" y="1849"/>
                  </a:cubicBezTo>
                  <a:cubicBezTo>
                    <a:pt x="1" y="1852"/>
                    <a:pt x="5" y="1854"/>
                    <a:pt x="13" y="1854"/>
                  </a:cubicBezTo>
                  <a:cubicBezTo>
                    <a:pt x="64" y="1854"/>
                    <a:pt x="275" y="1795"/>
                    <a:pt x="572" y="1735"/>
                  </a:cubicBezTo>
                  <a:cubicBezTo>
                    <a:pt x="891" y="1644"/>
                    <a:pt x="1348" y="1507"/>
                    <a:pt x="1781" y="1393"/>
                  </a:cubicBezTo>
                  <a:cubicBezTo>
                    <a:pt x="2671" y="1142"/>
                    <a:pt x="3562" y="891"/>
                    <a:pt x="3562" y="891"/>
                  </a:cubicBezTo>
                  <a:cubicBezTo>
                    <a:pt x="3562" y="891"/>
                    <a:pt x="4406" y="594"/>
                    <a:pt x="5274" y="297"/>
                  </a:cubicBezTo>
                  <a:cubicBezTo>
                    <a:pt x="5411" y="252"/>
                    <a:pt x="5525" y="206"/>
                    <a:pt x="5662" y="160"/>
                  </a:cubicBezTo>
                  <a:cubicBezTo>
                    <a:pt x="5662" y="115"/>
                    <a:pt x="5684" y="46"/>
                    <a:pt x="570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8"/>
            <p:cNvSpPr/>
            <p:nvPr/>
          </p:nvSpPr>
          <p:spPr>
            <a:xfrm>
              <a:off x="6384757" y="1512520"/>
              <a:ext cx="141344" cy="62248"/>
            </a:xfrm>
            <a:custGeom>
              <a:avLst/>
              <a:gdLst/>
              <a:ahLst/>
              <a:cxnLst/>
              <a:rect l="l" t="t" r="r" b="b"/>
              <a:pathLst>
                <a:path w="4407" h="1941" extrusionOk="0">
                  <a:moveTo>
                    <a:pt x="4406" y="1"/>
                  </a:moveTo>
                  <a:cubicBezTo>
                    <a:pt x="4406" y="1"/>
                    <a:pt x="4224" y="69"/>
                    <a:pt x="3973" y="160"/>
                  </a:cubicBezTo>
                  <a:cubicBezTo>
                    <a:pt x="3699" y="275"/>
                    <a:pt x="3356" y="434"/>
                    <a:pt x="3014" y="571"/>
                  </a:cubicBezTo>
                  <a:cubicBezTo>
                    <a:pt x="2329" y="868"/>
                    <a:pt x="1622" y="1142"/>
                    <a:pt x="1622" y="1142"/>
                  </a:cubicBezTo>
                  <a:lnTo>
                    <a:pt x="1211" y="1325"/>
                  </a:lnTo>
                  <a:cubicBezTo>
                    <a:pt x="937" y="1439"/>
                    <a:pt x="594" y="1576"/>
                    <a:pt x="252" y="1713"/>
                  </a:cubicBezTo>
                  <a:cubicBezTo>
                    <a:pt x="161" y="1735"/>
                    <a:pt x="92" y="1781"/>
                    <a:pt x="1" y="1804"/>
                  </a:cubicBezTo>
                  <a:cubicBezTo>
                    <a:pt x="1" y="1850"/>
                    <a:pt x="1" y="1895"/>
                    <a:pt x="1" y="1941"/>
                  </a:cubicBezTo>
                  <a:cubicBezTo>
                    <a:pt x="115" y="1918"/>
                    <a:pt x="206" y="1895"/>
                    <a:pt x="298" y="1850"/>
                  </a:cubicBezTo>
                  <a:cubicBezTo>
                    <a:pt x="663" y="1735"/>
                    <a:pt x="1005" y="1621"/>
                    <a:pt x="1279" y="1507"/>
                  </a:cubicBezTo>
                  <a:cubicBezTo>
                    <a:pt x="1530" y="1416"/>
                    <a:pt x="1713" y="1347"/>
                    <a:pt x="1713" y="1347"/>
                  </a:cubicBezTo>
                  <a:cubicBezTo>
                    <a:pt x="1713" y="1347"/>
                    <a:pt x="2398" y="1051"/>
                    <a:pt x="3082" y="708"/>
                  </a:cubicBezTo>
                  <a:cubicBezTo>
                    <a:pt x="3425" y="548"/>
                    <a:pt x="3744" y="389"/>
                    <a:pt x="3995" y="252"/>
                  </a:cubicBezTo>
                  <a:cubicBezTo>
                    <a:pt x="4246" y="115"/>
                    <a:pt x="4406" y="24"/>
                    <a:pt x="440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8"/>
            <p:cNvSpPr/>
            <p:nvPr/>
          </p:nvSpPr>
          <p:spPr>
            <a:xfrm>
              <a:off x="6461632" y="1486895"/>
              <a:ext cx="181594" cy="71933"/>
            </a:xfrm>
            <a:custGeom>
              <a:avLst/>
              <a:gdLst/>
              <a:ahLst/>
              <a:cxnLst/>
              <a:rect l="l" t="t" r="r" b="b"/>
              <a:pathLst>
                <a:path w="5662" h="2243" extrusionOk="0">
                  <a:moveTo>
                    <a:pt x="5638" y="1"/>
                  </a:moveTo>
                  <a:cubicBezTo>
                    <a:pt x="5570" y="46"/>
                    <a:pt x="5479" y="92"/>
                    <a:pt x="5410" y="115"/>
                  </a:cubicBezTo>
                  <a:cubicBezTo>
                    <a:pt x="4497" y="480"/>
                    <a:pt x="3607" y="823"/>
                    <a:pt x="3607" y="823"/>
                  </a:cubicBezTo>
                  <a:cubicBezTo>
                    <a:pt x="3607" y="823"/>
                    <a:pt x="2694" y="1165"/>
                    <a:pt x="1804" y="1530"/>
                  </a:cubicBezTo>
                  <a:cubicBezTo>
                    <a:pt x="1347" y="1690"/>
                    <a:pt x="891" y="1872"/>
                    <a:pt x="548" y="2009"/>
                  </a:cubicBezTo>
                  <a:cubicBezTo>
                    <a:pt x="206" y="2146"/>
                    <a:pt x="1" y="2238"/>
                    <a:pt x="1" y="2238"/>
                  </a:cubicBezTo>
                  <a:cubicBezTo>
                    <a:pt x="1" y="2241"/>
                    <a:pt x="4" y="2242"/>
                    <a:pt x="12" y="2242"/>
                  </a:cubicBezTo>
                  <a:cubicBezTo>
                    <a:pt x="61" y="2242"/>
                    <a:pt x="273" y="2177"/>
                    <a:pt x="571" y="2078"/>
                  </a:cubicBezTo>
                  <a:cubicBezTo>
                    <a:pt x="936" y="1964"/>
                    <a:pt x="1393" y="1827"/>
                    <a:pt x="1849" y="1667"/>
                  </a:cubicBezTo>
                  <a:cubicBezTo>
                    <a:pt x="2762" y="1347"/>
                    <a:pt x="3676" y="1028"/>
                    <a:pt x="3676" y="1028"/>
                  </a:cubicBezTo>
                  <a:cubicBezTo>
                    <a:pt x="3676" y="1028"/>
                    <a:pt x="4566" y="640"/>
                    <a:pt x="5456" y="252"/>
                  </a:cubicBezTo>
                  <a:cubicBezTo>
                    <a:pt x="5524" y="229"/>
                    <a:pt x="5593" y="183"/>
                    <a:pt x="5661" y="161"/>
                  </a:cubicBezTo>
                  <a:cubicBezTo>
                    <a:pt x="5661" y="115"/>
                    <a:pt x="5638" y="69"/>
                    <a:pt x="56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8"/>
            <p:cNvSpPr/>
            <p:nvPr/>
          </p:nvSpPr>
          <p:spPr>
            <a:xfrm>
              <a:off x="6445532" y="1543212"/>
              <a:ext cx="148624" cy="55802"/>
            </a:xfrm>
            <a:custGeom>
              <a:avLst/>
              <a:gdLst/>
              <a:ahLst/>
              <a:cxnLst/>
              <a:rect l="l" t="t" r="r" b="b"/>
              <a:pathLst>
                <a:path w="4634" h="1740" extrusionOk="0">
                  <a:moveTo>
                    <a:pt x="4607" y="1"/>
                  </a:moveTo>
                  <a:cubicBezTo>
                    <a:pt x="4550" y="1"/>
                    <a:pt x="3988" y="195"/>
                    <a:pt x="3447" y="390"/>
                  </a:cubicBezTo>
                  <a:cubicBezTo>
                    <a:pt x="2876" y="619"/>
                    <a:pt x="2306" y="847"/>
                    <a:pt x="2306" y="847"/>
                  </a:cubicBezTo>
                  <a:cubicBezTo>
                    <a:pt x="2306" y="847"/>
                    <a:pt x="1735" y="1075"/>
                    <a:pt x="1165" y="1303"/>
                  </a:cubicBezTo>
                  <a:cubicBezTo>
                    <a:pt x="594" y="1532"/>
                    <a:pt x="0" y="1714"/>
                    <a:pt x="23" y="1737"/>
                  </a:cubicBezTo>
                  <a:cubicBezTo>
                    <a:pt x="23" y="1739"/>
                    <a:pt x="28" y="1740"/>
                    <a:pt x="36" y="1740"/>
                  </a:cubicBezTo>
                  <a:cubicBezTo>
                    <a:pt x="127" y="1740"/>
                    <a:pt x="688" y="1628"/>
                    <a:pt x="1210" y="1440"/>
                  </a:cubicBezTo>
                  <a:cubicBezTo>
                    <a:pt x="1804" y="1258"/>
                    <a:pt x="2374" y="1029"/>
                    <a:pt x="2374" y="1029"/>
                  </a:cubicBezTo>
                  <a:cubicBezTo>
                    <a:pt x="2374" y="1029"/>
                    <a:pt x="2945" y="801"/>
                    <a:pt x="3493" y="527"/>
                  </a:cubicBezTo>
                  <a:cubicBezTo>
                    <a:pt x="4063" y="276"/>
                    <a:pt x="4634" y="48"/>
                    <a:pt x="4611" y="2"/>
                  </a:cubicBezTo>
                  <a:cubicBezTo>
                    <a:pt x="4611" y="1"/>
                    <a:pt x="4610" y="1"/>
                    <a:pt x="460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435;p38"/>
            <p:cNvSpPr/>
            <p:nvPr/>
          </p:nvSpPr>
          <p:spPr>
            <a:xfrm>
              <a:off x="5750099" y="1473714"/>
              <a:ext cx="99585" cy="200630"/>
            </a:xfrm>
            <a:custGeom>
              <a:avLst/>
              <a:gdLst/>
              <a:ahLst/>
              <a:cxnLst/>
              <a:rect l="l" t="t" r="r" b="b"/>
              <a:pathLst>
                <a:path w="3105" h="6256" extrusionOk="0">
                  <a:moveTo>
                    <a:pt x="1142" y="1"/>
                  </a:moveTo>
                  <a:cubicBezTo>
                    <a:pt x="822" y="777"/>
                    <a:pt x="0" y="3493"/>
                    <a:pt x="2511" y="6255"/>
                  </a:cubicBezTo>
                  <a:lnTo>
                    <a:pt x="3105" y="6255"/>
                  </a:lnTo>
                  <a:cubicBezTo>
                    <a:pt x="69" y="3219"/>
                    <a:pt x="1484" y="275"/>
                    <a:pt x="16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6" name="Google Shape;1436;p38"/>
            <p:cNvSpPr/>
            <p:nvPr/>
          </p:nvSpPr>
          <p:spPr>
            <a:xfrm>
              <a:off x="5702505" y="1473714"/>
              <a:ext cx="99617" cy="200630"/>
            </a:xfrm>
            <a:custGeom>
              <a:avLst/>
              <a:gdLst/>
              <a:ahLst/>
              <a:cxnLst/>
              <a:rect l="l" t="t" r="r" b="b"/>
              <a:pathLst>
                <a:path w="3106" h="6256" extrusionOk="0">
                  <a:moveTo>
                    <a:pt x="1142" y="1"/>
                  </a:moveTo>
                  <a:cubicBezTo>
                    <a:pt x="822" y="777"/>
                    <a:pt x="1" y="3493"/>
                    <a:pt x="2512" y="6255"/>
                  </a:cubicBezTo>
                  <a:lnTo>
                    <a:pt x="3105" y="6255"/>
                  </a:lnTo>
                  <a:cubicBezTo>
                    <a:pt x="69" y="3219"/>
                    <a:pt x="1462" y="275"/>
                    <a:pt x="16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8"/>
            <p:cNvSpPr/>
            <p:nvPr/>
          </p:nvSpPr>
          <p:spPr>
            <a:xfrm>
              <a:off x="6195922" y="1473714"/>
              <a:ext cx="99585" cy="200630"/>
            </a:xfrm>
            <a:custGeom>
              <a:avLst/>
              <a:gdLst/>
              <a:ahLst/>
              <a:cxnLst/>
              <a:rect l="l" t="t" r="r" b="b"/>
              <a:pathLst>
                <a:path w="3105" h="6256" extrusionOk="0">
                  <a:moveTo>
                    <a:pt x="1141" y="1"/>
                  </a:moveTo>
                  <a:cubicBezTo>
                    <a:pt x="822" y="777"/>
                    <a:pt x="0" y="3493"/>
                    <a:pt x="2511" y="6255"/>
                  </a:cubicBezTo>
                  <a:lnTo>
                    <a:pt x="3104" y="6255"/>
                  </a:lnTo>
                  <a:cubicBezTo>
                    <a:pt x="69" y="3219"/>
                    <a:pt x="1461" y="275"/>
                    <a:pt x="16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438;p38"/>
            <p:cNvSpPr/>
            <p:nvPr/>
          </p:nvSpPr>
          <p:spPr>
            <a:xfrm>
              <a:off x="6243483" y="1473714"/>
              <a:ext cx="99585" cy="200630"/>
            </a:xfrm>
            <a:custGeom>
              <a:avLst/>
              <a:gdLst/>
              <a:ahLst/>
              <a:cxnLst/>
              <a:rect l="l" t="t" r="r" b="b"/>
              <a:pathLst>
                <a:path w="3105" h="6256" extrusionOk="0">
                  <a:moveTo>
                    <a:pt x="1142" y="1"/>
                  </a:moveTo>
                  <a:cubicBezTo>
                    <a:pt x="822" y="777"/>
                    <a:pt x="1" y="3493"/>
                    <a:pt x="2511" y="6255"/>
                  </a:cubicBezTo>
                  <a:lnTo>
                    <a:pt x="3105" y="6255"/>
                  </a:lnTo>
                  <a:cubicBezTo>
                    <a:pt x="69" y="3219"/>
                    <a:pt x="1462" y="275"/>
                    <a:pt x="16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439;p38"/>
            <p:cNvSpPr/>
            <p:nvPr/>
          </p:nvSpPr>
          <p:spPr>
            <a:xfrm>
              <a:off x="5682749" y="1244598"/>
              <a:ext cx="1025646" cy="291388"/>
            </a:xfrm>
            <a:custGeom>
              <a:avLst/>
              <a:gdLst/>
              <a:ahLst/>
              <a:cxnLst/>
              <a:rect l="l" t="t" r="r" b="b"/>
              <a:pathLst>
                <a:path w="31979" h="9086" extrusionOk="0">
                  <a:moveTo>
                    <a:pt x="20863" y="1"/>
                  </a:moveTo>
                  <a:lnTo>
                    <a:pt x="1" y="1872"/>
                  </a:lnTo>
                  <a:cubicBezTo>
                    <a:pt x="2466" y="4155"/>
                    <a:pt x="457" y="6574"/>
                    <a:pt x="457" y="6574"/>
                  </a:cubicBezTo>
                  <a:lnTo>
                    <a:pt x="8240" y="9085"/>
                  </a:lnTo>
                  <a:lnTo>
                    <a:pt x="28966" y="7145"/>
                  </a:lnTo>
                  <a:cubicBezTo>
                    <a:pt x="31979" y="3630"/>
                    <a:pt x="29308" y="1188"/>
                    <a:pt x="29308" y="1188"/>
                  </a:cubicBezTo>
                  <a:lnTo>
                    <a:pt x="2086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8"/>
            <p:cNvSpPr/>
            <p:nvPr/>
          </p:nvSpPr>
          <p:spPr>
            <a:xfrm>
              <a:off x="5682749" y="1244598"/>
              <a:ext cx="1025646" cy="291388"/>
            </a:xfrm>
            <a:custGeom>
              <a:avLst/>
              <a:gdLst/>
              <a:ahLst/>
              <a:cxnLst/>
              <a:rect l="l" t="t" r="r" b="b"/>
              <a:pathLst>
                <a:path w="31979" h="9086" extrusionOk="0">
                  <a:moveTo>
                    <a:pt x="20863" y="1"/>
                  </a:moveTo>
                  <a:lnTo>
                    <a:pt x="10295" y="936"/>
                  </a:lnTo>
                  <a:lnTo>
                    <a:pt x="1" y="1872"/>
                  </a:lnTo>
                  <a:cubicBezTo>
                    <a:pt x="46" y="1895"/>
                    <a:pt x="92" y="1941"/>
                    <a:pt x="115" y="1964"/>
                  </a:cubicBezTo>
                  <a:lnTo>
                    <a:pt x="7624" y="3219"/>
                  </a:lnTo>
                  <a:cubicBezTo>
                    <a:pt x="7624" y="3219"/>
                    <a:pt x="12463" y="5250"/>
                    <a:pt x="8240" y="9085"/>
                  </a:cubicBezTo>
                  <a:lnTo>
                    <a:pt x="28966" y="7145"/>
                  </a:lnTo>
                  <a:cubicBezTo>
                    <a:pt x="31979" y="3630"/>
                    <a:pt x="29308" y="1188"/>
                    <a:pt x="29308" y="1188"/>
                  </a:cubicBezTo>
                  <a:lnTo>
                    <a:pt x="208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1" name="Google Shape;1441;p38"/>
            <p:cNvSpPr/>
            <p:nvPr/>
          </p:nvSpPr>
          <p:spPr>
            <a:xfrm>
              <a:off x="5682749" y="1244598"/>
              <a:ext cx="942194" cy="104709"/>
            </a:xfrm>
            <a:custGeom>
              <a:avLst/>
              <a:gdLst/>
              <a:ahLst/>
              <a:cxnLst/>
              <a:rect l="l" t="t" r="r" b="b"/>
              <a:pathLst>
                <a:path w="29377" h="3265" extrusionOk="0">
                  <a:moveTo>
                    <a:pt x="20863" y="1"/>
                  </a:moveTo>
                  <a:lnTo>
                    <a:pt x="10295" y="936"/>
                  </a:lnTo>
                  <a:lnTo>
                    <a:pt x="1" y="1872"/>
                  </a:lnTo>
                  <a:cubicBezTo>
                    <a:pt x="46" y="1895"/>
                    <a:pt x="92" y="1941"/>
                    <a:pt x="115" y="1964"/>
                  </a:cubicBezTo>
                  <a:lnTo>
                    <a:pt x="7624" y="3219"/>
                  </a:lnTo>
                  <a:cubicBezTo>
                    <a:pt x="7624" y="3219"/>
                    <a:pt x="7670" y="3242"/>
                    <a:pt x="7738" y="3265"/>
                  </a:cubicBezTo>
                  <a:lnTo>
                    <a:pt x="29377" y="1256"/>
                  </a:lnTo>
                  <a:cubicBezTo>
                    <a:pt x="29331" y="1210"/>
                    <a:pt x="29308" y="1188"/>
                    <a:pt x="29308" y="1188"/>
                  </a:cubicBezTo>
                  <a:lnTo>
                    <a:pt x="20863"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38"/>
            <p:cNvSpPr/>
            <p:nvPr/>
          </p:nvSpPr>
          <p:spPr>
            <a:xfrm>
              <a:off x="5682749" y="1282667"/>
              <a:ext cx="942194" cy="66641"/>
            </a:xfrm>
            <a:custGeom>
              <a:avLst/>
              <a:gdLst/>
              <a:ahLst/>
              <a:cxnLst/>
              <a:rect l="l" t="t" r="r" b="b"/>
              <a:pathLst>
                <a:path w="29377" h="2078" extrusionOk="0">
                  <a:moveTo>
                    <a:pt x="29308" y="1"/>
                  </a:moveTo>
                  <a:lnTo>
                    <a:pt x="1" y="685"/>
                  </a:lnTo>
                  <a:cubicBezTo>
                    <a:pt x="46" y="708"/>
                    <a:pt x="92" y="754"/>
                    <a:pt x="115" y="777"/>
                  </a:cubicBezTo>
                  <a:lnTo>
                    <a:pt x="7624" y="2032"/>
                  </a:lnTo>
                  <a:cubicBezTo>
                    <a:pt x="7624" y="2032"/>
                    <a:pt x="7670" y="2055"/>
                    <a:pt x="7738" y="2078"/>
                  </a:cubicBezTo>
                  <a:lnTo>
                    <a:pt x="29377" y="69"/>
                  </a:lnTo>
                  <a:cubicBezTo>
                    <a:pt x="29331" y="23"/>
                    <a:pt x="29308" y="1"/>
                    <a:pt x="2930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38"/>
            <p:cNvSpPr/>
            <p:nvPr/>
          </p:nvSpPr>
          <p:spPr>
            <a:xfrm>
              <a:off x="5989479" y="1336097"/>
              <a:ext cx="671342" cy="144251"/>
            </a:xfrm>
            <a:custGeom>
              <a:avLst/>
              <a:gdLst/>
              <a:ahLst/>
              <a:cxnLst/>
              <a:rect l="l" t="t" r="r" b="b"/>
              <a:pathLst>
                <a:path w="20932" h="4498" extrusionOk="0">
                  <a:moveTo>
                    <a:pt x="20703" y="1"/>
                  </a:moveTo>
                  <a:lnTo>
                    <a:pt x="0" y="1941"/>
                  </a:lnTo>
                  <a:cubicBezTo>
                    <a:pt x="411" y="2580"/>
                    <a:pt x="594" y="3447"/>
                    <a:pt x="69" y="4497"/>
                  </a:cubicBezTo>
                  <a:lnTo>
                    <a:pt x="20497" y="2580"/>
                  </a:lnTo>
                  <a:cubicBezTo>
                    <a:pt x="20931" y="1576"/>
                    <a:pt x="20885" y="686"/>
                    <a:pt x="20703"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38"/>
            <p:cNvSpPr/>
            <p:nvPr/>
          </p:nvSpPr>
          <p:spPr>
            <a:xfrm>
              <a:off x="5701767" y="1325129"/>
              <a:ext cx="276754" cy="183761"/>
            </a:xfrm>
            <a:custGeom>
              <a:avLst/>
              <a:gdLst/>
              <a:ahLst/>
              <a:cxnLst/>
              <a:rect l="l" t="t" r="r" b="b"/>
              <a:pathLst>
                <a:path w="8629" h="5730" extrusionOk="0">
                  <a:moveTo>
                    <a:pt x="1" y="0"/>
                  </a:moveTo>
                  <a:lnTo>
                    <a:pt x="1" y="0"/>
                  </a:lnTo>
                  <a:cubicBezTo>
                    <a:pt x="1028" y="1416"/>
                    <a:pt x="594" y="2785"/>
                    <a:pt x="206" y="3515"/>
                  </a:cubicBezTo>
                  <a:lnTo>
                    <a:pt x="7191" y="5730"/>
                  </a:lnTo>
                  <a:cubicBezTo>
                    <a:pt x="7191" y="5730"/>
                    <a:pt x="7944" y="5615"/>
                    <a:pt x="8287" y="3949"/>
                  </a:cubicBezTo>
                  <a:cubicBezTo>
                    <a:pt x="8629" y="2306"/>
                    <a:pt x="7031" y="1507"/>
                    <a:pt x="7031" y="1507"/>
                  </a:cubicBezTo>
                  <a:cubicBezTo>
                    <a:pt x="7031" y="1507"/>
                    <a:pt x="1713" y="411"/>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5" name="Google Shape;1445;p38"/>
            <p:cNvSpPr/>
            <p:nvPr/>
          </p:nvSpPr>
          <p:spPr>
            <a:xfrm>
              <a:off x="5701767" y="1325129"/>
              <a:ext cx="276754" cy="178630"/>
            </a:xfrm>
            <a:custGeom>
              <a:avLst/>
              <a:gdLst/>
              <a:ahLst/>
              <a:cxnLst/>
              <a:rect l="l" t="t" r="r" b="b"/>
              <a:pathLst>
                <a:path w="8629" h="5570" extrusionOk="0">
                  <a:moveTo>
                    <a:pt x="1" y="0"/>
                  </a:moveTo>
                  <a:cubicBezTo>
                    <a:pt x="115" y="183"/>
                    <a:pt x="229" y="343"/>
                    <a:pt x="321" y="525"/>
                  </a:cubicBezTo>
                  <a:lnTo>
                    <a:pt x="6986" y="2055"/>
                  </a:lnTo>
                  <a:cubicBezTo>
                    <a:pt x="6986" y="2055"/>
                    <a:pt x="8355" y="4063"/>
                    <a:pt x="7488" y="5570"/>
                  </a:cubicBezTo>
                  <a:cubicBezTo>
                    <a:pt x="7739" y="5387"/>
                    <a:pt x="8081" y="4931"/>
                    <a:pt x="8287" y="3949"/>
                  </a:cubicBezTo>
                  <a:cubicBezTo>
                    <a:pt x="8629" y="2306"/>
                    <a:pt x="7031" y="1507"/>
                    <a:pt x="7031" y="1507"/>
                  </a:cubicBezTo>
                  <a:cubicBezTo>
                    <a:pt x="7031" y="1507"/>
                    <a:pt x="1713" y="411"/>
                    <a:pt x="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446;p38"/>
            <p:cNvSpPr/>
            <p:nvPr/>
          </p:nvSpPr>
          <p:spPr>
            <a:xfrm>
              <a:off x="5714949" y="1347803"/>
              <a:ext cx="175020" cy="39767"/>
            </a:xfrm>
            <a:custGeom>
              <a:avLst/>
              <a:gdLst/>
              <a:ahLst/>
              <a:cxnLst/>
              <a:rect l="l" t="t" r="r" b="b"/>
              <a:pathLst>
                <a:path w="5457" h="1240" extrusionOk="0">
                  <a:moveTo>
                    <a:pt x="1" y="1"/>
                  </a:moveTo>
                  <a:cubicBezTo>
                    <a:pt x="1" y="47"/>
                    <a:pt x="24" y="92"/>
                    <a:pt x="46" y="138"/>
                  </a:cubicBezTo>
                  <a:cubicBezTo>
                    <a:pt x="161" y="184"/>
                    <a:pt x="275" y="206"/>
                    <a:pt x="412" y="229"/>
                  </a:cubicBezTo>
                  <a:cubicBezTo>
                    <a:pt x="1233" y="435"/>
                    <a:pt x="2055" y="640"/>
                    <a:pt x="2055" y="640"/>
                  </a:cubicBezTo>
                  <a:lnTo>
                    <a:pt x="3744" y="960"/>
                  </a:lnTo>
                  <a:cubicBezTo>
                    <a:pt x="4178" y="1028"/>
                    <a:pt x="4589" y="1119"/>
                    <a:pt x="4908" y="1165"/>
                  </a:cubicBezTo>
                  <a:cubicBezTo>
                    <a:pt x="5169" y="1202"/>
                    <a:pt x="5354" y="1240"/>
                    <a:pt x="5425" y="1240"/>
                  </a:cubicBezTo>
                  <a:cubicBezTo>
                    <a:pt x="5442" y="1240"/>
                    <a:pt x="5452" y="1238"/>
                    <a:pt x="5456" y="1234"/>
                  </a:cubicBezTo>
                  <a:cubicBezTo>
                    <a:pt x="5456" y="1211"/>
                    <a:pt x="5251" y="1165"/>
                    <a:pt x="4931" y="1097"/>
                  </a:cubicBezTo>
                  <a:cubicBezTo>
                    <a:pt x="4612" y="1005"/>
                    <a:pt x="4201" y="914"/>
                    <a:pt x="3790" y="823"/>
                  </a:cubicBezTo>
                  <a:cubicBezTo>
                    <a:pt x="2945" y="640"/>
                    <a:pt x="2101" y="435"/>
                    <a:pt x="2101" y="435"/>
                  </a:cubicBezTo>
                  <a:cubicBezTo>
                    <a:pt x="2101" y="435"/>
                    <a:pt x="1279" y="275"/>
                    <a:pt x="434" y="92"/>
                  </a:cubicBezTo>
                  <a:cubicBezTo>
                    <a:pt x="275" y="69"/>
                    <a:pt x="138" y="47"/>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447;p38"/>
            <p:cNvSpPr/>
            <p:nvPr/>
          </p:nvSpPr>
          <p:spPr>
            <a:xfrm>
              <a:off x="5832811" y="1395397"/>
              <a:ext cx="136212" cy="45411"/>
            </a:xfrm>
            <a:custGeom>
              <a:avLst/>
              <a:gdLst/>
              <a:ahLst/>
              <a:cxnLst/>
              <a:rect l="l" t="t" r="r" b="b"/>
              <a:pathLst>
                <a:path w="4247" h="1416" extrusionOk="0">
                  <a:moveTo>
                    <a:pt x="1" y="1"/>
                  </a:moveTo>
                  <a:cubicBezTo>
                    <a:pt x="1" y="23"/>
                    <a:pt x="160" y="92"/>
                    <a:pt x="389" y="183"/>
                  </a:cubicBezTo>
                  <a:cubicBezTo>
                    <a:pt x="640" y="297"/>
                    <a:pt x="959" y="411"/>
                    <a:pt x="1302" y="548"/>
                  </a:cubicBezTo>
                  <a:cubicBezTo>
                    <a:pt x="1941" y="800"/>
                    <a:pt x="2626" y="1005"/>
                    <a:pt x="2626" y="1005"/>
                  </a:cubicBezTo>
                  <a:cubicBezTo>
                    <a:pt x="2626" y="1005"/>
                    <a:pt x="2785" y="1051"/>
                    <a:pt x="3036" y="1142"/>
                  </a:cubicBezTo>
                  <a:cubicBezTo>
                    <a:pt x="3288" y="1210"/>
                    <a:pt x="3630" y="1279"/>
                    <a:pt x="3972" y="1370"/>
                  </a:cubicBezTo>
                  <a:cubicBezTo>
                    <a:pt x="4064" y="1370"/>
                    <a:pt x="4155" y="1393"/>
                    <a:pt x="4246" y="1416"/>
                  </a:cubicBezTo>
                  <a:cubicBezTo>
                    <a:pt x="4246" y="1370"/>
                    <a:pt x="4246" y="1324"/>
                    <a:pt x="4246" y="1302"/>
                  </a:cubicBezTo>
                  <a:cubicBezTo>
                    <a:pt x="4178" y="1279"/>
                    <a:pt x="4086" y="1256"/>
                    <a:pt x="3995" y="1233"/>
                  </a:cubicBezTo>
                  <a:cubicBezTo>
                    <a:pt x="3676" y="1119"/>
                    <a:pt x="3333" y="1028"/>
                    <a:pt x="3082" y="959"/>
                  </a:cubicBezTo>
                  <a:cubicBezTo>
                    <a:pt x="2831" y="868"/>
                    <a:pt x="2671" y="822"/>
                    <a:pt x="2671" y="822"/>
                  </a:cubicBezTo>
                  <a:cubicBezTo>
                    <a:pt x="2671" y="822"/>
                    <a:pt x="2009" y="617"/>
                    <a:pt x="1347" y="411"/>
                  </a:cubicBezTo>
                  <a:cubicBezTo>
                    <a:pt x="1005" y="297"/>
                    <a:pt x="663" y="206"/>
                    <a:pt x="412" y="115"/>
                  </a:cubicBezTo>
                  <a:cubicBezTo>
                    <a:pt x="161" y="46"/>
                    <a:pt x="1" y="1"/>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38"/>
            <p:cNvSpPr/>
            <p:nvPr/>
          </p:nvSpPr>
          <p:spPr>
            <a:xfrm>
              <a:off x="5722293" y="1381478"/>
              <a:ext cx="174250" cy="51472"/>
            </a:xfrm>
            <a:custGeom>
              <a:avLst/>
              <a:gdLst/>
              <a:ahLst/>
              <a:cxnLst/>
              <a:rect l="l" t="t" r="r" b="b"/>
              <a:pathLst>
                <a:path w="5433" h="1605" extrusionOk="0">
                  <a:moveTo>
                    <a:pt x="0" y="1"/>
                  </a:moveTo>
                  <a:cubicBezTo>
                    <a:pt x="0" y="69"/>
                    <a:pt x="0" y="115"/>
                    <a:pt x="0" y="161"/>
                  </a:cubicBezTo>
                  <a:cubicBezTo>
                    <a:pt x="69" y="184"/>
                    <a:pt x="114" y="206"/>
                    <a:pt x="183" y="229"/>
                  </a:cubicBezTo>
                  <a:cubicBezTo>
                    <a:pt x="1050" y="503"/>
                    <a:pt x="1895" y="777"/>
                    <a:pt x="1895" y="777"/>
                  </a:cubicBezTo>
                  <a:cubicBezTo>
                    <a:pt x="1895" y="777"/>
                    <a:pt x="2785" y="1005"/>
                    <a:pt x="3652" y="1234"/>
                  </a:cubicBezTo>
                  <a:cubicBezTo>
                    <a:pt x="4109" y="1325"/>
                    <a:pt x="4542" y="1416"/>
                    <a:pt x="4885" y="1507"/>
                  </a:cubicBezTo>
                  <a:cubicBezTo>
                    <a:pt x="5148" y="1564"/>
                    <a:pt x="5349" y="1605"/>
                    <a:pt x="5412" y="1605"/>
                  </a:cubicBezTo>
                  <a:cubicBezTo>
                    <a:pt x="5425" y="1605"/>
                    <a:pt x="5432" y="1603"/>
                    <a:pt x="5432" y="1599"/>
                  </a:cubicBezTo>
                  <a:cubicBezTo>
                    <a:pt x="5432" y="1576"/>
                    <a:pt x="5227" y="1507"/>
                    <a:pt x="4908" y="1416"/>
                  </a:cubicBezTo>
                  <a:cubicBezTo>
                    <a:pt x="4565" y="1325"/>
                    <a:pt x="4131" y="1211"/>
                    <a:pt x="3698" y="1097"/>
                  </a:cubicBezTo>
                  <a:cubicBezTo>
                    <a:pt x="2830" y="845"/>
                    <a:pt x="1963" y="594"/>
                    <a:pt x="1963" y="594"/>
                  </a:cubicBezTo>
                  <a:cubicBezTo>
                    <a:pt x="1963" y="594"/>
                    <a:pt x="1096" y="343"/>
                    <a:pt x="228" y="92"/>
                  </a:cubicBezTo>
                  <a:cubicBezTo>
                    <a:pt x="160" y="69"/>
                    <a:pt x="69" y="47"/>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9" name="Google Shape;1449;p38"/>
            <p:cNvSpPr/>
            <p:nvPr/>
          </p:nvSpPr>
          <p:spPr>
            <a:xfrm>
              <a:off x="5772068" y="1429713"/>
              <a:ext cx="142787" cy="39061"/>
            </a:xfrm>
            <a:custGeom>
              <a:avLst/>
              <a:gdLst/>
              <a:ahLst/>
              <a:cxnLst/>
              <a:rect l="l" t="t" r="r" b="b"/>
              <a:pathLst>
                <a:path w="4452" h="1218" extrusionOk="0">
                  <a:moveTo>
                    <a:pt x="32" y="1"/>
                  </a:moveTo>
                  <a:cubicBezTo>
                    <a:pt x="26" y="1"/>
                    <a:pt x="23" y="2"/>
                    <a:pt x="23" y="3"/>
                  </a:cubicBezTo>
                  <a:cubicBezTo>
                    <a:pt x="0" y="26"/>
                    <a:pt x="548" y="209"/>
                    <a:pt x="1096" y="391"/>
                  </a:cubicBezTo>
                  <a:cubicBezTo>
                    <a:pt x="1644" y="597"/>
                    <a:pt x="2191" y="757"/>
                    <a:pt x="2191" y="757"/>
                  </a:cubicBezTo>
                  <a:cubicBezTo>
                    <a:pt x="2191" y="757"/>
                    <a:pt x="2739" y="916"/>
                    <a:pt x="3310" y="1053"/>
                  </a:cubicBezTo>
                  <a:cubicBezTo>
                    <a:pt x="3787" y="1153"/>
                    <a:pt x="4281" y="1218"/>
                    <a:pt x="4401" y="1218"/>
                  </a:cubicBezTo>
                  <a:cubicBezTo>
                    <a:pt x="4419" y="1218"/>
                    <a:pt x="4428" y="1216"/>
                    <a:pt x="4428" y="1213"/>
                  </a:cubicBezTo>
                  <a:cubicBezTo>
                    <a:pt x="4451" y="1190"/>
                    <a:pt x="3880" y="1076"/>
                    <a:pt x="3333" y="916"/>
                  </a:cubicBezTo>
                  <a:cubicBezTo>
                    <a:pt x="2785" y="757"/>
                    <a:pt x="2237" y="574"/>
                    <a:pt x="2237" y="574"/>
                  </a:cubicBezTo>
                  <a:lnTo>
                    <a:pt x="1141" y="254"/>
                  </a:lnTo>
                  <a:cubicBezTo>
                    <a:pt x="634" y="128"/>
                    <a:pt x="108" y="1"/>
                    <a:pt x="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450;p38"/>
            <p:cNvSpPr/>
            <p:nvPr/>
          </p:nvSpPr>
          <p:spPr>
            <a:xfrm>
              <a:off x="6475551" y="1295110"/>
              <a:ext cx="84222" cy="191811"/>
            </a:xfrm>
            <a:custGeom>
              <a:avLst/>
              <a:gdLst/>
              <a:ahLst/>
              <a:cxnLst/>
              <a:rect l="l" t="t" r="r" b="b"/>
              <a:pathLst>
                <a:path w="2626" h="5981" extrusionOk="0">
                  <a:moveTo>
                    <a:pt x="1279" y="1"/>
                  </a:moveTo>
                  <a:lnTo>
                    <a:pt x="822" y="46"/>
                  </a:lnTo>
                  <a:cubicBezTo>
                    <a:pt x="982" y="274"/>
                    <a:pt x="2557" y="2899"/>
                    <a:pt x="0" y="5981"/>
                  </a:cubicBezTo>
                  <a:lnTo>
                    <a:pt x="548" y="5935"/>
                  </a:lnTo>
                  <a:cubicBezTo>
                    <a:pt x="2625" y="3150"/>
                    <a:pt x="1621" y="685"/>
                    <a:pt x="127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451;p38"/>
            <p:cNvSpPr/>
            <p:nvPr/>
          </p:nvSpPr>
          <p:spPr>
            <a:xfrm>
              <a:off x="6519457" y="1290716"/>
              <a:ext cx="84960" cy="191811"/>
            </a:xfrm>
            <a:custGeom>
              <a:avLst/>
              <a:gdLst/>
              <a:ahLst/>
              <a:cxnLst/>
              <a:rect l="l" t="t" r="r" b="b"/>
              <a:pathLst>
                <a:path w="2649" h="5981" extrusionOk="0">
                  <a:moveTo>
                    <a:pt x="1279" y="1"/>
                  </a:moveTo>
                  <a:lnTo>
                    <a:pt x="845" y="46"/>
                  </a:lnTo>
                  <a:cubicBezTo>
                    <a:pt x="1005" y="297"/>
                    <a:pt x="2557" y="2922"/>
                    <a:pt x="1" y="5981"/>
                  </a:cubicBezTo>
                  <a:lnTo>
                    <a:pt x="549" y="5935"/>
                  </a:lnTo>
                  <a:cubicBezTo>
                    <a:pt x="2649" y="3151"/>
                    <a:pt x="1644" y="708"/>
                    <a:pt x="127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2" name="Google Shape;1452;p38"/>
            <p:cNvSpPr/>
            <p:nvPr/>
          </p:nvSpPr>
          <p:spPr>
            <a:xfrm>
              <a:off x="6061222" y="1333916"/>
              <a:ext cx="84928" cy="191811"/>
            </a:xfrm>
            <a:custGeom>
              <a:avLst/>
              <a:gdLst/>
              <a:ahLst/>
              <a:cxnLst/>
              <a:rect l="l" t="t" r="r" b="b"/>
              <a:pathLst>
                <a:path w="2648" h="5981" extrusionOk="0">
                  <a:moveTo>
                    <a:pt x="1278" y="0"/>
                  </a:moveTo>
                  <a:lnTo>
                    <a:pt x="845" y="23"/>
                  </a:lnTo>
                  <a:cubicBezTo>
                    <a:pt x="1004" y="274"/>
                    <a:pt x="2557" y="2899"/>
                    <a:pt x="0" y="5981"/>
                  </a:cubicBezTo>
                  <a:lnTo>
                    <a:pt x="548" y="5912"/>
                  </a:lnTo>
                  <a:cubicBezTo>
                    <a:pt x="2648" y="3150"/>
                    <a:pt x="1644" y="685"/>
                    <a:pt x="12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38"/>
            <p:cNvSpPr/>
            <p:nvPr/>
          </p:nvSpPr>
          <p:spPr>
            <a:xfrm>
              <a:off x="6016547" y="1337572"/>
              <a:ext cx="84960" cy="191811"/>
            </a:xfrm>
            <a:custGeom>
              <a:avLst/>
              <a:gdLst/>
              <a:ahLst/>
              <a:cxnLst/>
              <a:rect l="l" t="t" r="r" b="b"/>
              <a:pathLst>
                <a:path w="2649" h="5981" extrusionOk="0">
                  <a:moveTo>
                    <a:pt x="1279" y="0"/>
                  </a:moveTo>
                  <a:lnTo>
                    <a:pt x="845" y="46"/>
                  </a:lnTo>
                  <a:cubicBezTo>
                    <a:pt x="1005" y="297"/>
                    <a:pt x="2557" y="2922"/>
                    <a:pt x="1" y="5981"/>
                  </a:cubicBezTo>
                  <a:lnTo>
                    <a:pt x="571" y="5935"/>
                  </a:lnTo>
                  <a:cubicBezTo>
                    <a:pt x="2649" y="3150"/>
                    <a:pt x="1644" y="708"/>
                    <a:pt x="12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454;p38"/>
            <p:cNvSpPr/>
            <p:nvPr/>
          </p:nvSpPr>
          <p:spPr>
            <a:xfrm>
              <a:off x="5592693" y="1074044"/>
              <a:ext cx="1024941" cy="291356"/>
            </a:xfrm>
            <a:custGeom>
              <a:avLst/>
              <a:gdLst/>
              <a:ahLst/>
              <a:cxnLst/>
              <a:rect l="l" t="t" r="r" b="b"/>
              <a:pathLst>
                <a:path w="31957" h="9085" extrusionOk="0">
                  <a:moveTo>
                    <a:pt x="20840" y="0"/>
                  </a:moveTo>
                  <a:lnTo>
                    <a:pt x="1" y="1872"/>
                  </a:lnTo>
                  <a:cubicBezTo>
                    <a:pt x="2443" y="4155"/>
                    <a:pt x="435" y="6574"/>
                    <a:pt x="435" y="6574"/>
                  </a:cubicBezTo>
                  <a:lnTo>
                    <a:pt x="8218" y="9085"/>
                  </a:lnTo>
                  <a:lnTo>
                    <a:pt x="28966" y="7145"/>
                  </a:lnTo>
                  <a:cubicBezTo>
                    <a:pt x="31956" y="3630"/>
                    <a:pt x="29309" y="1187"/>
                    <a:pt x="29309" y="1187"/>
                  </a:cubicBezTo>
                  <a:lnTo>
                    <a:pt x="2084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455;p38"/>
            <p:cNvSpPr/>
            <p:nvPr/>
          </p:nvSpPr>
          <p:spPr>
            <a:xfrm>
              <a:off x="5592693" y="1074044"/>
              <a:ext cx="1024941" cy="291356"/>
            </a:xfrm>
            <a:custGeom>
              <a:avLst/>
              <a:gdLst/>
              <a:ahLst/>
              <a:cxnLst/>
              <a:rect l="l" t="t" r="r" b="b"/>
              <a:pathLst>
                <a:path w="31957" h="9085" extrusionOk="0">
                  <a:moveTo>
                    <a:pt x="20840" y="0"/>
                  </a:moveTo>
                  <a:lnTo>
                    <a:pt x="10272" y="936"/>
                  </a:lnTo>
                  <a:lnTo>
                    <a:pt x="1" y="1872"/>
                  </a:lnTo>
                  <a:cubicBezTo>
                    <a:pt x="24" y="1895"/>
                    <a:pt x="69" y="1940"/>
                    <a:pt x="115" y="1963"/>
                  </a:cubicBezTo>
                  <a:lnTo>
                    <a:pt x="7602" y="3219"/>
                  </a:lnTo>
                  <a:cubicBezTo>
                    <a:pt x="7602" y="3219"/>
                    <a:pt x="12441" y="5250"/>
                    <a:pt x="8218" y="9085"/>
                  </a:cubicBezTo>
                  <a:lnTo>
                    <a:pt x="28966" y="7145"/>
                  </a:lnTo>
                  <a:cubicBezTo>
                    <a:pt x="31956" y="3630"/>
                    <a:pt x="29309" y="1187"/>
                    <a:pt x="29309" y="1187"/>
                  </a:cubicBezTo>
                  <a:lnTo>
                    <a:pt x="2084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6" name="Google Shape;1456;p38"/>
            <p:cNvSpPr/>
            <p:nvPr/>
          </p:nvSpPr>
          <p:spPr>
            <a:xfrm>
              <a:off x="5592693" y="1074044"/>
              <a:ext cx="941488" cy="104709"/>
            </a:xfrm>
            <a:custGeom>
              <a:avLst/>
              <a:gdLst/>
              <a:ahLst/>
              <a:cxnLst/>
              <a:rect l="l" t="t" r="r" b="b"/>
              <a:pathLst>
                <a:path w="29355" h="3265" extrusionOk="0">
                  <a:moveTo>
                    <a:pt x="20840" y="0"/>
                  </a:moveTo>
                  <a:lnTo>
                    <a:pt x="10272" y="936"/>
                  </a:lnTo>
                  <a:lnTo>
                    <a:pt x="1" y="1872"/>
                  </a:lnTo>
                  <a:cubicBezTo>
                    <a:pt x="24" y="1895"/>
                    <a:pt x="69" y="1940"/>
                    <a:pt x="115" y="1963"/>
                  </a:cubicBezTo>
                  <a:lnTo>
                    <a:pt x="7602" y="3219"/>
                  </a:lnTo>
                  <a:cubicBezTo>
                    <a:pt x="7602" y="3219"/>
                    <a:pt x="7647" y="3242"/>
                    <a:pt x="7716" y="3264"/>
                  </a:cubicBezTo>
                  <a:lnTo>
                    <a:pt x="29354" y="1256"/>
                  </a:lnTo>
                  <a:cubicBezTo>
                    <a:pt x="29332" y="1210"/>
                    <a:pt x="29309" y="1187"/>
                    <a:pt x="29309" y="1187"/>
                  </a:cubicBezTo>
                  <a:lnTo>
                    <a:pt x="2084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7" name="Google Shape;1457;p38"/>
            <p:cNvSpPr/>
            <p:nvPr/>
          </p:nvSpPr>
          <p:spPr>
            <a:xfrm>
              <a:off x="5592693" y="1112112"/>
              <a:ext cx="941488" cy="66641"/>
            </a:xfrm>
            <a:custGeom>
              <a:avLst/>
              <a:gdLst/>
              <a:ahLst/>
              <a:cxnLst/>
              <a:rect l="l" t="t" r="r" b="b"/>
              <a:pathLst>
                <a:path w="29355" h="2078" extrusionOk="0">
                  <a:moveTo>
                    <a:pt x="29309" y="0"/>
                  </a:moveTo>
                  <a:lnTo>
                    <a:pt x="1" y="685"/>
                  </a:lnTo>
                  <a:cubicBezTo>
                    <a:pt x="24" y="708"/>
                    <a:pt x="69" y="753"/>
                    <a:pt x="115" y="776"/>
                  </a:cubicBezTo>
                  <a:lnTo>
                    <a:pt x="7602" y="2032"/>
                  </a:lnTo>
                  <a:cubicBezTo>
                    <a:pt x="7602" y="2032"/>
                    <a:pt x="7647" y="2055"/>
                    <a:pt x="7716" y="2077"/>
                  </a:cubicBezTo>
                  <a:lnTo>
                    <a:pt x="29354" y="69"/>
                  </a:lnTo>
                  <a:cubicBezTo>
                    <a:pt x="29332" y="23"/>
                    <a:pt x="29309" y="0"/>
                    <a:pt x="29309"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8" name="Google Shape;1458;p38"/>
            <p:cNvSpPr/>
            <p:nvPr/>
          </p:nvSpPr>
          <p:spPr>
            <a:xfrm>
              <a:off x="5898685" y="1165543"/>
              <a:ext cx="671342" cy="144251"/>
            </a:xfrm>
            <a:custGeom>
              <a:avLst/>
              <a:gdLst/>
              <a:ahLst/>
              <a:cxnLst/>
              <a:rect l="l" t="t" r="r" b="b"/>
              <a:pathLst>
                <a:path w="20932" h="4498" extrusionOk="0">
                  <a:moveTo>
                    <a:pt x="20704" y="1"/>
                  </a:moveTo>
                  <a:lnTo>
                    <a:pt x="1" y="1941"/>
                  </a:lnTo>
                  <a:cubicBezTo>
                    <a:pt x="412" y="2580"/>
                    <a:pt x="594" y="3447"/>
                    <a:pt x="92" y="4497"/>
                  </a:cubicBezTo>
                  <a:lnTo>
                    <a:pt x="20498" y="2580"/>
                  </a:lnTo>
                  <a:cubicBezTo>
                    <a:pt x="20932" y="1575"/>
                    <a:pt x="20909" y="685"/>
                    <a:pt x="20704"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459;p38"/>
            <p:cNvSpPr/>
            <p:nvPr/>
          </p:nvSpPr>
          <p:spPr>
            <a:xfrm>
              <a:off x="5611006" y="1154575"/>
              <a:ext cx="276754" cy="183761"/>
            </a:xfrm>
            <a:custGeom>
              <a:avLst/>
              <a:gdLst/>
              <a:ahLst/>
              <a:cxnLst/>
              <a:rect l="l" t="t" r="r" b="b"/>
              <a:pathLst>
                <a:path w="8629" h="5730" extrusionOk="0">
                  <a:moveTo>
                    <a:pt x="1" y="0"/>
                  </a:moveTo>
                  <a:cubicBezTo>
                    <a:pt x="1028" y="1415"/>
                    <a:pt x="594" y="2785"/>
                    <a:pt x="206" y="3515"/>
                  </a:cubicBezTo>
                  <a:lnTo>
                    <a:pt x="7191" y="5729"/>
                  </a:lnTo>
                  <a:cubicBezTo>
                    <a:pt x="7191" y="5729"/>
                    <a:pt x="7944" y="5615"/>
                    <a:pt x="8286" y="3949"/>
                  </a:cubicBezTo>
                  <a:cubicBezTo>
                    <a:pt x="8629" y="2305"/>
                    <a:pt x="7031" y="1507"/>
                    <a:pt x="7031" y="1507"/>
                  </a:cubicBezTo>
                  <a:cubicBezTo>
                    <a:pt x="7031" y="1507"/>
                    <a:pt x="1713" y="411"/>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460;p38"/>
            <p:cNvSpPr/>
            <p:nvPr/>
          </p:nvSpPr>
          <p:spPr>
            <a:xfrm>
              <a:off x="5611006" y="1154575"/>
              <a:ext cx="276754" cy="178630"/>
            </a:xfrm>
            <a:custGeom>
              <a:avLst/>
              <a:gdLst/>
              <a:ahLst/>
              <a:cxnLst/>
              <a:rect l="l" t="t" r="r" b="b"/>
              <a:pathLst>
                <a:path w="8629" h="5570" extrusionOk="0">
                  <a:moveTo>
                    <a:pt x="1" y="0"/>
                  </a:moveTo>
                  <a:lnTo>
                    <a:pt x="1" y="0"/>
                  </a:lnTo>
                  <a:cubicBezTo>
                    <a:pt x="138" y="183"/>
                    <a:pt x="229" y="343"/>
                    <a:pt x="320" y="525"/>
                  </a:cubicBezTo>
                  <a:lnTo>
                    <a:pt x="6985" y="2054"/>
                  </a:lnTo>
                  <a:cubicBezTo>
                    <a:pt x="6985" y="2054"/>
                    <a:pt x="8355" y="4063"/>
                    <a:pt x="7487" y="5569"/>
                  </a:cubicBezTo>
                  <a:cubicBezTo>
                    <a:pt x="7738" y="5387"/>
                    <a:pt x="8081" y="4930"/>
                    <a:pt x="8286" y="3949"/>
                  </a:cubicBezTo>
                  <a:cubicBezTo>
                    <a:pt x="8629" y="2305"/>
                    <a:pt x="7031" y="1507"/>
                    <a:pt x="7031" y="1507"/>
                  </a:cubicBezTo>
                  <a:cubicBezTo>
                    <a:pt x="7031" y="1507"/>
                    <a:pt x="1713" y="411"/>
                    <a:pt x="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38"/>
            <p:cNvSpPr/>
            <p:nvPr/>
          </p:nvSpPr>
          <p:spPr>
            <a:xfrm>
              <a:off x="5624187" y="1177249"/>
              <a:ext cx="174988" cy="39767"/>
            </a:xfrm>
            <a:custGeom>
              <a:avLst/>
              <a:gdLst/>
              <a:ahLst/>
              <a:cxnLst/>
              <a:rect l="l" t="t" r="r" b="b"/>
              <a:pathLst>
                <a:path w="5456" h="1240" extrusionOk="0">
                  <a:moveTo>
                    <a:pt x="0" y="1"/>
                  </a:moveTo>
                  <a:cubicBezTo>
                    <a:pt x="23" y="46"/>
                    <a:pt x="23" y="92"/>
                    <a:pt x="46" y="138"/>
                  </a:cubicBezTo>
                  <a:cubicBezTo>
                    <a:pt x="160" y="183"/>
                    <a:pt x="297" y="206"/>
                    <a:pt x="411" y="229"/>
                  </a:cubicBezTo>
                  <a:cubicBezTo>
                    <a:pt x="1233" y="434"/>
                    <a:pt x="2055" y="640"/>
                    <a:pt x="2055" y="640"/>
                  </a:cubicBezTo>
                  <a:lnTo>
                    <a:pt x="3744" y="959"/>
                  </a:lnTo>
                  <a:cubicBezTo>
                    <a:pt x="4178" y="1028"/>
                    <a:pt x="4588" y="1119"/>
                    <a:pt x="4908" y="1165"/>
                  </a:cubicBezTo>
                  <a:cubicBezTo>
                    <a:pt x="5169" y="1202"/>
                    <a:pt x="5369" y="1239"/>
                    <a:pt x="5434" y="1239"/>
                  </a:cubicBezTo>
                  <a:cubicBezTo>
                    <a:pt x="5448" y="1239"/>
                    <a:pt x="5456" y="1237"/>
                    <a:pt x="5456" y="1233"/>
                  </a:cubicBezTo>
                  <a:cubicBezTo>
                    <a:pt x="5456" y="1210"/>
                    <a:pt x="5250" y="1165"/>
                    <a:pt x="4931" y="1096"/>
                  </a:cubicBezTo>
                  <a:cubicBezTo>
                    <a:pt x="4611" y="1005"/>
                    <a:pt x="4200" y="914"/>
                    <a:pt x="3789" y="822"/>
                  </a:cubicBezTo>
                  <a:cubicBezTo>
                    <a:pt x="2945" y="640"/>
                    <a:pt x="2100" y="434"/>
                    <a:pt x="2100" y="434"/>
                  </a:cubicBezTo>
                  <a:cubicBezTo>
                    <a:pt x="2100" y="434"/>
                    <a:pt x="1279" y="275"/>
                    <a:pt x="434" y="92"/>
                  </a:cubicBezTo>
                  <a:cubicBezTo>
                    <a:pt x="297" y="69"/>
                    <a:pt x="137" y="46"/>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462;p38"/>
            <p:cNvSpPr/>
            <p:nvPr/>
          </p:nvSpPr>
          <p:spPr>
            <a:xfrm>
              <a:off x="5742049" y="1224842"/>
              <a:ext cx="136180" cy="45411"/>
            </a:xfrm>
            <a:custGeom>
              <a:avLst/>
              <a:gdLst/>
              <a:ahLst/>
              <a:cxnLst/>
              <a:rect l="l" t="t" r="r" b="b"/>
              <a:pathLst>
                <a:path w="4246" h="1416" extrusionOk="0">
                  <a:moveTo>
                    <a:pt x="0" y="0"/>
                  </a:moveTo>
                  <a:cubicBezTo>
                    <a:pt x="0" y="23"/>
                    <a:pt x="160" y="92"/>
                    <a:pt x="388" y="183"/>
                  </a:cubicBezTo>
                  <a:cubicBezTo>
                    <a:pt x="639" y="297"/>
                    <a:pt x="959" y="411"/>
                    <a:pt x="1301" y="548"/>
                  </a:cubicBezTo>
                  <a:cubicBezTo>
                    <a:pt x="1941" y="799"/>
                    <a:pt x="2625" y="1005"/>
                    <a:pt x="2625" y="1005"/>
                  </a:cubicBezTo>
                  <a:cubicBezTo>
                    <a:pt x="2625" y="1005"/>
                    <a:pt x="2785" y="1050"/>
                    <a:pt x="3036" y="1142"/>
                  </a:cubicBezTo>
                  <a:cubicBezTo>
                    <a:pt x="3287" y="1210"/>
                    <a:pt x="3630" y="1279"/>
                    <a:pt x="3972" y="1370"/>
                  </a:cubicBezTo>
                  <a:cubicBezTo>
                    <a:pt x="4063" y="1370"/>
                    <a:pt x="4155" y="1393"/>
                    <a:pt x="4246" y="1416"/>
                  </a:cubicBezTo>
                  <a:cubicBezTo>
                    <a:pt x="4246" y="1370"/>
                    <a:pt x="4246" y="1324"/>
                    <a:pt x="4246" y="1301"/>
                  </a:cubicBezTo>
                  <a:cubicBezTo>
                    <a:pt x="4177" y="1279"/>
                    <a:pt x="4086" y="1256"/>
                    <a:pt x="4018" y="1233"/>
                  </a:cubicBezTo>
                  <a:cubicBezTo>
                    <a:pt x="3675" y="1119"/>
                    <a:pt x="3333" y="1027"/>
                    <a:pt x="3082" y="959"/>
                  </a:cubicBezTo>
                  <a:cubicBezTo>
                    <a:pt x="2854" y="868"/>
                    <a:pt x="2671" y="822"/>
                    <a:pt x="2671" y="822"/>
                  </a:cubicBezTo>
                  <a:cubicBezTo>
                    <a:pt x="2671" y="822"/>
                    <a:pt x="2009" y="617"/>
                    <a:pt x="1347" y="411"/>
                  </a:cubicBezTo>
                  <a:cubicBezTo>
                    <a:pt x="1005" y="297"/>
                    <a:pt x="685" y="206"/>
                    <a:pt x="434" y="114"/>
                  </a:cubicBezTo>
                  <a:cubicBezTo>
                    <a:pt x="183" y="46"/>
                    <a:pt x="0" y="0"/>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463;p38"/>
            <p:cNvSpPr/>
            <p:nvPr/>
          </p:nvSpPr>
          <p:spPr>
            <a:xfrm>
              <a:off x="5631499" y="1210924"/>
              <a:ext cx="174988" cy="51472"/>
            </a:xfrm>
            <a:custGeom>
              <a:avLst/>
              <a:gdLst/>
              <a:ahLst/>
              <a:cxnLst/>
              <a:rect l="l" t="t" r="r" b="b"/>
              <a:pathLst>
                <a:path w="5456" h="1605" extrusionOk="0">
                  <a:moveTo>
                    <a:pt x="1" y="1"/>
                  </a:moveTo>
                  <a:cubicBezTo>
                    <a:pt x="1" y="69"/>
                    <a:pt x="1" y="115"/>
                    <a:pt x="1" y="160"/>
                  </a:cubicBezTo>
                  <a:cubicBezTo>
                    <a:pt x="69" y="183"/>
                    <a:pt x="138" y="206"/>
                    <a:pt x="183" y="229"/>
                  </a:cubicBezTo>
                  <a:cubicBezTo>
                    <a:pt x="1051" y="503"/>
                    <a:pt x="1918" y="777"/>
                    <a:pt x="1918" y="777"/>
                  </a:cubicBezTo>
                  <a:cubicBezTo>
                    <a:pt x="1918" y="777"/>
                    <a:pt x="2785" y="1005"/>
                    <a:pt x="3676" y="1233"/>
                  </a:cubicBezTo>
                  <a:cubicBezTo>
                    <a:pt x="4109" y="1325"/>
                    <a:pt x="4543" y="1416"/>
                    <a:pt x="4885" y="1507"/>
                  </a:cubicBezTo>
                  <a:cubicBezTo>
                    <a:pt x="5148" y="1563"/>
                    <a:pt x="5349" y="1604"/>
                    <a:pt x="5412" y="1604"/>
                  </a:cubicBezTo>
                  <a:cubicBezTo>
                    <a:pt x="5426" y="1604"/>
                    <a:pt x="5433" y="1602"/>
                    <a:pt x="5433" y="1598"/>
                  </a:cubicBezTo>
                  <a:cubicBezTo>
                    <a:pt x="5456" y="1576"/>
                    <a:pt x="5228" y="1507"/>
                    <a:pt x="4908" y="1416"/>
                  </a:cubicBezTo>
                  <a:cubicBezTo>
                    <a:pt x="4566" y="1325"/>
                    <a:pt x="4132" y="1210"/>
                    <a:pt x="3698" y="1096"/>
                  </a:cubicBezTo>
                  <a:cubicBezTo>
                    <a:pt x="2831" y="845"/>
                    <a:pt x="1964" y="594"/>
                    <a:pt x="1964" y="594"/>
                  </a:cubicBezTo>
                  <a:cubicBezTo>
                    <a:pt x="1964" y="594"/>
                    <a:pt x="1096" y="343"/>
                    <a:pt x="229" y="92"/>
                  </a:cubicBezTo>
                  <a:cubicBezTo>
                    <a:pt x="161" y="69"/>
                    <a:pt x="69" y="4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464;p38"/>
            <p:cNvSpPr/>
            <p:nvPr/>
          </p:nvSpPr>
          <p:spPr>
            <a:xfrm>
              <a:off x="5682012" y="1259158"/>
              <a:ext cx="142049" cy="39061"/>
            </a:xfrm>
            <a:custGeom>
              <a:avLst/>
              <a:gdLst/>
              <a:ahLst/>
              <a:cxnLst/>
              <a:rect l="l" t="t" r="r" b="b"/>
              <a:pathLst>
                <a:path w="4429" h="1218" extrusionOk="0">
                  <a:moveTo>
                    <a:pt x="10" y="1"/>
                  </a:moveTo>
                  <a:cubicBezTo>
                    <a:pt x="4" y="1"/>
                    <a:pt x="1" y="1"/>
                    <a:pt x="1" y="3"/>
                  </a:cubicBezTo>
                  <a:cubicBezTo>
                    <a:pt x="1" y="26"/>
                    <a:pt x="526" y="209"/>
                    <a:pt x="1073" y="391"/>
                  </a:cubicBezTo>
                  <a:cubicBezTo>
                    <a:pt x="1621" y="597"/>
                    <a:pt x="2169" y="756"/>
                    <a:pt x="2169" y="756"/>
                  </a:cubicBezTo>
                  <a:cubicBezTo>
                    <a:pt x="2169" y="756"/>
                    <a:pt x="2717" y="916"/>
                    <a:pt x="3288" y="1053"/>
                  </a:cubicBezTo>
                  <a:cubicBezTo>
                    <a:pt x="3765" y="1152"/>
                    <a:pt x="4259" y="1217"/>
                    <a:pt x="4394" y="1217"/>
                  </a:cubicBezTo>
                  <a:cubicBezTo>
                    <a:pt x="4414" y="1217"/>
                    <a:pt x="4426" y="1216"/>
                    <a:pt x="4429" y="1213"/>
                  </a:cubicBezTo>
                  <a:cubicBezTo>
                    <a:pt x="4429" y="1190"/>
                    <a:pt x="3858" y="1076"/>
                    <a:pt x="3310" y="916"/>
                  </a:cubicBezTo>
                  <a:cubicBezTo>
                    <a:pt x="2763" y="756"/>
                    <a:pt x="2238" y="574"/>
                    <a:pt x="2238" y="574"/>
                  </a:cubicBezTo>
                  <a:lnTo>
                    <a:pt x="1119" y="254"/>
                  </a:lnTo>
                  <a:cubicBezTo>
                    <a:pt x="612" y="127"/>
                    <a:pt x="85" y="1"/>
                    <a:pt x="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465;p38"/>
            <p:cNvSpPr/>
            <p:nvPr/>
          </p:nvSpPr>
          <p:spPr>
            <a:xfrm>
              <a:off x="6384757" y="1124556"/>
              <a:ext cx="84960" cy="191811"/>
            </a:xfrm>
            <a:custGeom>
              <a:avLst/>
              <a:gdLst/>
              <a:ahLst/>
              <a:cxnLst/>
              <a:rect l="l" t="t" r="r" b="b"/>
              <a:pathLst>
                <a:path w="2649" h="5981" extrusionOk="0">
                  <a:moveTo>
                    <a:pt x="1279" y="0"/>
                  </a:moveTo>
                  <a:lnTo>
                    <a:pt x="846" y="46"/>
                  </a:lnTo>
                  <a:cubicBezTo>
                    <a:pt x="982" y="274"/>
                    <a:pt x="2557" y="2899"/>
                    <a:pt x="1" y="5981"/>
                  </a:cubicBezTo>
                  <a:lnTo>
                    <a:pt x="549" y="5935"/>
                  </a:lnTo>
                  <a:cubicBezTo>
                    <a:pt x="2649" y="3150"/>
                    <a:pt x="1644" y="685"/>
                    <a:pt x="127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466;p38"/>
            <p:cNvSpPr/>
            <p:nvPr/>
          </p:nvSpPr>
          <p:spPr>
            <a:xfrm>
              <a:off x="6428695" y="1120162"/>
              <a:ext cx="84960" cy="191811"/>
            </a:xfrm>
            <a:custGeom>
              <a:avLst/>
              <a:gdLst/>
              <a:ahLst/>
              <a:cxnLst/>
              <a:rect l="l" t="t" r="r" b="b"/>
              <a:pathLst>
                <a:path w="2649" h="5981" extrusionOk="0">
                  <a:moveTo>
                    <a:pt x="1279" y="0"/>
                  </a:moveTo>
                  <a:lnTo>
                    <a:pt x="845" y="46"/>
                  </a:lnTo>
                  <a:cubicBezTo>
                    <a:pt x="1005" y="297"/>
                    <a:pt x="2557" y="2922"/>
                    <a:pt x="0" y="5981"/>
                  </a:cubicBezTo>
                  <a:lnTo>
                    <a:pt x="571" y="5935"/>
                  </a:lnTo>
                  <a:cubicBezTo>
                    <a:pt x="2648" y="3150"/>
                    <a:pt x="1644" y="708"/>
                    <a:pt x="127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7" name="Google Shape;1467;p38"/>
            <p:cNvSpPr/>
            <p:nvPr/>
          </p:nvSpPr>
          <p:spPr>
            <a:xfrm>
              <a:off x="5970429" y="1163362"/>
              <a:ext cx="84960" cy="191811"/>
            </a:xfrm>
            <a:custGeom>
              <a:avLst/>
              <a:gdLst/>
              <a:ahLst/>
              <a:cxnLst/>
              <a:rect l="l" t="t" r="r" b="b"/>
              <a:pathLst>
                <a:path w="2649" h="5981" extrusionOk="0">
                  <a:moveTo>
                    <a:pt x="1279" y="0"/>
                  </a:moveTo>
                  <a:lnTo>
                    <a:pt x="845" y="23"/>
                  </a:lnTo>
                  <a:cubicBezTo>
                    <a:pt x="1005" y="274"/>
                    <a:pt x="2557" y="2899"/>
                    <a:pt x="1" y="5980"/>
                  </a:cubicBezTo>
                  <a:lnTo>
                    <a:pt x="549" y="5912"/>
                  </a:lnTo>
                  <a:cubicBezTo>
                    <a:pt x="2649" y="3150"/>
                    <a:pt x="1644" y="685"/>
                    <a:pt x="127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8" name="Google Shape;1468;p38"/>
            <p:cNvSpPr/>
            <p:nvPr/>
          </p:nvSpPr>
          <p:spPr>
            <a:xfrm>
              <a:off x="5926523" y="1167018"/>
              <a:ext cx="84222" cy="191811"/>
            </a:xfrm>
            <a:custGeom>
              <a:avLst/>
              <a:gdLst/>
              <a:ahLst/>
              <a:cxnLst/>
              <a:rect l="l" t="t" r="r" b="b"/>
              <a:pathLst>
                <a:path w="2626" h="5981" extrusionOk="0">
                  <a:moveTo>
                    <a:pt x="1279" y="0"/>
                  </a:moveTo>
                  <a:lnTo>
                    <a:pt x="822" y="46"/>
                  </a:lnTo>
                  <a:cubicBezTo>
                    <a:pt x="982" y="297"/>
                    <a:pt x="2557" y="2922"/>
                    <a:pt x="0" y="5980"/>
                  </a:cubicBezTo>
                  <a:lnTo>
                    <a:pt x="548" y="5935"/>
                  </a:lnTo>
                  <a:cubicBezTo>
                    <a:pt x="2625" y="3150"/>
                    <a:pt x="1621" y="708"/>
                    <a:pt x="127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469;p38"/>
            <p:cNvSpPr/>
            <p:nvPr/>
          </p:nvSpPr>
          <p:spPr>
            <a:xfrm>
              <a:off x="6203972" y="992680"/>
              <a:ext cx="122998" cy="132834"/>
            </a:xfrm>
            <a:custGeom>
              <a:avLst/>
              <a:gdLst/>
              <a:ahLst/>
              <a:cxnLst/>
              <a:rect l="l" t="t" r="r" b="b"/>
              <a:pathLst>
                <a:path w="3835" h="4142" extrusionOk="0">
                  <a:moveTo>
                    <a:pt x="2699" y="0"/>
                  </a:moveTo>
                  <a:cubicBezTo>
                    <a:pt x="1444" y="0"/>
                    <a:pt x="0" y="1259"/>
                    <a:pt x="0" y="1259"/>
                  </a:cubicBezTo>
                  <a:cubicBezTo>
                    <a:pt x="0" y="1259"/>
                    <a:pt x="2080" y="4141"/>
                    <a:pt x="2947" y="4141"/>
                  </a:cubicBezTo>
                  <a:cubicBezTo>
                    <a:pt x="2970" y="4141"/>
                    <a:pt x="2992" y="4139"/>
                    <a:pt x="3013" y="4135"/>
                  </a:cubicBezTo>
                  <a:cubicBezTo>
                    <a:pt x="3835" y="3975"/>
                    <a:pt x="3104" y="49"/>
                    <a:pt x="3104" y="49"/>
                  </a:cubicBezTo>
                  <a:cubicBezTo>
                    <a:pt x="2973" y="15"/>
                    <a:pt x="2837" y="0"/>
                    <a:pt x="2699" y="0"/>
                  </a:cubicBezTo>
                  <a:close/>
                </a:path>
              </a:pathLst>
            </a:custGeom>
            <a:solidFill>
              <a:srgbClr val="BF0C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0" name="Google Shape;1470;p38"/>
            <p:cNvSpPr/>
            <p:nvPr/>
          </p:nvSpPr>
          <p:spPr>
            <a:xfrm>
              <a:off x="6203972" y="992680"/>
              <a:ext cx="107635" cy="132834"/>
            </a:xfrm>
            <a:custGeom>
              <a:avLst/>
              <a:gdLst/>
              <a:ahLst/>
              <a:cxnLst/>
              <a:rect l="l" t="t" r="r" b="b"/>
              <a:pathLst>
                <a:path w="3356" h="4142" extrusionOk="0">
                  <a:moveTo>
                    <a:pt x="2699" y="0"/>
                  </a:moveTo>
                  <a:cubicBezTo>
                    <a:pt x="1444" y="0"/>
                    <a:pt x="0" y="1259"/>
                    <a:pt x="0" y="1259"/>
                  </a:cubicBezTo>
                  <a:cubicBezTo>
                    <a:pt x="0" y="1259"/>
                    <a:pt x="2080" y="4141"/>
                    <a:pt x="2947" y="4141"/>
                  </a:cubicBezTo>
                  <a:cubicBezTo>
                    <a:pt x="2970" y="4141"/>
                    <a:pt x="2992" y="4139"/>
                    <a:pt x="3013" y="4135"/>
                  </a:cubicBezTo>
                  <a:cubicBezTo>
                    <a:pt x="3196" y="4089"/>
                    <a:pt x="3310" y="3884"/>
                    <a:pt x="3355" y="3564"/>
                  </a:cubicBezTo>
                  <a:cubicBezTo>
                    <a:pt x="1598" y="3291"/>
                    <a:pt x="1507" y="643"/>
                    <a:pt x="3127" y="186"/>
                  </a:cubicBezTo>
                  <a:cubicBezTo>
                    <a:pt x="3104" y="95"/>
                    <a:pt x="3104" y="49"/>
                    <a:pt x="3104" y="49"/>
                  </a:cubicBezTo>
                  <a:cubicBezTo>
                    <a:pt x="2973" y="15"/>
                    <a:pt x="2837" y="0"/>
                    <a:pt x="2699"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1" name="Google Shape;1471;p38"/>
            <p:cNvSpPr/>
            <p:nvPr/>
          </p:nvSpPr>
          <p:spPr>
            <a:xfrm>
              <a:off x="6285946" y="559880"/>
              <a:ext cx="57025" cy="36881"/>
            </a:xfrm>
            <a:custGeom>
              <a:avLst/>
              <a:gdLst/>
              <a:ahLst/>
              <a:cxnLst/>
              <a:rect l="l" t="t" r="r" b="b"/>
              <a:pathLst>
                <a:path w="1778" h="1150" extrusionOk="0">
                  <a:moveTo>
                    <a:pt x="814" y="0"/>
                  </a:moveTo>
                  <a:cubicBezTo>
                    <a:pt x="494" y="0"/>
                    <a:pt x="184" y="140"/>
                    <a:pt x="115" y="306"/>
                  </a:cubicBezTo>
                  <a:cubicBezTo>
                    <a:pt x="1" y="580"/>
                    <a:pt x="799" y="945"/>
                    <a:pt x="799" y="945"/>
                  </a:cubicBezTo>
                  <a:cubicBezTo>
                    <a:pt x="1042" y="1090"/>
                    <a:pt x="1223" y="1149"/>
                    <a:pt x="1354" y="1149"/>
                  </a:cubicBezTo>
                  <a:cubicBezTo>
                    <a:pt x="1778" y="1149"/>
                    <a:pt x="1672" y="528"/>
                    <a:pt x="1393" y="214"/>
                  </a:cubicBezTo>
                  <a:cubicBezTo>
                    <a:pt x="1239" y="61"/>
                    <a:pt x="1024" y="0"/>
                    <a:pt x="81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472;p38"/>
            <p:cNvSpPr/>
            <p:nvPr/>
          </p:nvSpPr>
          <p:spPr>
            <a:xfrm>
              <a:off x="6174690" y="566455"/>
              <a:ext cx="207477" cy="128472"/>
            </a:xfrm>
            <a:custGeom>
              <a:avLst/>
              <a:gdLst/>
              <a:ahLst/>
              <a:cxnLst/>
              <a:rect l="l" t="t" r="r" b="b"/>
              <a:pathLst>
                <a:path w="6469" h="4006" extrusionOk="0">
                  <a:moveTo>
                    <a:pt x="2976" y="0"/>
                  </a:moveTo>
                  <a:cubicBezTo>
                    <a:pt x="1768" y="0"/>
                    <a:pt x="560" y="603"/>
                    <a:pt x="342" y="1242"/>
                  </a:cubicBezTo>
                  <a:cubicBezTo>
                    <a:pt x="0" y="2269"/>
                    <a:pt x="2945" y="3410"/>
                    <a:pt x="2945" y="3410"/>
                  </a:cubicBezTo>
                  <a:cubicBezTo>
                    <a:pt x="3763" y="3832"/>
                    <a:pt x="4381" y="4006"/>
                    <a:pt x="4835" y="4006"/>
                  </a:cubicBezTo>
                  <a:cubicBezTo>
                    <a:pt x="6468" y="4006"/>
                    <a:pt x="5952" y="1748"/>
                    <a:pt x="4862" y="694"/>
                  </a:cubicBezTo>
                  <a:cubicBezTo>
                    <a:pt x="4356" y="197"/>
                    <a:pt x="3666" y="0"/>
                    <a:pt x="29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473;p38"/>
            <p:cNvSpPr/>
            <p:nvPr/>
          </p:nvSpPr>
          <p:spPr>
            <a:xfrm>
              <a:off x="6174690" y="566743"/>
              <a:ext cx="188169" cy="128120"/>
            </a:xfrm>
            <a:custGeom>
              <a:avLst/>
              <a:gdLst/>
              <a:ahLst/>
              <a:cxnLst/>
              <a:rect l="l" t="t" r="r" b="b"/>
              <a:pathLst>
                <a:path w="5867" h="3995" extrusionOk="0">
                  <a:moveTo>
                    <a:pt x="2625" y="0"/>
                  </a:moveTo>
                  <a:lnTo>
                    <a:pt x="2625" y="0"/>
                  </a:lnTo>
                  <a:cubicBezTo>
                    <a:pt x="1529" y="115"/>
                    <a:pt x="525" y="662"/>
                    <a:pt x="342" y="1233"/>
                  </a:cubicBezTo>
                  <a:cubicBezTo>
                    <a:pt x="0" y="2260"/>
                    <a:pt x="2945" y="3401"/>
                    <a:pt x="2945" y="3401"/>
                  </a:cubicBezTo>
                  <a:cubicBezTo>
                    <a:pt x="3766" y="3822"/>
                    <a:pt x="4383" y="3994"/>
                    <a:pt x="4835" y="3994"/>
                  </a:cubicBezTo>
                  <a:cubicBezTo>
                    <a:pt x="5464" y="3994"/>
                    <a:pt x="5773" y="3661"/>
                    <a:pt x="5866" y="3196"/>
                  </a:cubicBezTo>
                  <a:lnTo>
                    <a:pt x="5866" y="3196"/>
                  </a:lnTo>
                  <a:cubicBezTo>
                    <a:pt x="5800" y="3207"/>
                    <a:pt x="5729" y="3213"/>
                    <a:pt x="5652" y="3213"/>
                  </a:cubicBezTo>
                  <a:cubicBezTo>
                    <a:pt x="5251" y="3213"/>
                    <a:pt x="4703" y="3058"/>
                    <a:pt x="3995" y="2694"/>
                  </a:cubicBezTo>
                  <a:cubicBezTo>
                    <a:pt x="3995" y="2694"/>
                    <a:pt x="1415" y="1690"/>
                    <a:pt x="1712" y="799"/>
                  </a:cubicBezTo>
                  <a:cubicBezTo>
                    <a:pt x="1803" y="503"/>
                    <a:pt x="2146" y="206"/>
                    <a:pt x="2625"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38"/>
            <p:cNvSpPr/>
            <p:nvPr/>
          </p:nvSpPr>
          <p:spPr>
            <a:xfrm>
              <a:off x="5911866" y="620911"/>
              <a:ext cx="451003" cy="438493"/>
            </a:xfrm>
            <a:custGeom>
              <a:avLst/>
              <a:gdLst/>
              <a:ahLst/>
              <a:cxnLst/>
              <a:rect l="l" t="t" r="r" b="b"/>
              <a:pathLst>
                <a:path w="14062" h="13673" extrusionOk="0">
                  <a:moveTo>
                    <a:pt x="7236" y="1"/>
                  </a:moveTo>
                  <a:cubicBezTo>
                    <a:pt x="3447" y="1"/>
                    <a:pt x="1" y="3196"/>
                    <a:pt x="1" y="6962"/>
                  </a:cubicBezTo>
                  <a:cubicBezTo>
                    <a:pt x="1" y="10751"/>
                    <a:pt x="3447" y="13673"/>
                    <a:pt x="7236" y="13673"/>
                  </a:cubicBezTo>
                  <a:cubicBezTo>
                    <a:pt x="11003" y="13673"/>
                    <a:pt x="14061" y="10614"/>
                    <a:pt x="14061" y="6848"/>
                  </a:cubicBezTo>
                  <a:cubicBezTo>
                    <a:pt x="14061" y="3059"/>
                    <a:pt x="11003" y="1"/>
                    <a:pt x="723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475;p38"/>
            <p:cNvSpPr/>
            <p:nvPr/>
          </p:nvSpPr>
          <p:spPr>
            <a:xfrm>
              <a:off x="5911866" y="620911"/>
              <a:ext cx="379995" cy="438493"/>
            </a:xfrm>
            <a:custGeom>
              <a:avLst/>
              <a:gdLst/>
              <a:ahLst/>
              <a:cxnLst/>
              <a:rect l="l" t="t" r="r" b="b"/>
              <a:pathLst>
                <a:path w="11848" h="13673" extrusionOk="0">
                  <a:moveTo>
                    <a:pt x="7236" y="1"/>
                  </a:moveTo>
                  <a:cubicBezTo>
                    <a:pt x="3447" y="1"/>
                    <a:pt x="1" y="3196"/>
                    <a:pt x="1" y="6962"/>
                  </a:cubicBezTo>
                  <a:cubicBezTo>
                    <a:pt x="1" y="10751"/>
                    <a:pt x="3447" y="13673"/>
                    <a:pt x="7236" y="13673"/>
                  </a:cubicBezTo>
                  <a:cubicBezTo>
                    <a:pt x="8789" y="13673"/>
                    <a:pt x="10204" y="13171"/>
                    <a:pt x="11368" y="12303"/>
                  </a:cubicBezTo>
                  <a:lnTo>
                    <a:pt x="11368" y="12303"/>
                  </a:lnTo>
                  <a:cubicBezTo>
                    <a:pt x="10478" y="12783"/>
                    <a:pt x="9473" y="13034"/>
                    <a:pt x="8423" y="13034"/>
                  </a:cubicBezTo>
                  <a:cubicBezTo>
                    <a:pt x="5022" y="13034"/>
                    <a:pt x="1918" y="10409"/>
                    <a:pt x="1918" y="7008"/>
                  </a:cubicBezTo>
                  <a:cubicBezTo>
                    <a:pt x="1918" y="3607"/>
                    <a:pt x="5022" y="754"/>
                    <a:pt x="8423" y="754"/>
                  </a:cubicBezTo>
                  <a:cubicBezTo>
                    <a:pt x="9679" y="754"/>
                    <a:pt x="10866" y="1142"/>
                    <a:pt x="11847" y="1781"/>
                  </a:cubicBezTo>
                  <a:cubicBezTo>
                    <a:pt x="10637" y="685"/>
                    <a:pt x="9017" y="1"/>
                    <a:pt x="7236" y="1"/>
                  </a:cubicBezTo>
                  <a:close/>
                </a:path>
              </a:pathLst>
            </a:custGeom>
            <a:solidFill>
              <a:srgbClr val="00C0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476;p38"/>
            <p:cNvSpPr/>
            <p:nvPr/>
          </p:nvSpPr>
          <p:spPr>
            <a:xfrm>
              <a:off x="5932360" y="932033"/>
              <a:ext cx="344106" cy="127382"/>
            </a:xfrm>
            <a:custGeom>
              <a:avLst/>
              <a:gdLst/>
              <a:ahLst/>
              <a:cxnLst/>
              <a:rect l="l" t="t" r="r" b="b"/>
              <a:pathLst>
                <a:path w="10729" h="3972" extrusionOk="0">
                  <a:moveTo>
                    <a:pt x="1" y="0"/>
                  </a:moveTo>
                  <a:cubicBezTo>
                    <a:pt x="1188" y="2374"/>
                    <a:pt x="3790" y="3972"/>
                    <a:pt x="6597" y="3972"/>
                  </a:cubicBezTo>
                  <a:cubicBezTo>
                    <a:pt x="8150" y="3972"/>
                    <a:pt x="9565" y="3470"/>
                    <a:pt x="10729" y="2602"/>
                  </a:cubicBezTo>
                  <a:lnTo>
                    <a:pt x="10729" y="2602"/>
                  </a:lnTo>
                  <a:cubicBezTo>
                    <a:pt x="9839" y="3082"/>
                    <a:pt x="8834" y="3333"/>
                    <a:pt x="7784" y="3333"/>
                  </a:cubicBezTo>
                  <a:cubicBezTo>
                    <a:pt x="5342" y="3333"/>
                    <a:pt x="3082" y="1986"/>
                    <a:pt x="1987" y="0"/>
                  </a:cubicBezTo>
                  <a:close/>
                </a:path>
              </a:pathLst>
            </a:custGeom>
            <a:solidFill>
              <a:srgbClr val="00C0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477;p38"/>
            <p:cNvSpPr/>
            <p:nvPr/>
          </p:nvSpPr>
          <p:spPr>
            <a:xfrm>
              <a:off x="5959460" y="620911"/>
              <a:ext cx="332399" cy="92265"/>
            </a:xfrm>
            <a:custGeom>
              <a:avLst/>
              <a:gdLst/>
              <a:ahLst/>
              <a:cxnLst/>
              <a:rect l="l" t="t" r="r" b="b"/>
              <a:pathLst>
                <a:path w="10364" h="2877" extrusionOk="0">
                  <a:moveTo>
                    <a:pt x="5752" y="1"/>
                  </a:moveTo>
                  <a:cubicBezTo>
                    <a:pt x="3493" y="1"/>
                    <a:pt x="1347" y="1142"/>
                    <a:pt x="0" y="2876"/>
                  </a:cubicBezTo>
                  <a:lnTo>
                    <a:pt x="2146" y="2876"/>
                  </a:lnTo>
                  <a:cubicBezTo>
                    <a:pt x="3356" y="1575"/>
                    <a:pt x="5113" y="754"/>
                    <a:pt x="6939" y="754"/>
                  </a:cubicBezTo>
                  <a:cubicBezTo>
                    <a:pt x="8195" y="754"/>
                    <a:pt x="9382" y="1142"/>
                    <a:pt x="10363" y="1781"/>
                  </a:cubicBezTo>
                  <a:cubicBezTo>
                    <a:pt x="9153" y="685"/>
                    <a:pt x="7533" y="1"/>
                    <a:pt x="5752" y="1"/>
                  </a:cubicBezTo>
                  <a:close/>
                </a:path>
              </a:pathLst>
            </a:custGeom>
            <a:solidFill>
              <a:srgbClr val="00C0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38"/>
            <p:cNvSpPr/>
            <p:nvPr/>
          </p:nvSpPr>
          <p:spPr>
            <a:xfrm>
              <a:off x="5911866" y="791465"/>
              <a:ext cx="69597" cy="77641"/>
            </a:xfrm>
            <a:custGeom>
              <a:avLst/>
              <a:gdLst/>
              <a:ahLst/>
              <a:cxnLst/>
              <a:rect l="l" t="t" r="r" b="b"/>
              <a:pathLst>
                <a:path w="2170" h="2421" extrusionOk="0">
                  <a:moveTo>
                    <a:pt x="229" y="1"/>
                  </a:moveTo>
                  <a:cubicBezTo>
                    <a:pt x="92" y="526"/>
                    <a:pt x="1" y="1074"/>
                    <a:pt x="1" y="1644"/>
                  </a:cubicBezTo>
                  <a:cubicBezTo>
                    <a:pt x="1" y="1895"/>
                    <a:pt x="24" y="2169"/>
                    <a:pt x="46" y="2420"/>
                  </a:cubicBezTo>
                  <a:lnTo>
                    <a:pt x="1964" y="2420"/>
                  </a:lnTo>
                  <a:cubicBezTo>
                    <a:pt x="1941" y="2169"/>
                    <a:pt x="1918" y="1941"/>
                    <a:pt x="1918" y="1690"/>
                  </a:cubicBezTo>
                  <a:cubicBezTo>
                    <a:pt x="1918" y="1096"/>
                    <a:pt x="2009" y="549"/>
                    <a:pt x="2169" y="1"/>
                  </a:cubicBezTo>
                  <a:close/>
                </a:path>
              </a:pathLst>
            </a:custGeom>
            <a:solidFill>
              <a:srgbClr val="00C0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38"/>
            <p:cNvSpPr/>
            <p:nvPr/>
          </p:nvSpPr>
          <p:spPr>
            <a:xfrm>
              <a:off x="6003366" y="668505"/>
              <a:ext cx="345581" cy="344079"/>
            </a:xfrm>
            <a:custGeom>
              <a:avLst/>
              <a:gdLst/>
              <a:ahLst/>
              <a:cxnLst/>
              <a:rect l="l" t="t" r="r" b="b"/>
              <a:pathLst>
                <a:path w="10775" h="10729" extrusionOk="0">
                  <a:moveTo>
                    <a:pt x="5388" y="0"/>
                  </a:moveTo>
                  <a:cubicBezTo>
                    <a:pt x="2420" y="0"/>
                    <a:pt x="1" y="2397"/>
                    <a:pt x="1" y="5364"/>
                  </a:cubicBezTo>
                  <a:cubicBezTo>
                    <a:pt x="1" y="8309"/>
                    <a:pt x="2420" y="10728"/>
                    <a:pt x="5388" y="10728"/>
                  </a:cubicBezTo>
                  <a:cubicBezTo>
                    <a:pt x="8355" y="10728"/>
                    <a:pt x="10775" y="8309"/>
                    <a:pt x="10775" y="5364"/>
                  </a:cubicBezTo>
                  <a:cubicBezTo>
                    <a:pt x="10775" y="2397"/>
                    <a:pt x="8355" y="0"/>
                    <a:pt x="53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38"/>
            <p:cNvSpPr/>
            <p:nvPr/>
          </p:nvSpPr>
          <p:spPr>
            <a:xfrm>
              <a:off x="6003366" y="693392"/>
              <a:ext cx="345581" cy="319193"/>
            </a:xfrm>
            <a:custGeom>
              <a:avLst/>
              <a:gdLst/>
              <a:ahLst/>
              <a:cxnLst/>
              <a:rect l="l" t="t" r="r" b="b"/>
              <a:pathLst>
                <a:path w="10775" h="9953" extrusionOk="0">
                  <a:moveTo>
                    <a:pt x="2580" y="0"/>
                  </a:moveTo>
                  <a:lnTo>
                    <a:pt x="2580" y="0"/>
                  </a:lnTo>
                  <a:cubicBezTo>
                    <a:pt x="1028" y="936"/>
                    <a:pt x="1" y="2648"/>
                    <a:pt x="1" y="4588"/>
                  </a:cubicBezTo>
                  <a:cubicBezTo>
                    <a:pt x="1" y="7533"/>
                    <a:pt x="2420" y="9952"/>
                    <a:pt x="5388" y="9952"/>
                  </a:cubicBezTo>
                  <a:cubicBezTo>
                    <a:pt x="8355" y="9952"/>
                    <a:pt x="10775" y="7533"/>
                    <a:pt x="10775" y="4588"/>
                  </a:cubicBezTo>
                  <a:cubicBezTo>
                    <a:pt x="10775" y="4497"/>
                    <a:pt x="10775" y="4428"/>
                    <a:pt x="10775" y="4360"/>
                  </a:cubicBezTo>
                  <a:cubicBezTo>
                    <a:pt x="10158" y="6254"/>
                    <a:pt x="8378" y="7624"/>
                    <a:pt x="6278" y="7624"/>
                  </a:cubicBezTo>
                  <a:cubicBezTo>
                    <a:pt x="3676" y="7624"/>
                    <a:pt x="1553" y="5501"/>
                    <a:pt x="1553" y="2922"/>
                  </a:cubicBezTo>
                  <a:cubicBezTo>
                    <a:pt x="1553" y="1826"/>
                    <a:pt x="1941" y="799"/>
                    <a:pt x="2580"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38"/>
            <p:cNvSpPr/>
            <p:nvPr/>
          </p:nvSpPr>
          <p:spPr>
            <a:xfrm>
              <a:off x="6128572" y="668505"/>
              <a:ext cx="220370" cy="342604"/>
            </a:xfrm>
            <a:custGeom>
              <a:avLst/>
              <a:gdLst/>
              <a:ahLst/>
              <a:cxnLst/>
              <a:rect l="l" t="t" r="r" b="b"/>
              <a:pathLst>
                <a:path w="6871" h="10683" extrusionOk="0">
                  <a:moveTo>
                    <a:pt x="1484" y="0"/>
                  </a:moveTo>
                  <a:cubicBezTo>
                    <a:pt x="982" y="0"/>
                    <a:pt x="479" y="69"/>
                    <a:pt x="0" y="206"/>
                  </a:cubicBezTo>
                  <a:cubicBezTo>
                    <a:pt x="228" y="160"/>
                    <a:pt x="434" y="160"/>
                    <a:pt x="639" y="160"/>
                  </a:cubicBezTo>
                  <a:cubicBezTo>
                    <a:pt x="3629" y="160"/>
                    <a:pt x="6049" y="2557"/>
                    <a:pt x="6049" y="5524"/>
                  </a:cubicBezTo>
                  <a:cubicBezTo>
                    <a:pt x="6049" y="7966"/>
                    <a:pt x="4383" y="10043"/>
                    <a:pt x="2123" y="10682"/>
                  </a:cubicBezTo>
                  <a:cubicBezTo>
                    <a:pt x="4793" y="10363"/>
                    <a:pt x="6871" y="8103"/>
                    <a:pt x="6871" y="5364"/>
                  </a:cubicBezTo>
                  <a:cubicBezTo>
                    <a:pt x="6871" y="2397"/>
                    <a:pt x="4451" y="0"/>
                    <a:pt x="148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38"/>
            <p:cNvSpPr/>
            <p:nvPr/>
          </p:nvSpPr>
          <p:spPr>
            <a:xfrm>
              <a:off x="6128572" y="668505"/>
              <a:ext cx="177906" cy="58592"/>
            </a:xfrm>
            <a:custGeom>
              <a:avLst/>
              <a:gdLst/>
              <a:ahLst/>
              <a:cxnLst/>
              <a:rect l="l" t="t" r="r" b="b"/>
              <a:pathLst>
                <a:path w="5547" h="1827" extrusionOk="0">
                  <a:moveTo>
                    <a:pt x="1484" y="0"/>
                  </a:moveTo>
                  <a:cubicBezTo>
                    <a:pt x="982" y="0"/>
                    <a:pt x="479" y="69"/>
                    <a:pt x="0" y="206"/>
                  </a:cubicBezTo>
                  <a:cubicBezTo>
                    <a:pt x="228" y="160"/>
                    <a:pt x="434" y="160"/>
                    <a:pt x="639" y="160"/>
                  </a:cubicBezTo>
                  <a:cubicBezTo>
                    <a:pt x="2191" y="160"/>
                    <a:pt x="3561" y="799"/>
                    <a:pt x="4542" y="1826"/>
                  </a:cubicBezTo>
                  <a:lnTo>
                    <a:pt x="5547" y="1826"/>
                  </a:lnTo>
                  <a:cubicBezTo>
                    <a:pt x="4542" y="708"/>
                    <a:pt x="3104" y="0"/>
                    <a:pt x="1484"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38"/>
            <p:cNvSpPr/>
            <p:nvPr/>
          </p:nvSpPr>
          <p:spPr>
            <a:xfrm>
              <a:off x="6314489" y="793678"/>
              <a:ext cx="34446" cy="71773"/>
            </a:xfrm>
            <a:custGeom>
              <a:avLst/>
              <a:gdLst/>
              <a:ahLst/>
              <a:cxnLst/>
              <a:rect l="l" t="t" r="r" b="b"/>
              <a:pathLst>
                <a:path w="1074" h="2238" extrusionOk="0">
                  <a:moveTo>
                    <a:pt x="1" y="0"/>
                  </a:moveTo>
                  <a:cubicBezTo>
                    <a:pt x="161" y="502"/>
                    <a:pt x="252" y="1050"/>
                    <a:pt x="252" y="1621"/>
                  </a:cubicBezTo>
                  <a:cubicBezTo>
                    <a:pt x="252" y="1826"/>
                    <a:pt x="229" y="2032"/>
                    <a:pt x="206" y="2237"/>
                  </a:cubicBezTo>
                  <a:lnTo>
                    <a:pt x="1028" y="2237"/>
                  </a:lnTo>
                  <a:cubicBezTo>
                    <a:pt x="1051" y="1986"/>
                    <a:pt x="1074" y="1712"/>
                    <a:pt x="1074" y="1461"/>
                  </a:cubicBezTo>
                  <a:cubicBezTo>
                    <a:pt x="1074" y="936"/>
                    <a:pt x="1005" y="457"/>
                    <a:pt x="8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38"/>
            <p:cNvSpPr/>
            <p:nvPr/>
          </p:nvSpPr>
          <p:spPr>
            <a:xfrm>
              <a:off x="6155640" y="705836"/>
              <a:ext cx="26396" cy="115676"/>
            </a:xfrm>
            <a:custGeom>
              <a:avLst/>
              <a:gdLst/>
              <a:ahLst/>
              <a:cxnLst/>
              <a:rect l="l" t="t" r="r" b="b"/>
              <a:pathLst>
                <a:path w="823" h="3607" extrusionOk="0">
                  <a:moveTo>
                    <a:pt x="160" y="0"/>
                  </a:moveTo>
                  <a:cubicBezTo>
                    <a:pt x="160" y="0"/>
                    <a:pt x="1" y="3447"/>
                    <a:pt x="1" y="3607"/>
                  </a:cubicBezTo>
                  <a:lnTo>
                    <a:pt x="822" y="3607"/>
                  </a:lnTo>
                  <a:lnTo>
                    <a:pt x="16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38"/>
            <p:cNvSpPr/>
            <p:nvPr/>
          </p:nvSpPr>
          <p:spPr>
            <a:xfrm>
              <a:off x="6179084" y="826615"/>
              <a:ext cx="115686" cy="26394"/>
            </a:xfrm>
            <a:custGeom>
              <a:avLst/>
              <a:gdLst/>
              <a:ahLst/>
              <a:cxnLst/>
              <a:rect l="l" t="t" r="r" b="b"/>
              <a:pathLst>
                <a:path w="3607" h="823" extrusionOk="0">
                  <a:moveTo>
                    <a:pt x="0" y="0"/>
                  </a:moveTo>
                  <a:lnTo>
                    <a:pt x="0" y="822"/>
                  </a:lnTo>
                  <a:lnTo>
                    <a:pt x="3606" y="160"/>
                  </a:lnTo>
                  <a:cubicBezTo>
                    <a:pt x="3606" y="160"/>
                    <a:pt x="160" y="0"/>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38"/>
            <p:cNvSpPr/>
            <p:nvPr/>
          </p:nvSpPr>
          <p:spPr>
            <a:xfrm>
              <a:off x="6146853" y="816353"/>
              <a:ext cx="45415" cy="45443"/>
            </a:xfrm>
            <a:custGeom>
              <a:avLst/>
              <a:gdLst/>
              <a:ahLst/>
              <a:cxnLst/>
              <a:rect l="l" t="t" r="r" b="b"/>
              <a:pathLst>
                <a:path w="1416" h="1417" extrusionOk="0">
                  <a:moveTo>
                    <a:pt x="708" y="1"/>
                  </a:moveTo>
                  <a:cubicBezTo>
                    <a:pt x="320" y="1"/>
                    <a:pt x="1" y="320"/>
                    <a:pt x="1" y="708"/>
                  </a:cubicBezTo>
                  <a:cubicBezTo>
                    <a:pt x="1" y="1096"/>
                    <a:pt x="320" y="1416"/>
                    <a:pt x="708" y="1416"/>
                  </a:cubicBezTo>
                  <a:cubicBezTo>
                    <a:pt x="1096" y="1416"/>
                    <a:pt x="1416" y="1096"/>
                    <a:pt x="1416" y="708"/>
                  </a:cubicBezTo>
                  <a:cubicBezTo>
                    <a:pt x="1416" y="320"/>
                    <a:pt x="1096" y="1"/>
                    <a:pt x="7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38"/>
            <p:cNvSpPr/>
            <p:nvPr/>
          </p:nvSpPr>
          <p:spPr>
            <a:xfrm>
              <a:off x="6160772" y="822959"/>
              <a:ext cx="24920" cy="24918"/>
            </a:xfrm>
            <a:custGeom>
              <a:avLst/>
              <a:gdLst/>
              <a:ahLst/>
              <a:cxnLst/>
              <a:rect l="l" t="t" r="r" b="b"/>
              <a:pathLst>
                <a:path w="777" h="777" extrusionOk="0">
                  <a:moveTo>
                    <a:pt x="388" y="0"/>
                  </a:moveTo>
                  <a:cubicBezTo>
                    <a:pt x="183" y="0"/>
                    <a:pt x="0" y="183"/>
                    <a:pt x="0" y="388"/>
                  </a:cubicBezTo>
                  <a:cubicBezTo>
                    <a:pt x="0" y="594"/>
                    <a:pt x="183" y="776"/>
                    <a:pt x="388" y="776"/>
                  </a:cubicBezTo>
                  <a:cubicBezTo>
                    <a:pt x="594" y="776"/>
                    <a:pt x="776" y="594"/>
                    <a:pt x="776" y="388"/>
                  </a:cubicBezTo>
                  <a:cubicBezTo>
                    <a:pt x="776" y="183"/>
                    <a:pt x="594" y="0"/>
                    <a:pt x="38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8" name="Google Shape;1488;p38"/>
            <p:cNvSpPr/>
            <p:nvPr/>
          </p:nvSpPr>
          <p:spPr>
            <a:xfrm>
              <a:off x="5944098" y="627486"/>
              <a:ext cx="146443" cy="108365"/>
            </a:xfrm>
            <a:custGeom>
              <a:avLst/>
              <a:gdLst/>
              <a:ahLst/>
              <a:cxnLst/>
              <a:rect l="l" t="t" r="r" b="b"/>
              <a:pathLst>
                <a:path w="4566" h="3379" extrusionOk="0">
                  <a:moveTo>
                    <a:pt x="4565" y="1"/>
                  </a:moveTo>
                  <a:cubicBezTo>
                    <a:pt x="2671" y="480"/>
                    <a:pt x="1004" y="1713"/>
                    <a:pt x="0" y="3333"/>
                  </a:cubicBezTo>
                  <a:cubicBezTo>
                    <a:pt x="83" y="3365"/>
                    <a:pt x="176" y="3379"/>
                    <a:pt x="275" y="3379"/>
                  </a:cubicBezTo>
                  <a:cubicBezTo>
                    <a:pt x="1270" y="3379"/>
                    <a:pt x="2967" y="1964"/>
                    <a:pt x="2967" y="1964"/>
                  </a:cubicBezTo>
                  <a:cubicBezTo>
                    <a:pt x="3013" y="1918"/>
                    <a:pt x="3082" y="1873"/>
                    <a:pt x="3127" y="1850"/>
                  </a:cubicBezTo>
                  <a:cubicBezTo>
                    <a:pt x="3150" y="1827"/>
                    <a:pt x="3150" y="1827"/>
                    <a:pt x="3173" y="1804"/>
                  </a:cubicBezTo>
                  <a:cubicBezTo>
                    <a:pt x="3219" y="1781"/>
                    <a:pt x="3241" y="1758"/>
                    <a:pt x="3287" y="1736"/>
                  </a:cubicBezTo>
                  <a:cubicBezTo>
                    <a:pt x="3310" y="1713"/>
                    <a:pt x="3310" y="1713"/>
                    <a:pt x="3333" y="1690"/>
                  </a:cubicBezTo>
                  <a:cubicBezTo>
                    <a:pt x="3355" y="1667"/>
                    <a:pt x="3401" y="1644"/>
                    <a:pt x="3424" y="1622"/>
                  </a:cubicBezTo>
                  <a:cubicBezTo>
                    <a:pt x="3447" y="1599"/>
                    <a:pt x="3470" y="1599"/>
                    <a:pt x="3470" y="1576"/>
                  </a:cubicBezTo>
                  <a:cubicBezTo>
                    <a:pt x="3515" y="1553"/>
                    <a:pt x="3538" y="1530"/>
                    <a:pt x="3561" y="1507"/>
                  </a:cubicBezTo>
                  <a:cubicBezTo>
                    <a:pt x="3584" y="1507"/>
                    <a:pt x="3584" y="1485"/>
                    <a:pt x="3607" y="1462"/>
                  </a:cubicBezTo>
                  <a:cubicBezTo>
                    <a:pt x="3629" y="1439"/>
                    <a:pt x="3652" y="1439"/>
                    <a:pt x="3675" y="1416"/>
                  </a:cubicBezTo>
                  <a:cubicBezTo>
                    <a:pt x="3698" y="1393"/>
                    <a:pt x="3721" y="1370"/>
                    <a:pt x="3721" y="1370"/>
                  </a:cubicBezTo>
                  <a:cubicBezTo>
                    <a:pt x="3743" y="1348"/>
                    <a:pt x="3766" y="1325"/>
                    <a:pt x="3789" y="1302"/>
                  </a:cubicBezTo>
                  <a:cubicBezTo>
                    <a:pt x="3812" y="1302"/>
                    <a:pt x="3835" y="1279"/>
                    <a:pt x="3835" y="1256"/>
                  </a:cubicBezTo>
                  <a:cubicBezTo>
                    <a:pt x="3858" y="1234"/>
                    <a:pt x="3880" y="1234"/>
                    <a:pt x="3903" y="1211"/>
                  </a:cubicBezTo>
                  <a:cubicBezTo>
                    <a:pt x="3926" y="1188"/>
                    <a:pt x="3926" y="1165"/>
                    <a:pt x="3949" y="1165"/>
                  </a:cubicBezTo>
                  <a:cubicBezTo>
                    <a:pt x="3972" y="1142"/>
                    <a:pt x="3972" y="1119"/>
                    <a:pt x="3995" y="1097"/>
                  </a:cubicBezTo>
                  <a:cubicBezTo>
                    <a:pt x="4017" y="1097"/>
                    <a:pt x="4017" y="1074"/>
                    <a:pt x="4040" y="1074"/>
                  </a:cubicBezTo>
                  <a:cubicBezTo>
                    <a:pt x="4040" y="1051"/>
                    <a:pt x="4040" y="1051"/>
                    <a:pt x="4040" y="1051"/>
                  </a:cubicBezTo>
                  <a:lnTo>
                    <a:pt x="4063" y="1051"/>
                  </a:lnTo>
                  <a:cubicBezTo>
                    <a:pt x="4063" y="1028"/>
                    <a:pt x="4086" y="1028"/>
                    <a:pt x="4086" y="1005"/>
                  </a:cubicBezTo>
                  <a:cubicBezTo>
                    <a:pt x="4109" y="1005"/>
                    <a:pt x="4109" y="982"/>
                    <a:pt x="4132" y="960"/>
                  </a:cubicBezTo>
                  <a:cubicBezTo>
                    <a:pt x="4132" y="937"/>
                    <a:pt x="4154" y="937"/>
                    <a:pt x="4177" y="914"/>
                  </a:cubicBezTo>
                  <a:cubicBezTo>
                    <a:pt x="4177" y="891"/>
                    <a:pt x="4177" y="891"/>
                    <a:pt x="4200" y="868"/>
                  </a:cubicBezTo>
                  <a:cubicBezTo>
                    <a:pt x="4223" y="845"/>
                    <a:pt x="4223" y="845"/>
                    <a:pt x="4246" y="823"/>
                  </a:cubicBezTo>
                  <a:cubicBezTo>
                    <a:pt x="4246" y="800"/>
                    <a:pt x="4268" y="800"/>
                    <a:pt x="4268" y="777"/>
                  </a:cubicBezTo>
                  <a:cubicBezTo>
                    <a:pt x="4268" y="754"/>
                    <a:pt x="4291" y="754"/>
                    <a:pt x="4314" y="731"/>
                  </a:cubicBezTo>
                  <a:cubicBezTo>
                    <a:pt x="4314" y="709"/>
                    <a:pt x="4314" y="709"/>
                    <a:pt x="4337" y="686"/>
                  </a:cubicBezTo>
                  <a:cubicBezTo>
                    <a:pt x="4337" y="663"/>
                    <a:pt x="4360" y="663"/>
                    <a:pt x="4360" y="640"/>
                  </a:cubicBezTo>
                  <a:cubicBezTo>
                    <a:pt x="4360" y="617"/>
                    <a:pt x="4383" y="617"/>
                    <a:pt x="4383" y="594"/>
                  </a:cubicBezTo>
                  <a:cubicBezTo>
                    <a:pt x="4383" y="572"/>
                    <a:pt x="4405" y="572"/>
                    <a:pt x="4405" y="549"/>
                  </a:cubicBezTo>
                  <a:cubicBezTo>
                    <a:pt x="4405" y="526"/>
                    <a:pt x="4428" y="526"/>
                    <a:pt x="4428" y="503"/>
                  </a:cubicBezTo>
                  <a:cubicBezTo>
                    <a:pt x="4428" y="503"/>
                    <a:pt x="4451" y="480"/>
                    <a:pt x="4451" y="457"/>
                  </a:cubicBezTo>
                  <a:cubicBezTo>
                    <a:pt x="4451" y="457"/>
                    <a:pt x="4451" y="435"/>
                    <a:pt x="4474" y="435"/>
                  </a:cubicBezTo>
                  <a:cubicBezTo>
                    <a:pt x="4474" y="412"/>
                    <a:pt x="4474" y="389"/>
                    <a:pt x="4474" y="389"/>
                  </a:cubicBezTo>
                  <a:cubicBezTo>
                    <a:pt x="4497" y="366"/>
                    <a:pt x="4497" y="366"/>
                    <a:pt x="4497" y="343"/>
                  </a:cubicBezTo>
                  <a:cubicBezTo>
                    <a:pt x="4497" y="320"/>
                    <a:pt x="4497" y="320"/>
                    <a:pt x="4520" y="298"/>
                  </a:cubicBezTo>
                  <a:cubicBezTo>
                    <a:pt x="4520" y="298"/>
                    <a:pt x="4520" y="275"/>
                    <a:pt x="4520" y="275"/>
                  </a:cubicBezTo>
                  <a:cubicBezTo>
                    <a:pt x="4520" y="252"/>
                    <a:pt x="4520" y="229"/>
                    <a:pt x="4542" y="206"/>
                  </a:cubicBezTo>
                  <a:cubicBezTo>
                    <a:pt x="4542" y="206"/>
                    <a:pt x="4542" y="206"/>
                    <a:pt x="4542" y="184"/>
                  </a:cubicBezTo>
                  <a:cubicBezTo>
                    <a:pt x="4542" y="161"/>
                    <a:pt x="4542" y="161"/>
                    <a:pt x="4542" y="138"/>
                  </a:cubicBezTo>
                  <a:cubicBezTo>
                    <a:pt x="4542" y="138"/>
                    <a:pt x="4542" y="115"/>
                    <a:pt x="4542" y="115"/>
                  </a:cubicBezTo>
                  <a:cubicBezTo>
                    <a:pt x="4542" y="92"/>
                    <a:pt x="4542" y="69"/>
                    <a:pt x="4542" y="69"/>
                  </a:cubicBezTo>
                  <a:cubicBezTo>
                    <a:pt x="4542" y="47"/>
                    <a:pt x="4565" y="47"/>
                    <a:pt x="4565" y="47"/>
                  </a:cubicBezTo>
                  <a:cubicBezTo>
                    <a:pt x="4565" y="24"/>
                    <a:pt x="4565" y="24"/>
                    <a:pt x="4565"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9" name="Google Shape;1489;p38"/>
            <p:cNvSpPr/>
            <p:nvPr/>
          </p:nvSpPr>
          <p:spPr>
            <a:xfrm>
              <a:off x="5903816" y="573927"/>
              <a:ext cx="218542" cy="145951"/>
            </a:xfrm>
            <a:custGeom>
              <a:avLst/>
              <a:gdLst/>
              <a:ahLst/>
              <a:cxnLst/>
              <a:rect l="l" t="t" r="r" b="b"/>
              <a:pathLst>
                <a:path w="6814" h="4551" extrusionOk="0">
                  <a:moveTo>
                    <a:pt x="3424" y="0"/>
                  </a:moveTo>
                  <a:cubicBezTo>
                    <a:pt x="3079" y="0"/>
                    <a:pt x="2733" y="46"/>
                    <a:pt x="2420" y="142"/>
                  </a:cubicBezTo>
                  <a:cubicBezTo>
                    <a:pt x="571" y="712"/>
                    <a:pt x="1" y="3588"/>
                    <a:pt x="731" y="4364"/>
                  </a:cubicBezTo>
                  <a:cubicBezTo>
                    <a:pt x="851" y="4496"/>
                    <a:pt x="1017" y="4550"/>
                    <a:pt x="1211" y="4550"/>
                  </a:cubicBezTo>
                  <a:cubicBezTo>
                    <a:pt x="2198" y="4550"/>
                    <a:pt x="3904" y="3132"/>
                    <a:pt x="3904" y="3132"/>
                  </a:cubicBezTo>
                  <a:cubicBezTo>
                    <a:pt x="6813" y="1154"/>
                    <a:pt x="5144" y="0"/>
                    <a:pt x="342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0" name="Google Shape;1490;p38"/>
            <p:cNvSpPr/>
            <p:nvPr/>
          </p:nvSpPr>
          <p:spPr>
            <a:xfrm>
              <a:off x="5914079" y="589450"/>
              <a:ext cx="174250" cy="130429"/>
            </a:xfrm>
            <a:custGeom>
              <a:avLst/>
              <a:gdLst/>
              <a:ahLst/>
              <a:cxnLst/>
              <a:rect l="l" t="t" r="r" b="b"/>
              <a:pathLst>
                <a:path w="5433" h="4067" extrusionOk="0">
                  <a:moveTo>
                    <a:pt x="4794" y="0"/>
                  </a:moveTo>
                  <a:lnTo>
                    <a:pt x="4794" y="0"/>
                  </a:lnTo>
                  <a:cubicBezTo>
                    <a:pt x="4657" y="388"/>
                    <a:pt x="4246" y="845"/>
                    <a:pt x="3447" y="1392"/>
                  </a:cubicBezTo>
                  <a:cubicBezTo>
                    <a:pt x="3447" y="1392"/>
                    <a:pt x="1954" y="2645"/>
                    <a:pt x="1095" y="2645"/>
                  </a:cubicBezTo>
                  <a:cubicBezTo>
                    <a:pt x="930" y="2645"/>
                    <a:pt x="788" y="2598"/>
                    <a:pt x="685" y="2488"/>
                  </a:cubicBezTo>
                  <a:cubicBezTo>
                    <a:pt x="480" y="2237"/>
                    <a:pt x="388" y="1803"/>
                    <a:pt x="434" y="1301"/>
                  </a:cubicBezTo>
                  <a:lnTo>
                    <a:pt x="434" y="1301"/>
                  </a:lnTo>
                  <a:cubicBezTo>
                    <a:pt x="0" y="2305"/>
                    <a:pt x="0" y="3447"/>
                    <a:pt x="411" y="3880"/>
                  </a:cubicBezTo>
                  <a:cubicBezTo>
                    <a:pt x="531" y="4012"/>
                    <a:pt x="697" y="4066"/>
                    <a:pt x="891" y="4066"/>
                  </a:cubicBezTo>
                  <a:cubicBezTo>
                    <a:pt x="1878" y="4066"/>
                    <a:pt x="3584" y="2648"/>
                    <a:pt x="3584" y="2648"/>
                  </a:cubicBezTo>
                  <a:cubicBezTo>
                    <a:pt x="5387" y="1415"/>
                    <a:pt x="5433" y="502"/>
                    <a:pt x="4794" y="0"/>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1" name="Google Shape;1491;p38"/>
            <p:cNvSpPr/>
            <p:nvPr/>
          </p:nvSpPr>
          <p:spPr>
            <a:xfrm>
              <a:off x="5924310" y="577198"/>
              <a:ext cx="61483" cy="41082"/>
            </a:xfrm>
            <a:custGeom>
              <a:avLst/>
              <a:gdLst/>
              <a:ahLst/>
              <a:cxnLst/>
              <a:rect l="l" t="t" r="r" b="b"/>
              <a:pathLst>
                <a:path w="1917" h="1281" extrusionOk="0">
                  <a:moveTo>
                    <a:pt x="962" y="1"/>
                  </a:moveTo>
                  <a:cubicBezTo>
                    <a:pt x="867" y="1"/>
                    <a:pt x="772" y="13"/>
                    <a:pt x="686" y="40"/>
                  </a:cubicBezTo>
                  <a:cubicBezTo>
                    <a:pt x="161" y="199"/>
                    <a:pt x="1" y="1021"/>
                    <a:pt x="206" y="1227"/>
                  </a:cubicBezTo>
                  <a:cubicBezTo>
                    <a:pt x="244" y="1265"/>
                    <a:pt x="294" y="1280"/>
                    <a:pt x="351" y="1280"/>
                  </a:cubicBezTo>
                  <a:cubicBezTo>
                    <a:pt x="637" y="1280"/>
                    <a:pt x="1096" y="884"/>
                    <a:pt x="1096" y="884"/>
                  </a:cubicBezTo>
                  <a:cubicBezTo>
                    <a:pt x="1917" y="331"/>
                    <a:pt x="1445" y="1"/>
                    <a:pt x="96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38"/>
            <p:cNvSpPr/>
            <p:nvPr/>
          </p:nvSpPr>
          <p:spPr>
            <a:xfrm>
              <a:off x="5974085" y="997811"/>
              <a:ext cx="123768" cy="132834"/>
            </a:xfrm>
            <a:custGeom>
              <a:avLst/>
              <a:gdLst/>
              <a:ahLst/>
              <a:cxnLst/>
              <a:rect l="l" t="t" r="r" b="b"/>
              <a:pathLst>
                <a:path w="3859" h="4142" extrusionOk="0">
                  <a:moveTo>
                    <a:pt x="1149" y="0"/>
                  </a:moveTo>
                  <a:cubicBezTo>
                    <a:pt x="1014" y="0"/>
                    <a:pt x="882" y="16"/>
                    <a:pt x="754" y="49"/>
                  </a:cubicBezTo>
                  <a:cubicBezTo>
                    <a:pt x="754" y="49"/>
                    <a:pt x="1" y="3975"/>
                    <a:pt x="823" y="4135"/>
                  </a:cubicBezTo>
                  <a:cubicBezTo>
                    <a:pt x="844" y="4139"/>
                    <a:pt x="866" y="4141"/>
                    <a:pt x="889" y="4141"/>
                  </a:cubicBezTo>
                  <a:cubicBezTo>
                    <a:pt x="1757" y="4141"/>
                    <a:pt x="3858" y="1282"/>
                    <a:pt x="3858" y="1282"/>
                  </a:cubicBezTo>
                  <a:cubicBezTo>
                    <a:pt x="3858" y="1282"/>
                    <a:pt x="2391" y="0"/>
                    <a:pt x="1149" y="0"/>
                  </a:cubicBezTo>
                  <a:close/>
                </a:path>
              </a:pathLst>
            </a:custGeom>
            <a:solidFill>
              <a:srgbClr val="BF0C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38"/>
            <p:cNvSpPr/>
            <p:nvPr/>
          </p:nvSpPr>
          <p:spPr>
            <a:xfrm>
              <a:off x="5974085" y="997843"/>
              <a:ext cx="101798" cy="132802"/>
            </a:xfrm>
            <a:custGeom>
              <a:avLst/>
              <a:gdLst/>
              <a:ahLst/>
              <a:cxnLst/>
              <a:rect l="l" t="t" r="r" b="b"/>
              <a:pathLst>
                <a:path w="3174" h="4141" extrusionOk="0">
                  <a:moveTo>
                    <a:pt x="1148" y="1"/>
                  </a:moveTo>
                  <a:cubicBezTo>
                    <a:pt x="1014" y="1"/>
                    <a:pt x="882" y="15"/>
                    <a:pt x="754" y="48"/>
                  </a:cubicBezTo>
                  <a:cubicBezTo>
                    <a:pt x="754" y="48"/>
                    <a:pt x="1" y="3974"/>
                    <a:pt x="823" y="4134"/>
                  </a:cubicBezTo>
                  <a:cubicBezTo>
                    <a:pt x="846" y="4138"/>
                    <a:pt x="870" y="4140"/>
                    <a:pt x="895" y="4140"/>
                  </a:cubicBezTo>
                  <a:cubicBezTo>
                    <a:pt x="1138" y="4140"/>
                    <a:pt x="1452" y="3942"/>
                    <a:pt x="1804" y="3632"/>
                  </a:cubicBezTo>
                  <a:cubicBezTo>
                    <a:pt x="1553" y="3312"/>
                    <a:pt x="1393" y="2924"/>
                    <a:pt x="1393" y="2490"/>
                  </a:cubicBezTo>
                  <a:cubicBezTo>
                    <a:pt x="1393" y="1555"/>
                    <a:pt x="2169" y="756"/>
                    <a:pt x="3128" y="756"/>
                  </a:cubicBezTo>
                  <a:lnTo>
                    <a:pt x="3174" y="756"/>
                  </a:lnTo>
                  <a:cubicBezTo>
                    <a:pt x="2637" y="410"/>
                    <a:pt x="1858" y="1"/>
                    <a:pt x="1148"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 name="Group 1">
            <a:extLst>
              <a:ext uri="{FF2B5EF4-FFF2-40B4-BE49-F238E27FC236}">
                <a16:creationId xmlns:a16="http://schemas.microsoft.com/office/drawing/2014/main" id="{56D11310-A472-42BE-C95B-94F03664E92A}"/>
              </a:ext>
            </a:extLst>
          </p:cNvPr>
          <p:cNvGrpSpPr/>
          <p:nvPr/>
        </p:nvGrpSpPr>
        <p:grpSpPr>
          <a:xfrm>
            <a:off x="7102783" y="2016659"/>
            <a:ext cx="4827035" cy="5140759"/>
            <a:chOff x="4803637" y="1533688"/>
            <a:chExt cx="3620276" cy="3855569"/>
          </a:xfrm>
        </p:grpSpPr>
        <p:grpSp>
          <p:nvGrpSpPr>
            <p:cNvPr id="3" name="Google Shape;894;p51">
              <a:extLst>
                <a:ext uri="{FF2B5EF4-FFF2-40B4-BE49-F238E27FC236}">
                  <a16:creationId xmlns:a16="http://schemas.microsoft.com/office/drawing/2014/main" id="{1B6E10A2-9508-0BAE-8F30-8723294987D3}"/>
                </a:ext>
              </a:extLst>
            </p:cNvPr>
            <p:cNvGrpSpPr/>
            <p:nvPr/>
          </p:nvGrpSpPr>
          <p:grpSpPr>
            <a:xfrm>
              <a:off x="5688700" y="1533688"/>
              <a:ext cx="2735213" cy="1669200"/>
              <a:chOff x="5688700" y="1533688"/>
              <a:chExt cx="2735213" cy="1669200"/>
            </a:xfrm>
          </p:grpSpPr>
          <p:sp>
            <p:nvSpPr>
              <p:cNvPr id="61" name="Google Shape;895;p51">
                <a:extLst>
                  <a:ext uri="{FF2B5EF4-FFF2-40B4-BE49-F238E27FC236}">
                    <a16:creationId xmlns:a16="http://schemas.microsoft.com/office/drawing/2014/main" id="{0B94E815-59A5-E14E-F086-5B459A44DD4E}"/>
                  </a:ext>
                </a:extLst>
              </p:cNvPr>
              <p:cNvSpPr/>
              <p:nvPr/>
            </p:nvSpPr>
            <p:spPr>
              <a:xfrm>
                <a:off x="5688700" y="1533688"/>
                <a:ext cx="2735100" cy="1669200"/>
              </a:xfrm>
              <a:prstGeom prst="rect">
                <a:avLst/>
              </a:prstGeom>
              <a:solidFill>
                <a:srgbClr val="269490"/>
              </a:solidFill>
              <a:ln w="152400" cap="flat" cmpd="sng">
                <a:solidFill>
                  <a:srgbClr val="B15A35"/>
                </a:solidFill>
                <a:prstDash val="solid"/>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62" name="Google Shape;896;p51">
                <a:extLst>
                  <a:ext uri="{FF2B5EF4-FFF2-40B4-BE49-F238E27FC236}">
                    <a16:creationId xmlns:a16="http://schemas.microsoft.com/office/drawing/2014/main" id="{9A6A076E-6E6F-5C36-3F65-9632250850C6}"/>
                  </a:ext>
                </a:extLst>
              </p:cNvPr>
              <p:cNvGrpSpPr/>
              <p:nvPr/>
            </p:nvGrpSpPr>
            <p:grpSpPr>
              <a:xfrm>
                <a:off x="6010637" y="1722801"/>
                <a:ext cx="2413276" cy="1312280"/>
                <a:chOff x="994611" y="509187"/>
                <a:chExt cx="2067046" cy="1123913"/>
              </a:xfrm>
            </p:grpSpPr>
            <p:sp>
              <p:nvSpPr>
                <p:cNvPr id="63" name="Google Shape;897;p51">
                  <a:extLst>
                    <a:ext uri="{FF2B5EF4-FFF2-40B4-BE49-F238E27FC236}">
                      <a16:creationId xmlns:a16="http://schemas.microsoft.com/office/drawing/2014/main" id="{9C712EF1-000B-47BC-1460-73F767E605C7}"/>
                    </a:ext>
                  </a:extLst>
                </p:cNvPr>
                <p:cNvSpPr/>
                <p:nvPr/>
              </p:nvSpPr>
              <p:spPr>
                <a:xfrm>
                  <a:off x="994611" y="509187"/>
                  <a:ext cx="2067046" cy="1123913"/>
                </a:xfrm>
                <a:custGeom>
                  <a:avLst/>
                  <a:gdLst/>
                  <a:ahLst/>
                  <a:cxnLst/>
                  <a:rect l="l" t="t" r="r" b="b"/>
                  <a:pathLst>
                    <a:path w="36772" h="19994" extrusionOk="0">
                      <a:moveTo>
                        <a:pt x="14923" y="0"/>
                      </a:moveTo>
                      <a:cubicBezTo>
                        <a:pt x="3587" y="0"/>
                        <a:pt x="1" y="6358"/>
                        <a:pt x="1" y="6358"/>
                      </a:cubicBezTo>
                      <a:lnTo>
                        <a:pt x="1526" y="5678"/>
                      </a:lnTo>
                      <a:lnTo>
                        <a:pt x="1526" y="5678"/>
                      </a:lnTo>
                      <a:cubicBezTo>
                        <a:pt x="1526" y="5678"/>
                        <a:pt x="340" y="13305"/>
                        <a:pt x="846" y="15933"/>
                      </a:cubicBezTo>
                      <a:cubicBezTo>
                        <a:pt x="1279" y="18179"/>
                        <a:pt x="9770" y="19993"/>
                        <a:pt x="19705" y="19993"/>
                      </a:cubicBezTo>
                      <a:cubicBezTo>
                        <a:pt x="21375" y="19993"/>
                        <a:pt x="23095" y="19941"/>
                        <a:pt x="24826" y="19828"/>
                      </a:cubicBezTo>
                      <a:cubicBezTo>
                        <a:pt x="36771" y="19066"/>
                        <a:pt x="28300" y="4833"/>
                        <a:pt x="28300" y="4833"/>
                      </a:cubicBezTo>
                      <a:lnTo>
                        <a:pt x="29402" y="4833"/>
                      </a:lnTo>
                      <a:cubicBezTo>
                        <a:pt x="29402" y="4833"/>
                        <a:pt x="27455" y="258"/>
                        <a:pt x="15593" y="0"/>
                      </a:cubicBezTo>
                      <a:close/>
                    </a:path>
                  </a:pathLst>
                </a:custGeom>
                <a:solidFill>
                  <a:srgbClr val="FFFFFF">
                    <a:alpha val="173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08" name="Google Shape;898;p51">
                  <a:extLst>
                    <a:ext uri="{FF2B5EF4-FFF2-40B4-BE49-F238E27FC236}">
                      <a16:creationId xmlns:a16="http://schemas.microsoft.com/office/drawing/2014/main" id="{1B598628-3BBA-6298-0AA1-E20EC6A8BD9E}"/>
                    </a:ext>
                  </a:extLst>
                </p:cNvPr>
                <p:cNvSpPr/>
                <p:nvPr/>
              </p:nvSpPr>
              <p:spPr>
                <a:xfrm>
                  <a:off x="2327557" y="511492"/>
                  <a:ext cx="347056" cy="203377"/>
                </a:xfrm>
                <a:custGeom>
                  <a:avLst/>
                  <a:gdLst/>
                  <a:ahLst/>
                  <a:cxnLst/>
                  <a:rect l="l" t="t" r="r" b="b"/>
                  <a:pathLst>
                    <a:path w="6174" h="3618" extrusionOk="0">
                      <a:moveTo>
                        <a:pt x="1526" y="1"/>
                      </a:moveTo>
                      <a:cubicBezTo>
                        <a:pt x="1062" y="1"/>
                        <a:pt x="557" y="62"/>
                        <a:pt x="0" y="186"/>
                      </a:cubicBezTo>
                      <a:cubicBezTo>
                        <a:pt x="0" y="186"/>
                        <a:pt x="3937" y="1114"/>
                        <a:pt x="5442" y="3205"/>
                      </a:cubicBezTo>
                      <a:cubicBezTo>
                        <a:pt x="5659" y="3494"/>
                        <a:pt x="5813" y="3617"/>
                        <a:pt x="5916" y="3617"/>
                      </a:cubicBezTo>
                      <a:cubicBezTo>
                        <a:pt x="6174" y="3617"/>
                        <a:pt x="5998" y="2711"/>
                        <a:pt x="5298" y="1814"/>
                      </a:cubicBezTo>
                      <a:cubicBezTo>
                        <a:pt x="4608" y="907"/>
                        <a:pt x="3371" y="1"/>
                        <a:pt x="1526" y="1"/>
                      </a:cubicBezTo>
                      <a:close/>
                    </a:path>
                  </a:pathLst>
                </a:custGeom>
                <a:solidFill>
                  <a:srgbClr val="FFFFFF">
                    <a:alpha val="173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4" name="Google Shape;899;p51">
              <a:extLst>
                <a:ext uri="{FF2B5EF4-FFF2-40B4-BE49-F238E27FC236}">
                  <a16:creationId xmlns:a16="http://schemas.microsoft.com/office/drawing/2014/main" id="{F4734626-0340-782E-708F-77B5082095EE}"/>
                </a:ext>
              </a:extLst>
            </p:cNvPr>
            <p:cNvSpPr/>
            <p:nvPr/>
          </p:nvSpPr>
          <p:spPr>
            <a:xfrm rot="-15">
              <a:off x="7281553" y="2054273"/>
              <a:ext cx="549912" cy="628052"/>
            </a:xfrm>
            <a:prstGeom prst="rect">
              <a:avLst/>
            </a:prstGeom>
          </p:spPr>
          <p:txBody>
            <a:bodyPr>
              <a:prstTxWarp prst="textPlain">
                <a:avLst/>
              </a:prstTxWarp>
            </a:bodyPr>
            <a:lstStyle/>
            <a:p>
              <a:pPr algn="ctr" defTabSz="1219170">
                <a:defRPr/>
              </a:pPr>
              <a:r>
                <a:rPr sz="2400" kern="0">
                  <a:solidFill>
                    <a:srgbClr val="FFFFFF"/>
                  </a:solidFill>
                  <a:latin typeface="Mansalva"/>
                  <a:cs typeface="Arial"/>
                  <a:sym typeface="Arial"/>
                </a:rPr>
                <a:t>¿?</a:t>
              </a:r>
            </a:p>
          </p:txBody>
        </p:sp>
        <p:grpSp>
          <p:nvGrpSpPr>
            <p:cNvPr id="5" name="Google Shape;902;p51">
              <a:extLst>
                <a:ext uri="{FF2B5EF4-FFF2-40B4-BE49-F238E27FC236}">
                  <a16:creationId xmlns:a16="http://schemas.microsoft.com/office/drawing/2014/main" id="{593F6B78-9800-9A02-F481-17A94658FE14}"/>
                </a:ext>
              </a:extLst>
            </p:cNvPr>
            <p:cNvGrpSpPr/>
            <p:nvPr/>
          </p:nvGrpSpPr>
          <p:grpSpPr>
            <a:xfrm>
              <a:off x="4803637" y="1765730"/>
              <a:ext cx="3577549" cy="3623527"/>
              <a:chOff x="4826826" y="1410925"/>
              <a:chExt cx="3406541" cy="3450321"/>
            </a:xfrm>
          </p:grpSpPr>
          <p:sp>
            <p:nvSpPr>
              <p:cNvPr id="6" name="Google Shape;903;p51">
                <a:extLst>
                  <a:ext uri="{FF2B5EF4-FFF2-40B4-BE49-F238E27FC236}">
                    <a16:creationId xmlns:a16="http://schemas.microsoft.com/office/drawing/2014/main" id="{EB180613-3649-8A63-11B8-A95E841C8A24}"/>
                  </a:ext>
                </a:extLst>
              </p:cNvPr>
              <p:cNvSpPr/>
              <p:nvPr/>
            </p:nvSpPr>
            <p:spPr>
              <a:xfrm>
                <a:off x="4869253" y="1864470"/>
                <a:ext cx="463564" cy="700505"/>
              </a:xfrm>
              <a:custGeom>
                <a:avLst/>
                <a:gdLst/>
                <a:ahLst/>
                <a:cxnLst/>
                <a:rect l="l" t="t" r="r" b="b"/>
                <a:pathLst>
                  <a:path w="7998" h="12086" extrusionOk="0">
                    <a:moveTo>
                      <a:pt x="6311" y="1"/>
                    </a:moveTo>
                    <a:cubicBezTo>
                      <a:pt x="5360" y="1"/>
                      <a:pt x="5776" y="2665"/>
                      <a:pt x="5822" y="3830"/>
                    </a:cubicBezTo>
                    <a:cubicBezTo>
                      <a:pt x="5822" y="3830"/>
                      <a:pt x="5534" y="3818"/>
                      <a:pt x="5099" y="3818"/>
                    </a:cubicBezTo>
                    <a:cubicBezTo>
                      <a:pt x="3994" y="3818"/>
                      <a:pt x="1946" y="3897"/>
                      <a:pt x="1288" y="4459"/>
                    </a:cubicBezTo>
                    <a:cubicBezTo>
                      <a:pt x="1288" y="4459"/>
                      <a:pt x="0" y="6727"/>
                      <a:pt x="1051" y="8458"/>
                    </a:cubicBezTo>
                    <a:lnTo>
                      <a:pt x="948" y="12085"/>
                    </a:lnTo>
                    <a:lnTo>
                      <a:pt x="7997" y="9457"/>
                    </a:lnTo>
                    <a:cubicBezTo>
                      <a:pt x="7997" y="9457"/>
                      <a:pt x="7966" y="697"/>
                      <a:pt x="6626" y="79"/>
                    </a:cubicBezTo>
                    <a:cubicBezTo>
                      <a:pt x="6507" y="25"/>
                      <a:pt x="6403" y="1"/>
                      <a:pt x="6311" y="1"/>
                    </a:cubicBezTo>
                    <a:close/>
                  </a:path>
                </a:pathLst>
              </a:custGeom>
              <a:solidFill>
                <a:srgbClr val="FFB7A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904;p51">
                <a:extLst>
                  <a:ext uri="{FF2B5EF4-FFF2-40B4-BE49-F238E27FC236}">
                    <a16:creationId xmlns:a16="http://schemas.microsoft.com/office/drawing/2014/main" id="{09D0A553-202A-E1FD-D19E-E30AEB6864FD}"/>
                  </a:ext>
                </a:extLst>
              </p:cNvPr>
              <p:cNvSpPr/>
              <p:nvPr/>
            </p:nvSpPr>
            <p:spPr>
              <a:xfrm>
                <a:off x="4943328" y="2027340"/>
                <a:ext cx="303942" cy="256415"/>
              </a:xfrm>
              <a:custGeom>
                <a:avLst/>
                <a:gdLst/>
                <a:ahLst/>
                <a:cxnLst/>
                <a:rect l="l" t="t" r="r" b="b"/>
                <a:pathLst>
                  <a:path w="5244" h="4424" extrusionOk="0">
                    <a:moveTo>
                      <a:pt x="3755" y="0"/>
                    </a:moveTo>
                    <a:cubicBezTo>
                      <a:pt x="3754" y="0"/>
                      <a:pt x="3752" y="0"/>
                      <a:pt x="3751" y="0"/>
                    </a:cubicBezTo>
                    <a:cubicBezTo>
                      <a:pt x="3019" y="0"/>
                      <a:pt x="3009" y="722"/>
                      <a:pt x="3009" y="722"/>
                    </a:cubicBezTo>
                    <a:cubicBezTo>
                      <a:pt x="3009" y="722"/>
                      <a:pt x="2770" y="235"/>
                      <a:pt x="2248" y="235"/>
                    </a:cubicBezTo>
                    <a:cubicBezTo>
                      <a:pt x="2227" y="235"/>
                      <a:pt x="2206" y="236"/>
                      <a:pt x="2185" y="237"/>
                    </a:cubicBezTo>
                    <a:cubicBezTo>
                      <a:pt x="1618" y="278"/>
                      <a:pt x="1576" y="1155"/>
                      <a:pt x="1576" y="1155"/>
                    </a:cubicBezTo>
                    <a:cubicBezTo>
                      <a:pt x="1576" y="1155"/>
                      <a:pt x="1308" y="771"/>
                      <a:pt x="855" y="771"/>
                    </a:cubicBezTo>
                    <a:cubicBezTo>
                      <a:pt x="838" y="771"/>
                      <a:pt x="821" y="772"/>
                      <a:pt x="804" y="773"/>
                    </a:cubicBezTo>
                    <a:cubicBezTo>
                      <a:pt x="330" y="814"/>
                      <a:pt x="0" y="1320"/>
                      <a:pt x="10" y="1649"/>
                    </a:cubicBezTo>
                    <a:cubicBezTo>
                      <a:pt x="41" y="2769"/>
                      <a:pt x="456" y="4423"/>
                      <a:pt x="1132" y="4423"/>
                    </a:cubicBezTo>
                    <a:cubicBezTo>
                      <a:pt x="1146" y="4423"/>
                      <a:pt x="1160" y="4423"/>
                      <a:pt x="1175" y="4421"/>
                    </a:cubicBezTo>
                    <a:cubicBezTo>
                      <a:pt x="1865" y="4339"/>
                      <a:pt x="1896" y="3422"/>
                      <a:pt x="1896" y="3422"/>
                    </a:cubicBezTo>
                    <a:cubicBezTo>
                      <a:pt x="1896" y="3422"/>
                      <a:pt x="1961" y="4076"/>
                      <a:pt x="2661" y="4076"/>
                    </a:cubicBezTo>
                    <a:cubicBezTo>
                      <a:pt x="2697" y="4076"/>
                      <a:pt x="2733" y="4074"/>
                      <a:pt x="2772" y="4071"/>
                    </a:cubicBezTo>
                    <a:cubicBezTo>
                      <a:pt x="3586" y="4009"/>
                      <a:pt x="3349" y="3000"/>
                      <a:pt x="3349" y="2999"/>
                    </a:cubicBezTo>
                    <a:lnTo>
                      <a:pt x="3349" y="2999"/>
                    </a:lnTo>
                    <a:cubicBezTo>
                      <a:pt x="3349" y="3000"/>
                      <a:pt x="3471" y="3491"/>
                      <a:pt x="4103" y="3491"/>
                    </a:cubicBezTo>
                    <a:cubicBezTo>
                      <a:pt x="4186" y="3491"/>
                      <a:pt x="4278" y="3482"/>
                      <a:pt x="4380" y="3463"/>
                    </a:cubicBezTo>
                    <a:cubicBezTo>
                      <a:pt x="5244" y="3308"/>
                      <a:pt x="4485" y="0"/>
                      <a:pt x="3755" y="0"/>
                    </a:cubicBezTo>
                    <a:close/>
                  </a:path>
                </a:pathLst>
              </a:custGeom>
              <a:solidFill>
                <a:srgbClr val="FFB7A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905;p51">
                <a:extLst>
                  <a:ext uri="{FF2B5EF4-FFF2-40B4-BE49-F238E27FC236}">
                    <a16:creationId xmlns:a16="http://schemas.microsoft.com/office/drawing/2014/main" id="{A1793473-9B0A-7221-034A-2FC058596303}"/>
                  </a:ext>
                </a:extLst>
              </p:cNvPr>
              <p:cNvSpPr/>
              <p:nvPr/>
            </p:nvSpPr>
            <p:spPr>
              <a:xfrm>
                <a:off x="5136223" y="2166505"/>
                <a:ext cx="93837" cy="70537"/>
              </a:xfrm>
              <a:custGeom>
                <a:avLst/>
                <a:gdLst/>
                <a:ahLst/>
                <a:cxnLst/>
                <a:rect l="l" t="t" r="r" b="b"/>
                <a:pathLst>
                  <a:path w="1619" h="1217" extrusionOk="0">
                    <a:moveTo>
                      <a:pt x="1433" y="0"/>
                    </a:moveTo>
                    <a:lnTo>
                      <a:pt x="1433" y="21"/>
                    </a:lnTo>
                    <a:cubicBezTo>
                      <a:pt x="1423" y="52"/>
                      <a:pt x="1423" y="135"/>
                      <a:pt x="1402" y="238"/>
                    </a:cubicBezTo>
                    <a:cubicBezTo>
                      <a:pt x="1392" y="309"/>
                      <a:pt x="1371" y="403"/>
                      <a:pt x="1351" y="485"/>
                    </a:cubicBezTo>
                    <a:cubicBezTo>
                      <a:pt x="1330" y="557"/>
                      <a:pt x="1310" y="619"/>
                      <a:pt x="1278" y="680"/>
                    </a:cubicBezTo>
                    <a:cubicBezTo>
                      <a:pt x="1237" y="774"/>
                      <a:pt x="1175" y="856"/>
                      <a:pt x="1113" y="918"/>
                    </a:cubicBezTo>
                    <a:cubicBezTo>
                      <a:pt x="1072" y="948"/>
                      <a:pt x="1042" y="969"/>
                      <a:pt x="1000" y="990"/>
                    </a:cubicBezTo>
                    <a:cubicBezTo>
                      <a:pt x="959" y="1010"/>
                      <a:pt x="918" y="1021"/>
                      <a:pt x="866" y="1031"/>
                    </a:cubicBezTo>
                    <a:lnTo>
                      <a:pt x="784" y="1031"/>
                    </a:lnTo>
                    <a:cubicBezTo>
                      <a:pt x="660" y="1031"/>
                      <a:pt x="568" y="1000"/>
                      <a:pt x="495" y="959"/>
                    </a:cubicBezTo>
                    <a:cubicBezTo>
                      <a:pt x="433" y="928"/>
                      <a:pt x="382" y="887"/>
                      <a:pt x="351" y="845"/>
                    </a:cubicBezTo>
                    <a:cubicBezTo>
                      <a:pt x="289" y="783"/>
                      <a:pt x="248" y="712"/>
                      <a:pt x="217" y="660"/>
                    </a:cubicBezTo>
                    <a:lnTo>
                      <a:pt x="186" y="598"/>
                    </a:lnTo>
                    <a:lnTo>
                      <a:pt x="186" y="577"/>
                    </a:lnTo>
                    <a:lnTo>
                      <a:pt x="0" y="629"/>
                    </a:lnTo>
                    <a:cubicBezTo>
                      <a:pt x="11" y="629"/>
                      <a:pt x="21" y="671"/>
                      <a:pt x="42" y="722"/>
                    </a:cubicBezTo>
                    <a:cubicBezTo>
                      <a:pt x="62" y="763"/>
                      <a:pt x="83" y="815"/>
                      <a:pt x="124" y="866"/>
                    </a:cubicBezTo>
                    <a:cubicBezTo>
                      <a:pt x="176" y="948"/>
                      <a:pt x="258" y="1031"/>
                      <a:pt x="371" y="1103"/>
                    </a:cubicBezTo>
                    <a:cubicBezTo>
                      <a:pt x="423" y="1134"/>
                      <a:pt x="485" y="1165"/>
                      <a:pt x="557" y="1186"/>
                    </a:cubicBezTo>
                    <a:cubicBezTo>
                      <a:pt x="619" y="1206"/>
                      <a:pt x="701" y="1216"/>
                      <a:pt x="784" y="1216"/>
                    </a:cubicBezTo>
                    <a:cubicBezTo>
                      <a:pt x="815" y="1216"/>
                      <a:pt x="845" y="1216"/>
                      <a:pt x="887" y="1206"/>
                    </a:cubicBezTo>
                    <a:cubicBezTo>
                      <a:pt x="969" y="1206"/>
                      <a:pt x="1052" y="1175"/>
                      <a:pt x="1124" y="1134"/>
                    </a:cubicBezTo>
                    <a:cubicBezTo>
                      <a:pt x="1186" y="1103"/>
                      <a:pt x="1237" y="1051"/>
                      <a:pt x="1278" y="1000"/>
                    </a:cubicBezTo>
                    <a:cubicBezTo>
                      <a:pt x="1361" y="918"/>
                      <a:pt x="1423" y="815"/>
                      <a:pt x="1464" y="701"/>
                    </a:cubicBezTo>
                    <a:cubicBezTo>
                      <a:pt x="1536" y="547"/>
                      <a:pt x="1567" y="371"/>
                      <a:pt x="1587" y="248"/>
                    </a:cubicBezTo>
                    <a:cubicBezTo>
                      <a:pt x="1598" y="176"/>
                      <a:pt x="1608" y="124"/>
                      <a:pt x="1608" y="83"/>
                    </a:cubicBezTo>
                    <a:lnTo>
                      <a:pt x="1608" y="32"/>
                    </a:lnTo>
                    <a:cubicBezTo>
                      <a:pt x="1608" y="21"/>
                      <a:pt x="1619" y="21"/>
                      <a:pt x="1619" y="11"/>
                    </a:cubicBezTo>
                    <a:lnTo>
                      <a:pt x="1619"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906;p51">
                <a:extLst>
                  <a:ext uri="{FF2B5EF4-FFF2-40B4-BE49-F238E27FC236}">
                    <a16:creationId xmlns:a16="http://schemas.microsoft.com/office/drawing/2014/main" id="{F453B251-5278-8A54-A23C-0967E3212205}"/>
                  </a:ext>
                </a:extLst>
              </p:cNvPr>
              <p:cNvSpPr/>
              <p:nvPr/>
            </p:nvSpPr>
            <p:spPr>
              <a:xfrm>
                <a:off x="4978510" y="2099618"/>
                <a:ext cx="94417" cy="181183"/>
              </a:xfrm>
              <a:custGeom>
                <a:avLst/>
                <a:gdLst/>
                <a:ahLst/>
                <a:cxnLst/>
                <a:rect l="l" t="t" r="r" b="b"/>
                <a:pathLst>
                  <a:path w="1629" h="3126" extrusionOk="0">
                    <a:moveTo>
                      <a:pt x="1001" y="0"/>
                    </a:moveTo>
                    <a:lnTo>
                      <a:pt x="1" y="2783"/>
                    </a:lnTo>
                    <a:cubicBezTo>
                      <a:pt x="1" y="2783"/>
                      <a:pt x="153" y="3125"/>
                      <a:pt x="535" y="3125"/>
                    </a:cubicBezTo>
                    <a:cubicBezTo>
                      <a:pt x="631" y="3125"/>
                      <a:pt x="741" y="3104"/>
                      <a:pt x="866" y="3050"/>
                    </a:cubicBezTo>
                    <a:cubicBezTo>
                      <a:pt x="1629" y="2731"/>
                      <a:pt x="1001" y="0"/>
                      <a:pt x="1001" y="0"/>
                    </a:cubicBezTo>
                    <a:close/>
                  </a:path>
                </a:pathLst>
              </a:custGeom>
              <a:solidFill>
                <a:srgbClr val="FFB7A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907;p51">
                <a:extLst>
                  <a:ext uri="{FF2B5EF4-FFF2-40B4-BE49-F238E27FC236}">
                    <a16:creationId xmlns:a16="http://schemas.microsoft.com/office/drawing/2014/main" id="{3C711B22-9365-A6B6-E02F-3567C5E4C14F}"/>
                  </a:ext>
                </a:extLst>
              </p:cNvPr>
              <p:cNvSpPr/>
              <p:nvPr/>
            </p:nvSpPr>
            <p:spPr>
              <a:xfrm>
                <a:off x="4973758" y="2098400"/>
                <a:ext cx="82477" cy="187617"/>
              </a:xfrm>
              <a:custGeom>
                <a:avLst/>
                <a:gdLst/>
                <a:ahLst/>
                <a:cxnLst/>
                <a:rect l="l" t="t" r="r" b="b"/>
                <a:pathLst>
                  <a:path w="1423" h="3237" extrusionOk="0">
                    <a:moveTo>
                      <a:pt x="1175" y="0"/>
                    </a:moveTo>
                    <a:lnTo>
                      <a:pt x="990" y="42"/>
                    </a:lnTo>
                    <a:cubicBezTo>
                      <a:pt x="990" y="62"/>
                      <a:pt x="1051" y="330"/>
                      <a:pt x="1113" y="701"/>
                    </a:cubicBezTo>
                    <a:cubicBezTo>
                      <a:pt x="1175" y="1072"/>
                      <a:pt x="1237" y="1536"/>
                      <a:pt x="1237" y="1969"/>
                    </a:cubicBezTo>
                    <a:cubicBezTo>
                      <a:pt x="1237" y="2093"/>
                      <a:pt x="1227" y="2217"/>
                      <a:pt x="1216" y="2329"/>
                    </a:cubicBezTo>
                    <a:cubicBezTo>
                      <a:pt x="1196" y="2505"/>
                      <a:pt x="1165" y="2659"/>
                      <a:pt x="1113" y="2773"/>
                    </a:cubicBezTo>
                    <a:cubicBezTo>
                      <a:pt x="1093" y="2824"/>
                      <a:pt x="1062" y="2865"/>
                      <a:pt x="1021" y="2907"/>
                    </a:cubicBezTo>
                    <a:cubicBezTo>
                      <a:pt x="990" y="2938"/>
                      <a:pt x="959" y="2968"/>
                      <a:pt x="918" y="2989"/>
                    </a:cubicBezTo>
                    <a:cubicBezTo>
                      <a:pt x="804" y="3030"/>
                      <a:pt x="701" y="3051"/>
                      <a:pt x="619" y="3051"/>
                    </a:cubicBezTo>
                    <a:cubicBezTo>
                      <a:pt x="536" y="3051"/>
                      <a:pt x="474" y="3030"/>
                      <a:pt x="412" y="3010"/>
                    </a:cubicBezTo>
                    <a:cubicBezTo>
                      <a:pt x="371" y="2989"/>
                      <a:pt x="341" y="2959"/>
                      <a:pt x="309" y="2938"/>
                    </a:cubicBezTo>
                    <a:cubicBezTo>
                      <a:pt x="258" y="2897"/>
                      <a:pt x="227" y="2855"/>
                      <a:pt x="206" y="2814"/>
                    </a:cubicBezTo>
                    <a:cubicBezTo>
                      <a:pt x="186" y="2804"/>
                      <a:pt x="186" y="2783"/>
                      <a:pt x="176" y="2773"/>
                    </a:cubicBezTo>
                    <a:lnTo>
                      <a:pt x="176" y="2762"/>
                    </a:lnTo>
                    <a:lnTo>
                      <a:pt x="0" y="2845"/>
                    </a:lnTo>
                    <a:cubicBezTo>
                      <a:pt x="0" y="2845"/>
                      <a:pt x="11" y="2865"/>
                      <a:pt x="41" y="2907"/>
                    </a:cubicBezTo>
                    <a:cubicBezTo>
                      <a:pt x="73" y="2959"/>
                      <a:pt x="135" y="3041"/>
                      <a:pt x="227" y="3113"/>
                    </a:cubicBezTo>
                    <a:cubicBezTo>
                      <a:pt x="279" y="3144"/>
                      <a:pt x="330" y="3175"/>
                      <a:pt x="403" y="3206"/>
                    </a:cubicBezTo>
                    <a:cubicBezTo>
                      <a:pt x="464" y="3226"/>
                      <a:pt x="536" y="3236"/>
                      <a:pt x="619" y="3236"/>
                    </a:cubicBezTo>
                    <a:cubicBezTo>
                      <a:pt x="732" y="3236"/>
                      <a:pt x="856" y="3216"/>
                      <a:pt x="990" y="3154"/>
                    </a:cubicBezTo>
                    <a:cubicBezTo>
                      <a:pt x="1031" y="3133"/>
                      <a:pt x="1072" y="3113"/>
                      <a:pt x="1113" y="3082"/>
                    </a:cubicBezTo>
                    <a:cubicBezTo>
                      <a:pt x="1175" y="3030"/>
                      <a:pt x="1227" y="2959"/>
                      <a:pt x="1268" y="2876"/>
                    </a:cubicBezTo>
                    <a:cubicBezTo>
                      <a:pt x="1330" y="2762"/>
                      <a:pt x="1361" y="2618"/>
                      <a:pt x="1392" y="2464"/>
                    </a:cubicBezTo>
                    <a:cubicBezTo>
                      <a:pt x="1413" y="2309"/>
                      <a:pt x="1422" y="2144"/>
                      <a:pt x="1422" y="1969"/>
                    </a:cubicBezTo>
                    <a:cubicBezTo>
                      <a:pt x="1422" y="1516"/>
                      <a:pt x="1361" y="1031"/>
                      <a:pt x="1299" y="650"/>
                    </a:cubicBezTo>
                    <a:cubicBezTo>
                      <a:pt x="1237" y="268"/>
                      <a:pt x="1175" y="0"/>
                      <a:pt x="1175"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908;p51">
                <a:extLst>
                  <a:ext uri="{FF2B5EF4-FFF2-40B4-BE49-F238E27FC236}">
                    <a16:creationId xmlns:a16="http://schemas.microsoft.com/office/drawing/2014/main" id="{9E340704-0B12-E929-E83D-30FDB79BA4C0}"/>
                  </a:ext>
                </a:extLst>
              </p:cNvPr>
              <p:cNvSpPr/>
              <p:nvPr/>
            </p:nvSpPr>
            <p:spPr>
              <a:xfrm>
                <a:off x="5047253" y="2076897"/>
                <a:ext cx="98010" cy="192369"/>
              </a:xfrm>
              <a:custGeom>
                <a:avLst/>
                <a:gdLst/>
                <a:ahLst/>
                <a:cxnLst/>
                <a:rect l="l" t="t" r="r" b="b"/>
                <a:pathLst>
                  <a:path w="1691" h="3319" extrusionOk="0">
                    <a:moveTo>
                      <a:pt x="1350" y="0"/>
                    </a:moveTo>
                    <a:lnTo>
                      <a:pt x="1175" y="52"/>
                    </a:lnTo>
                    <a:cubicBezTo>
                      <a:pt x="1185" y="73"/>
                      <a:pt x="1267" y="341"/>
                      <a:pt x="1350" y="722"/>
                    </a:cubicBezTo>
                    <a:cubicBezTo>
                      <a:pt x="1391" y="918"/>
                      <a:pt x="1432" y="1134"/>
                      <a:pt x="1464" y="1351"/>
                    </a:cubicBezTo>
                    <a:cubicBezTo>
                      <a:pt x="1494" y="1578"/>
                      <a:pt x="1505" y="1814"/>
                      <a:pt x="1505" y="2031"/>
                    </a:cubicBezTo>
                    <a:cubicBezTo>
                      <a:pt x="1505" y="2175"/>
                      <a:pt x="1505" y="2309"/>
                      <a:pt x="1484" y="2443"/>
                    </a:cubicBezTo>
                    <a:cubicBezTo>
                      <a:pt x="1464" y="2536"/>
                      <a:pt x="1443" y="2618"/>
                      <a:pt x="1412" y="2700"/>
                    </a:cubicBezTo>
                    <a:cubicBezTo>
                      <a:pt x="1391" y="2762"/>
                      <a:pt x="1370" y="2814"/>
                      <a:pt x="1340" y="2865"/>
                    </a:cubicBezTo>
                    <a:cubicBezTo>
                      <a:pt x="1299" y="2938"/>
                      <a:pt x="1247" y="2989"/>
                      <a:pt x="1185" y="3041"/>
                    </a:cubicBezTo>
                    <a:cubicBezTo>
                      <a:pt x="1123" y="3082"/>
                      <a:pt x="1051" y="3113"/>
                      <a:pt x="969" y="3123"/>
                    </a:cubicBezTo>
                    <a:cubicBezTo>
                      <a:pt x="917" y="3133"/>
                      <a:pt x="866" y="3133"/>
                      <a:pt x="825" y="3133"/>
                    </a:cubicBezTo>
                    <a:cubicBezTo>
                      <a:pt x="752" y="3133"/>
                      <a:pt x="690" y="3123"/>
                      <a:pt x="639" y="3113"/>
                    </a:cubicBezTo>
                    <a:cubicBezTo>
                      <a:pt x="536" y="3082"/>
                      <a:pt x="464" y="3030"/>
                      <a:pt x="402" y="2959"/>
                    </a:cubicBezTo>
                    <a:cubicBezTo>
                      <a:pt x="361" y="2907"/>
                      <a:pt x="319" y="2855"/>
                      <a:pt x="299" y="2794"/>
                    </a:cubicBezTo>
                    <a:cubicBezTo>
                      <a:pt x="248" y="2711"/>
                      <a:pt x="227" y="2629"/>
                      <a:pt x="206" y="2556"/>
                    </a:cubicBezTo>
                    <a:cubicBezTo>
                      <a:pt x="196" y="2526"/>
                      <a:pt x="196" y="2505"/>
                      <a:pt x="186" y="2484"/>
                    </a:cubicBezTo>
                    <a:lnTo>
                      <a:pt x="186" y="2464"/>
                    </a:lnTo>
                    <a:lnTo>
                      <a:pt x="186" y="2453"/>
                    </a:lnTo>
                    <a:lnTo>
                      <a:pt x="0" y="2474"/>
                    </a:lnTo>
                    <a:cubicBezTo>
                      <a:pt x="0" y="2484"/>
                      <a:pt x="10" y="2536"/>
                      <a:pt x="31" y="2608"/>
                    </a:cubicBezTo>
                    <a:cubicBezTo>
                      <a:pt x="41" y="2670"/>
                      <a:pt x="62" y="2742"/>
                      <a:pt x="93" y="2814"/>
                    </a:cubicBezTo>
                    <a:cubicBezTo>
                      <a:pt x="124" y="2876"/>
                      <a:pt x="154" y="2927"/>
                      <a:pt x="196" y="2989"/>
                    </a:cubicBezTo>
                    <a:cubicBezTo>
                      <a:pt x="257" y="3082"/>
                      <a:pt x="330" y="3165"/>
                      <a:pt x="443" y="3226"/>
                    </a:cubicBezTo>
                    <a:cubicBezTo>
                      <a:pt x="546" y="3288"/>
                      <a:pt x="670" y="3319"/>
                      <a:pt x="825" y="3319"/>
                    </a:cubicBezTo>
                    <a:cubicBezTo>
                      <a:pt x="876" y="3319"/>
                      <a:pt x="938" y="3319"/>
                      <a:pt x="999" y="3309"/>
                    </a:cubicBezTo>
                    <a:cubicBezTo>
                      <a:pt x="1061" y="3298"/>
                      <a:pt x="1123" y="3278"/>
                      <a:pt x="1185" y="3247"/>
                    </a:cubicBezTo>
                    <a:cubicBezTo>
                      <a:pt x="1288" y="3206"/>
                      <a:pt x="1370" y="3133"/>
                      <a:pt x="1432" y="3051"/>
                    </a:cubicBezTo>
                    <a:cubicBezTo>
                      <a:pt x="1484" y="2989"/>
                      <a:pt x="1525" y="2917"/>
                      <a:pt x="1556" y="2845"/>
                    </a:cubicBezTo>
                    <a:cubicBezTo>
                      <a:pt x="1608" y="2732"/>
                      <a:pt x="1638" y="2597"/>
                      <a:pt x="1670" y="2464"/>
                    </a:cubicBezTo>
                    <a:cubicBezTo>
                      <a:pt x="1690" y="2320"/>
                      <a:pt x="1690" y="2175"/>
                      <a:pt x="1690" y="2031"/>
                    </a:cubicBezTo>
                    <a:cubicBezTo>
                      <a:pt x="1690" y="1794"/>
                      <a:pt x="1670" y="1557"/>
                      <a:pt x="1638" y="1320"/>
                    </a:cubicBezTo>
                    <a:cubicBezTo>
                      <a:pt x="1597" y="969"/>
                      <a:pt x="1525" y="639"/>
                      <a:pt x="1464" y="403"/>
                    </a:cubicBezTo>
                    <a:cubicBezTo>
                      <a:pt x="1402" y="155"/>
                      <a:pt x="1350" y="0"/>
                      <a:pt x="1350"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909;p51">
                <a:extLst>
                  <a:ext uri="{FF2B5EF4-FFF2-40B4-BE49-F238E27FC236}">
                    <a16:creationId xmlns:a16="http://schemas.microsoft.com/office/drawing/2014/main" id="{11815A9B-EE5E-E153-7FA4-571530680759}"/>
                  </a:ext>
                </a:extLst>
              </p:cNvPr>
              <p:cNvSpPr/>
              <p:nvPr/>
            </p:nvSpPr>
            <p:spPr>
              <a:xfrm>
                <a:off x="4939734" y="2146160"/>
                <a:ext cx="32863" cy="98010"/>
              </a:xfrm>
              <a:custGeom>
                <a:avLst/>
                <a:gdLst/>
                <a:ahLst/>
                <a:cxnLst/>
                <a:rect l="l" t="t" r="r" b="b"/>
                <a:pathLst>
                  <a:path w="567" h="1691" extrusionOk="0">
                    <a:moveTo>
                      <a:pt x="175" y="1"/>
                    </a:moveTo>
                    <a:lnTo>
                      <a:pt x="0" y="32"/>
                    </a:lnTo>
                    <a:cubicBezTo>
                      <a:pt x="0" y="32"/>
                      <a:pt x="51" y="351"/>
                      <a:pt x="124" y="722"/>
                    </a:cubicBezTo>
                    <a:cubicBezTo>
                      <a:pt x="165" y="908"/>
                      <a:pt x="206" y="1104"/>
                      <a:pt x="257" y="1279"/>
                    </a:cubicBezTo>
                    <a:cubicBezTo>
                      <a:pt x="278" y="1361"/>
                      <a:pt x="309" y="1444"/>
                      <a:pt x="330" y="1516"/>
                    </a:cubicBezTo>
                    <a:cubicBezTo>
                      <a:pt x="351" y="1588"/>
                      <a:pt x="381" y="1640"/>
                      <a:pt x="412" y="1691"/>
                    </a:cubicBezTo>
                    <a:lnTo>
                      <a:pt x="567" y="1599"/>
                    </a:lnTo>
                    <a:cubicBezTo>
                      <a:pt x="546" y="1567"/>
                      <a:pt x="525" y="1516"/>
                      <a:pt x="505" y="1454"/>
                    </a:cubicBezTo>
                    <a:cubicBezTo>
                      <a:pt x="464" y="1341"/>
                      <a:pt x="422" y="1186"/>
                      <a:pt x="381" y="1031"/>
                    </a:cubicBezTo>
                    <a:cubicBezTo>
                      <a:pt x="330" y="795"/>
                      <a:pt x="278" y="537"/>
                      <a:pt x="237" y="341"/>
                    </a:cubicBezTo>
                    <a:cubicBezTo>
                      <a:pt x="216" y="238"/>
                      <a:pt x="206" y="156"/>
                      <a:pt x="196" y="94"/>
                    </a:cubicBezTo>
                    <a:cubicBezTo>
                      <a:pt x="186" y="63"/>
                      <a:pt x="186" y="42"/>
                      <a:pt x="186" y="21"/>
                    </a:cubicBezTo>
                    <a:cubicBezTo>
                      <a:pt x="186" y="12"/>
                      <a:pt x="175" y="12"/>
                      <a:pt x="175"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910;p51">
                <a:extLst>
                  <a:ext uri="{FF2B5EF4-FFF2-40B4-BE49-F238E27FC236}">
                    <a16:creationId xmlns:a16="http://schemas.microsoft.com/office/drawing/2014/main" id="{A265FFAD-C64C-D999-9E01-5DB3EF32A385}"/>
                  </a:ext>
                </a:extLst>
              </p:cNvPr>
              <p:cNvSpPr/>
              <p:nvPr/>
            </p:nvSpPr>
            <p:spPr>
              <a:xfrm>
                <a:off x="5100983" y="2090054"/>
                <a:ext cx="214510" cy="261631"/>
              </a:xfrm>
              <a:custGeom>
                <a:avLst/>
                <a:gdLst/>
                <a:ahLst/>
                <a:cxnLst/>
                <a:rect l="l" t="t" r="r" b="b"/>
                <a:pathLst>
                  <a:path w="3701" h="4514" extrusionOk="0">
                    <a:moveTo>
                      <a:pt x="2390" y="0"/>
                    </a:moveTo>
                    <a:cubicBezTo>
                      <a:pt x="2353" y="0"/>
                      <a:pt x="2316" y="4"/>
                      <a:pt x="2278" y="11"/>
                    </a:cubicBezTo>
                    <a:cubicBezTo>
                      <a:pt x="1583" y="143"/>
                      <a:pt x="1970" y="2177"/>
                      <a:pt x="2098" y="2768"/>
                    </a:cubicBezTo>
                    <a:lnTo>
                      <a:pt x="2098" y="2768"/>
                    </a:lnTo>
                    <a:lnTo>
                      <a:pt x="3700" y="1433"/>
                    </a:lnTo>
                    <a:cubicBezTo>
                      <a:pt x="3700" y="1433"/>
                      <a:pt x="3138" y="0"/>
                      <a:pt x="2390" y="0"/>
                    </a:cubicBezTo>
                    <a:close/>
                    <a:moveTo>
                      <a:pt x="2098" y="2768"/>
                    </a:moveTo>
                    <a:lnTo>
                      <a:pt x="1923" y="2913"/>
                    </a:lnTo>
                    <a:lnTo>
                      <a:pt x="1923" y="2913"/>
                    </a:lnTo>
                    <a:cubicBezTo>
                      <a:pt x="2053" y="2916"/>
                      <a:pt x="2134" y="2927"/>
                      <a:pt x="2134" y="2927"/>
                    </a:cubicBezTo>
                    <a:cubicBezTo>
                      <a:pt x="2134" y="2927"/>
                      <a:pt x="2119" y="2868"/>
                      <a:pt x="2098" y="2768"/>
                    </a:cubicBezTo>
                    <a:close/>
                    <a:moveTo>
                      <a:pt x="1857" y="2912"/>
                    </a:moveTo>
                    <a:cubicBezTo>
                      <a:pt x="1292" y="2912"/>
                      <a:pt x="56" y="3077"/>
                      <a:pt x="1" y="4514"/>
                    </a:cubicBezTo>
                    <a:lnTo>
                      <a:pt x="1923" y="2913"/>
                    </a:lnTo>
                    <a:lnTo>
                      <a:pt x="1923" y="2913"/>
                    </a:lnTo>
                    <a:cubicBezTo>
                      <a:pt x="1902" y="2913"/>
                      <a:pt x="1880" y="2912"/>
                      <a:pt x="1857" y="2912"/>
                    </a:cubicBezTo>
                    <a:close/>
                  </a:path>
                </a:pathLst>
              </a:custGeom>
              <a:solidFill>
                <a:srgbClr val="FFB7A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911;p51">
                <a:extLst>
                  <a:ext uri="{FF2B5EF4-FFF2-40B4-BE49-F238E27FC236}">
                    <a16:creationId xmlns:a16="http://schemas.microsoft.com/office/drawing/2014/main" id="{46A63C78-A7BE-0F85-B7BA-C3754E9E83A7}"/>
                  </a:ext>
                </a:extLst>
              </p:cNvPr>
              <p:cNvSpPr/>
              <p:nvPr/>
            </p:nvSpPr>
            <p:spPr>
              <a:xfrm>
                <a:off x="5095592" y="2084664"/>
                <a:ext cx="224653" cy="267022"/>
              </a:xfrm>
              <a:custGeom>
                <a:avLst/>
                <a:gdLst/>
                <a:ahLst/>
                <a:cxnLst/>
                <a:rect l="l" t="t" r="r" b="b"/>
                <a:pathLst>
                  <a:path w="3876" h="4607" extrusionOk="0">
                    <a:moveTo>
                      <a:pt x="2485" y="1"/>
                    </a:moveTo>
                    <a:cubicBezTo>
                      <a:pt x="2443" y="1"/>
                      <a:pt x="2391" y="11"/>
                      <a:pt x="2350" y="11"/>
                    </a:cubicBezTo>
                    <a:cubicBezTo>
                      <a:pt x="2309" y="21"/>
                      <a:pt x="2258" y="42"/>
                      <a:pt x="2217" y="63"/>
                    </a:cubicBezTo>
                    <a:cubicBezTo>
                      <a:pt x="2185" y="83"/>
                      <a:pt x="2155" y="114"/>
                      <a:pt x="2124" y="145"/>
                    </a:cubicBezTo>
                    <a:cubicBezTo>
                      <a:pt x="2072" y="186"/>
                      <a:pt x="2031" y="248"/>
                      <a:pt x="2000" y="320"/>
                    </a:cubicBezTo>
                    <a:cubicBezTo>
                      <a:pt x="1959" y="423"/>
                      <a:pt x="1928" y="547"/>
                      <a:pt x="1908" y="681"/>
                    </a:cubicBezTo>
                    <a:cubicBezTo>
                      <a:pt x="1887" y="815"/>
                      <a:pt x="1876" y="949"/>
                      <a:pt x="1876" y="1103"/>
                    </a:cubicBezTo>
                    <a:cubicBezTo>
                      <a:pt x="1876" y="1320"/>
                      <a:pt x="1897" y="1547"/>
                      <a:pt x="1917" y="1773"/>
                    </a:cubicBezTo>
                    <a:cubicBezTo>
                      <a:pt x="1971" y="2256"/>
                      <a:pt x="2067" y="2711"/>
                      <a:pt x="2115" y="2920"/>
                    </a:cubicBezTo>
                    <a:lnTo>
                      <a:pt x="2115" y="2920"/>
                    </a:lnTo>
                    <a:cubicBezTo>
                      <a:pt x="2070" y="2918"/>
                      <a:pt x="2013" y="2917"/>
                      <a:pt x="1949" y="2917"/>
                    </a:cubicBezTo>
                    <a:cubicBezTo>
                      <a:pt x="1804" y="2917"/>
                      <a:pt x="1608" y="2928"/>
                      <a:pt x="1413" y="2969"/>
                    </a:cubicBezTo>
                    <a:cubicBezTo>
                      <a:pt x="1258" y="2989"/>
                      <a:pt x="1093" y="3041"/>
                      <a:pt x="939" y="3113"/>
                    </a:cubicBezTo>
                    <a:cubicBezTo>
                      <a:pt x="825" y="3164"/>
                      <a:pt x="701" y="3226"/>
                      <a:pt x="598" y="3308"/>
                    </a:cubicBezTo>
                    <a:cubicBezTo>
                      <a:pt x="433" y="3443"/>
                      <a:pt x="289" y="3608"/>
                      <a:pt x="186" y="3814"/>
                    </a:cubicBezTo>
                    <a:cubicBezTo>
                      <a:pt x="83" y="4030"/>
                      <a:pt x="21" y="4288"/>
                      <a:pt x="1" y="4597"/>
                    </a:cubicBezTo>
                    <a:lnTo>
                      <a:pt x="186" y="4607"/>
                    </a:lnTo>
                    <a:cubicBezTo>
                      <a:pt x="197" y="4432"/>
                      <a:pt x="217" y="4288"/>
                      <a:pt x="259" y="4154"/>
                    </a:cubicBezTo>
                    <a:cubicBezTo>
                      <a:pt x="320" y="3917"/>
                      <a:pt x="433" y="3731"/>
                      <a:pt x="568" y="3597"/>
                    </a:cubicBezTo>
                    <a:cubicBezTo>
                      <a:pt x="660" y="3494"/>
                      <a:pt x="774" y="3402"/>
                      <a:pt x="898" y="3340"/>
                    </a:cubicBezTo>
                    <a:cubicBezTo>
                      <a:pt x="1072" y="3237"/>
                      <a:pt x="1269" y="3175"/>
                      <a:pt x="1454" y="3144"/>
                    </a:cubicBezTo>
                    <a:cubicBezTo>
                      <a:pt x="1640" y="3113"/>
                      <a:pt x="1814" y="3102"/>
                      <a:pt x="1949" y="3102"/>
                    </a:cubicBezTo>
                    <a:lnTo>
                      <a:pt x="2144" y="3102"/>
                    </a:lnTo>
                    <a:cubicBezTo>
                      <a:pt x="2175" y="3113"/>
                      <a:pt x="2185" y="3113"/>
                      <a:pt x="2196" y="3113"/>
                    </a:cubicBezTo>
                    <a:lnTo>
                      <a:pt x="2217" y="3113"/>
                    </a:lnTo>
                    <a:lnTo>
                      <a:pt x="2350" y="3134"/>
                    </a:lnTo>
                    <a:lnTo>
                      <a:pt x="2320" y="2999"/>
                    </a:lnTo>
                    <a:cubicBezTo>
                      <a:pt x="2320" y="2989"/>
                      <a:pt x="2247" y="2711"/>
                      <a:pt x="2185" y="2350"/>
                    </a:cubicBezTo>
                    <a:cubicBezTo>
                      <a:pt x="2155" y="2165"/>
                      <a:pt x="2124" y="1959"/>
                      <a:pt x="2103" y="1742"/>
                    </a:cubicBezTo>
                    <a:cubicBezTo>
                      <a:pt x="2082" y="1526"/>
                      <a:pt x="2062" y="1309"/>
                      <a:pt x="2062" y="1103"/>
                    </a:cubicBezTo>
                    <a:cubicBezTo>
                      <a:pt x="2062" y="979"/>
                      <a:pt x="2072" y="856"/>
                      <a:pt x="2082" y="753"/>
                    </a:cubicBezTo>
                    <a:cubicBezTo>
                      <a:pt x="2093" y="670"/>
                      <a:pt x="2103" y="599"/>
                      <a:pt x="2124" y="526"/>
                    </a:cubicBezTo>
                    <a:cubicBezTo>
                      <a:pt x="2134" y="475"/>
                      <a:pt x="2155" y="434"/>
                      <a:pt x="2175" y="392"/>
                    </a:cubicBezTo>
                    <a:cubicBezTo>
                      <a:pt x="2196" y="340"/>
                      <a:pt x="2227" y="289"/>
                      <a:pt x="2268" y="258"/>
                    </a:cubicBezTo>
                    <a:cubicBezTo>
                      <a:pt x="2288" y="237"/>
                      <a:pt x="2299" y="228"/>
                      <a:pt x="2320" y="217"/>
                    </a:cubicBezTo>
                    <a:cubicBezTo>
                      <a:pt x="2340" y="207"/>
                      <a:pt x="2361" y="207"/>
                      <a:pt x="2391" y="196"/>
                    </a:cubicBezTo>
                    <a:cubicBezTo>
                      <a:pt x="2423" y="196"/>
                      <a:pt x="2453" y="186"/>
                      <a:pt x="2485" y="186"/>
                    </a:cubicBezTo>
                    <a:cubicBezTo>
                      <a:pt x="2567" y="186"/>
                      <a:pt x="2639" y="207"/>
                      <a:pt x="2721" y="237"/>
                    </a:cubicBezTo>
                    <a:cubicBezTo>
                      <a:pt x="2783" y="269"/>
                      <a:pt x="2856" y="320"/>
                      <a:pt x="2917" y="372"/>
                    </a:cubicBezTo>
                    <a:cubicBezTo>
                      <a:pt x="3030" y="454"/>
                      <a:pt x="3144" y="578"/>
                      <a:pt x="3237" y="711"/>
                    </a:cubicBezTo>
                    <a:cubicBezTo>
                      <a:pt x="3381" y="908"/>
                      <a:pt x="3504" y="1124"/>
                      <a:pt x="3577" y="1289"/>
                    </a:cubicBezTo>
                    <a:cubicBezTo>
                      <a:pt x="3618" y="1371"/>
                      <a:pt x="3659" y="1433"/>
                      <a:pt x="3680" y="1485"/>
                    </a:cubicBezTo>
                    <a:cubicBezTo>
                      <a:pt x="3690" y="1515"/>
                      <a:pt x="3690" y="1536"/>
                      <a:pt x="3701" y="1547"/>
                    </a:cubicBezTo>
                    <a:cubicBezTo>
                      <a:pt x="3701" y="1547"/>
                      <a:pt x="3701" y="1557"/>
                      <a:pt x="3711" y="1557"/>
                    </a:cubicBezTo>
                    <a:lnTo>
                      <a:pt x="3711" y="1567"/>
                    </a:lnTo>
                    <a:lnTo>
                      <a:pt x="3875" y="1495"/>
                    </a:lnTo>
                    <a:cubicBezTo>
                      <a:pt x="3875" y="1495"/>
                      <a:pt x="3845" y="1402"/>
                      <a:pt x="3783" y="1268"/>
                    </a:cubicBezTo>
                    <a:cubicBezTo>
                      <a:pt x="3731" y="1165"/>
                      <a:pt x="3659" y="1031"/>
                      <a:pt x="3587" y="897"/>
                    </a:cubicBezTo>
                    <a:cubicBezTo>
                      <a:pt x="3463" y="702"/>
                      <a:pt x="3309" y="475"/>
                      <a:pt x="3124" y="310"/>
                    </a:cubicBezTo>
                    <a:cubicBezTo>
                      <a:pt x="3041" y="217"/>
                      <a:pt x="2938" y="145"/>
                      <a:pt x="2824" y="93"/>
                    </a:cubicBezTo>
                    <a:cubicBezTo>
                      <a:pt x="2721" y="31"/>
                      <a:pt x="2608" y="1"/>
                      <a:pt x="2485"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912;p51">
                <a:extLst>
                  <a:ext uri="{FF2B5EF4-FFF2-40B4-BE49-F238E27FC236}">
                    <a16:creationId xmlns:a16="http://schemas.microsoft.com/office/drawing/2014/main" id="{FFDE11FA-7FD4-507F-2300-B11F9A825D28}"/>
                  </a:ext>
                </a:extLst>
              </p:cNvPr>
              <p:cNvSpPr/>
              <p:nvPr/>
            </p:nvSpPr>
            <p:spPr>
              <a:xfrm>
                <a:off x="4826826" y="2318826"/>
                <a:ext cx="3406541" cy="1827827"/>
              </a:xfrm>
              <a:custGeom>
                <a:avLst/>
                <a:gdLst/>
                <a:ahLst/>
                <a:cxnLst/>
                <a:rect l="l" t="t" r="r" b="b"/>
                <a:pathLst>
                  <a:path w="58774" h="31536" extrusionOk="0">
                    <a:moveTo>
                      <a:pt x="8935" y="1"/>
                    </a:moveTo>
                    <a:cubicBezTo>
                      <a:pt x="8935" y="1"/>
                      <a:pt x="2196" y="3061"/>
                      <a:pt x="0" y="5184"/>
                    </a:cubicBezTo>
                    <a:cubicBezTo>
                      <a:pt x="0" y="5184"/>
                      <a:pt x="5606" y="18437"/>
                      <a:pt x="8791" y="22435"/>
                    </a:cubicBezTo>
                    <a:cubicBezTo>
                      <a:pt x="11017" y="25231"/>
                      <a:pt x="14231" y="27015"/>
                      <a:pt x="17679" y="27015"/>
                    </a:cubicBezTo>
                    <a:cubicBezTo>
                      <a:pt x="19226" y="27015"/>
                      <a:pt x="20821" y="26656"/>
                      <a:pt x="22395" y="25868"/>
                    </a:cubicBezTo>
                    <a:lnTo>
                      <a:pt x="22714" y="25929"/>
                    </a:lnTo>
                    <a:lnTo>
                      <a:pt x="52579" y="31536"/>
                    </a:lnTo>
                    <a:cubicBezTo>
                      <a:pt x="52579" y="31536"/>
                      <a:pt x="52600" y="31536"/>
                      <a:pt x="52631" y="31525"/>
                    </a:cubicBezTo>
                    <a:cubicBezTo>
                      <a:pt x="53167" y="31443"/>
                      <a:pt x="57753" y="30618"/>
                      <a:pt x="58309" y="25548"/>
                    </a:cubicBezTo>
                    <a:cubicBezTo>
                      <a:pt x="58773" y="21436"/>
                      <a:pt x="52611" y="12388"/>
                      <a:pt x="45406" y="7359"/>
                    </a:cubicBezTo>
                    <a:cubicBezTo>
                      <a:pt x="43150" y="5782"/>
                      <a:pt x="40800" y="4597"/>
                      <a:pt x="38512" y="4082"/>
                    </a:cubicBezTo>
                    <a:lnTo>
                      <a:pt x="30989" y="4957"/>
                    </a:lnTo>
                    <a:cubicBezTo>
                      <a:pt x="30989" y="4957"/>
                      <a:pt x="29608" y="5472"/>
                      <a:pt x="27598" y="6369"/>
                    </a:cubicBezTo>
                    <a:cubicBezTo>
                      <a:pt x="24301" y="7853"/>
                      <a:pt x="19344" y="10357"/>
                      <a:pt x="16139" y="13263"/>
                    </a:cubicBezTo>
                    <a:cubicBezTo>
                      <a:pt x="16139" y="13263"/>
                      <a:pt x="11058" y="2443"/>
                      <a:pt x="8935"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913;p51">
                <a:extLst>
                  <a:ext uri="{FF2B5EF4-FFF2-40B4-BE49-F238E27FC236}">
                    <a16:creationId xmlns:a16="http://schemas.microsoft.com/office/drawing/2014/main" id="{9CB206FB-C078-E38B-8297-0C459E433A82}"/>
                  </a:ext>
                </a:extLst>
              </p:cNvPr>
              <p:cNvSpPr/>
              <p:nvPr/>
            </p:nvSpPr>
            <p:spPr>
              <a:xfrm>
                <a:off x="5718618" y="3016503"/>
                <a:ext cx="89664" cy="151160"/>
              </a:xfrm>
              <a:custGeom>
                <a:avLst/>
                <a:gdLst/>
                <a:ahLst/>
                <a:cxnLst/>
                <a:rect l="l" t="t" r="r" b="b"/>
                <a:pathLst>
                  <a:path w="1547" h="2608" extrusionOk="0">
                    <a:moveTo>
                      <a:pt x="166" y="1"/>
                    </a:moveTo>
                    <a:lnTo>
                      <a:pt x="1" y="83"/>
                    </a:lnTo>
                    <a:lnTo>
                      <a:pt x="1382" y="2607"/>
                    </a:lnTo>
                    <a:lnTo>
                      <a:pt x="1547" y="2515"/>
                    </a:lnTo>
                    <a:lnTo>
                      <a:pt x="166" y="1"/>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914;p51">
                <a:extLst>
                  <a:ext uri="{FF2B5EF4-FFF2-40B4-BE49-F238E27FC236}">
                    <a16:creationId xmlns:a16="http://schemas.microsoft.com/office/drawing/2014/main" id="{B13DACA0-FF08-DEFC-67A4-D63BEC96DFA0}"/>
                  </a:ext>
                </a:extLst>
              </p:cNvPr>
              <p:cNvSpPr/>
              <p:nvPr/>
            </p:nvSpPr>
            <p:spPr>
              <a:xfrm>
                <a:off x="4949298" y="2498042"/>
                <a:ext cx="450407" cy="225233"/>
              </a:xfrm>
              <a:custGeom>
                <a:avLst/>
                <a:gdLst/>
                <a:ahLst/>
                <a:cxnLst/>
                <a:rect l="l" t="t" r="r" b="b"/>
                <a:pathLst>
                  <a:path w="7771" h="3886" extrusionOk="0">
                    <a:moveTo>
                      <a:pt x="7750" y="0"/>
                    </a:moveTo>
                    <a:cubicBezTo>
                      <a:pt x="7400" y="21"/>
                      <a:pt x="7018" y="93"/>
                      <a:pt x="6616" y="206"/>
                    </a:cubicBezTo>
                    <a:cubicBezTo>
                      <a:pt x="5905" y="412"/>
                      <a:pt x="5142" y="732"/>
                      <a:pt x="4390" y="1103"/>
                    </a:cubicBezTo>
                    <a:cubicBezTo>
                      <a:pt x="3267" y="1649"/>
                      <a:pt x="2164" y="2309"/>
                      <a:pt x="1350" y="2834"/>
                    </a:cubicBezTo>
                    <a:cubicBezTo>
                      <a:pt x="536" y="3360"/>
                      <a:pt x="10" y="3741"/>
                      <a:pt x="0" y="3741"/>
                    </a:cubicBezTo>
                    <a:lnTo>
                      <a:pt x="113" y="3885"/>
                    </a:lnTo>
                    <a:cubicBezTo>
                      <a:pt x="186" y="3834"/>
                      <a:pt x="1432" y="2948"/>
                      <a:pt x="2999" y="2051"/>
                    </a:cubicBezTo>
                    <a:cubicBezTo>
                      <a:pt x="3772" y="1608"/>
                      <a:pt x="4638" y="1154"/>
                      <a:pt x="5472" y="814"/>
                    </a:cubicBezTo>
                    <a:cubicBezTo>
                      <a:pt x="5884" y="639"/>
                      <a:pt x="6296" y="495"/>
                      <a:pt x="6678" y="381"/>
                    </a:cubicBezTo>
                    <a:cubicBezTo>
                      <a:pt x="7070" y="268"/>
                      <a:pt x="7441" y="206"/>
                      <a:pt x="7771" y="186"/>
                    </a:cubicBezTo>
                    <a:lnTo>
                      <a:pt x="7750"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915;p51">
                <a:extLst>
                  <a:ext uri="{FF2B5EF4-FFF2-40B4-BE49-F238E27FC236}">
                    <a16:creationId xmlns:a16="http://schemas.microsoft.com/office/drawing/2014/main" id="{525AF08A-9258-2012-20F6-E7166875CB2E}"/>
                  </a:ext>
                </a:extLst>
              </p:cNvPr>
              <p:cNvSpPr/>
              <p:nvPr/>
            </p:nvSpPr>
            <p:spPr>
              <a:xfrm>
                <a:off x="5290342" y="2425127"/>
                <a:ext cx="47817" cy="47875"/>
              </a:xfrm>
              <a:custGeom>
                <a:avLst/>
                <a:gdLst/>
                <a:ahLst/>
                <a:cxnLst/>
                <a:rect l="l" t="t" r="r" b="b"/>
                <a:pathLst>
                  <a:path w="825" h="826" extrusionOk="0">
                    <a:moveTo>
                      <a:pt x="412" y="1"/>
                    </a:moveTo>
                    <a:cubicBezTo>
                      <a:pt x="186" y="1"/>
                      <a:pt x="0" y="186"/>
                      <a:pt x="0" y="413"/>
                    </a:cubicBezTo>
                    <a:cubicBezTo>
                      <a:pt x="0" y="640"/>
                      <a:pt x="186" y="825"/>
                      <a:pt x="412" y="825"/>
                    </a:cubicBezTo>
                    <a:cubicBezTo>
                      <a:pt x="639" y="825"/>
                      <a:pt x="825" y="640"/>
                      <a:pt x="825" y="413"/>
                    </a:cubicBezTo>
                    <a:cubicBezTo>
                      <a:pt x="825" y="186"/>
                      <a:pt x="639" y="1"/>
                      <a:pt x="412"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916;p51">
                <a:extLst>
                  <a:ext uri="{FF2B5EF4-FFF2-40B4-BE49-F238E27FC236}">
                    <a16:creationId xmlns:a16="http://schemas.microsoft.com/office/drawing/2014/main" id="{B0BDF217-89AA-384A-72AF-67F224E6B4F0}"/>
                  </a:ext>
                </a:extLst>
              </p:cNvPr>
              <p:cNvSpPr/>
              <p:nvPr/>
            </p:nvSpPr>
            <p:spPr>
              <a:xfrm>
                <a:off x="7906598" y="3814510"/>
                <a:ext cx="298146" cy="325561"/>
              </a:xfrm>
              <a:custGeom>
                <a:avLst/>
                <a:gdLst/>
                <a:ahLst/>
                <a:cxnLst/>
                <a:rect l="l" t="t" r="r" b="b"/>
                <a:pathLst>
                  <a:path w="5144" h="5617" extrusionOk="0">
                    <a:moveTo>
                      <a:pt x="5144" y="1"/>
                    </a:moveTo>
                    <a:cubicBezTo>
                      <a:pt x="4556" y="4092"/>
                      <a:pt x="1320" y="5298"/>
                      <a:pt x="1" y="5617"/>
                    </a:cubicBezTo>
                    <a:cubicBezTo>
                      <a:pt x="1320" y="5298"/>
                      <a:pt x="4566" y="4092"/>
                      <a:pt x="5144" y="1"/>
                    </a:cubicBezTo>
                    <a:close/>
                  </a:path>
                </a:pathLst>
              </a:custGeom>
              <a:solidFill>
                <a:srgbClr val="ECEE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917;p51">
                <a:extLst>
                  <a:ext uri="{FF2B5EF4-FFF2-40B4-BE49-F238E27FC236}">
                    <a16:creationId xmlns:a16="http://schemas.microsoft.com/office/drawing/2014/main" id="{CB59627E-3CD5-AD8A-43EF-44A5147F21A0}"/>
                  </a:ext>
                </a:extLst>
              </p:cNvPr>
              <p:cNvSpPr/>
              <p:nvPr/>
            </p:nvSpPr>
            <p:spPr>
              <a:xfrm>
                <a:off x="7883355" y="3625151"/>
                <a:ext cx="328575" cy="520365"/>
              </a:xfrm>
              <a:custGeom>
                <a:avLst/>
                <a:gdLst/>
                <a:ahLst/>
                <a:cxnLst/>
                <a:rect l="l" t="t" r="r" b="b"/>
                <a:pathLst>
                  <a:path w="5669" h="8978" extrusionOk="0">
                    <a:moveTo>
                      <a:pt x="5091" y="1"/>
                    </a:moveTo>
                    <a:cubicBezTo>
                      <a:pt x="3699" y="691"/>
                      <a:pt x="938" y="2824"/>
                      <a:pt x="0" y="8977"/>
                    </a:cubicBezTo>
                    <a:cubicBezTo>
                      <a:pt x="93" y="8957"/>
                      <a:pt x="227" y="8925"/>
                      <a:pt x="402" y="8884"/>
                    </a:cubicBezTo>
                    <a:cubicBezTo>
                      <a:pt x="1721" y="8565"/>
                      <a:pt x="4967" y="7359"/>
                      <a:pt x="5545" y="3268"/>
                    </a:cubicBezTo>
                    <a:lnTo>
                      <a:pt x="5545" y="3257"/>
                    </a:lnTo>
                    <a:lnTo>
                      <a:pt x="5545" y="3247"/>
                    </a:lnTo>
                    <a:cubicBezTo>
                      <a:pt x="5554" y="3247"/>
                      <a:pt x="5554" y="3236"/>
                      <a:pt x="5554" y="3236"/>
                    </a:cubicBezTo>
                    <a:lnTo>
                      <a:pt x="5554" y="3227"/>
                    </a:lnTo>
                    <a:lnTo>
                      <a:pt x="5554" y="3216"/>
                    </a:lnTo>
                    <a:lnTo>
                      <a:pt x="5554" y="3206"/>
                    </a:lnTo>
                    <a:lnTo>
                      <a:pt x="5554" y="3195"/>
                    </a:lnTo>
                    <a:lnTo>
                      <a:pt x="5554" y="3185"/>
                    </a:lnTo>
                    <a:lnTo>
                      <a:pt x="5554" y="3175"/>
                    </a:lnTo>
                    <a:cubicBezTo>
                      <a:pt x="5554" y="3175"/>
                      <a:pt x="5554" y="3165"/>
                      <a:pt x="5565" y="3165"/>
                    </a:cubicBezTo>
                    <a:lnTo>
                      <a:pt x="5565" y="3154"/>
                    </a:lnTo>
                    <a:lnTo>
                      <a:pt x="5565" y="3144"/>
                    </a:lnTo>
                    <a:lnTo>
                      <a:pt x="5565" y="3133"/>
                    </a:lnTo>
                    <a:lnTo>
                      <a:pt x="5565" y="3124"/>
                    </a:lnTo>
                    <a:lnTo>
                      <a:pt x="5565" y="3113"/>
                    </a:lnTo>
                    <a:lnTo>
                      <a:pt x="5565" y="3103"/>
                    </a:lnTo>
                    <a:lnTo>
                      <a:pt x="5565" y="3092"/>
                    </a:lnTo>
                    <a:lnTo>
                      <a:pt x="5565" y="3082"/>
                    </a:lnTo>
                    <a:lnTo>
                      <a:pt x="5575" y="3082"/>
                    </a:lnTo>
                    <a:lnTo>
                      <a:pt x="5575" y="3072"/>
                    </a:lnTo>
                    <a:lnTo>
                      <a:pt x="5575" y="3062"/>
                    </a:lnTo>
                    <a:lnTo>
                      <a:pt x="5575" y="3051"/>
                    </a:lnTo>
                    <a:lnTo>
                      <a:pt x="5575" y="3041"/>
                    </a:lnTo>
                    <a:lnTo>
                      <a:pt x="5575" y="3030"/>
                    </a:lnTo>
                    <a:lnTo>
                      <a:pt x="5575" y="3020"/>
                    </a:lnTo>
                    <a:lnTo>
                      <a:pt x="5575" y="3010"/>
                    </a:lnTo>
                    <a:lnTo>
                      <a:pt x="5575" y="3000"/>
                    </a:lnTo>
                    <a:cubicBezTo>
                      <a:pt x="5575" y="2989"/>
                      <a:pt x="5586" y="2989"/>
                      <a:pt x="5586" y="2989"/>
                    </a:cubicBezTo>
                    <a:cubicBezTo>
                      <a:pt x="5668" y="2165"/>
                      <a:pt x="5483" y="1145"/>
                      <a:pt x="5091" y="1"/>
                    </a:cubicBezTo>
                    <a:close/>
                  </a:path>
                </a:pathLst>
              </a:custGeom>
              <a:solidFill>
                <a:srgbClr val="6765CF">
                  <a:alpha val="1508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918;p51">
                <a:extLst>
                  <a:ext uri="{FF2B5EF4-FFF2-40B4-BE49-F238E27FC236}">
                    <a16:creationId xmlns:a16="http://schemas.microsoft.com/office/drawing/2014/main" id="{01732C97-BF8B-7017-6198-60CDFCED2BD6}"/>
                  </a:ext>
                </a:extLst>
              </p:cNvPr>
              <p:cNvSpPr/>
              <p:nvPr/>
            </p:nvSpPr>
            <p:spPr>
              <a:xfrm>
                <a:off x="6071080" y="3818103"/>
                <a:ext cx="165476" cy="23937"/>
              </a:xfrm>
              <a:custGeom>
                <a:avLst/>
                <a:gdLst/>
                <a:ahLst/>
                <a:cxnLst/>
                <a:rect l="l" t="t" r="r" b="b"/>
                <a:pathLst>
                  <a:path w="2855" h="413" extrusionOk="0">
                    <a:moveTo>
                      <a:pt x="0" y="413"/>
                    </a:moveTo>
                    <a:lnTo>
                      <a:pt x="0" y="413"/>
                    </a:lnTo>
                    <a:lnTo>
                      <a:pt x="0" y="413"/>
                    </a:lnTo>
                    <a:close/>
                    <a:moveTo>
                      <a:pt x="1247" y="62"/>
                    </a:moveTo>
                    <a:lnTo>
                      <a:pt x="2854" y="361"/>
                    </a:lnTo>
                    <a:lnTo>
                      <a:pt x="2854" y="361"/>
                    </a:lnTo>
                    <a:lnTo>
                      <a:pt x="1247" y="62"/>
                    </a:lnTo>
                    <a:close/>
                    <a:moveTo>
                      <a:pt x="928" y="1"/>
                    </a:moveTo>
                    <a:cubicBezTo>
                      <a:pt x="618" y="155"/>
                      <a:pt x="309" y="289"/>
                      <a:pt x="0" y="413"/>
                    </a:cubicBezTo>
                    <a:cubicBezTo>
                      <a:pt x="309" y="289"/>
                      <a:pt x="618" y="155"/>
                      <a:pt x="928" y="1"/>
                    </a:cubicBezTo>
                    <a:close/>
                  </a:path>
                </a:pathLst>
              </a:custGeom>
              <a:solidFill>
                <a:srgbClr val="ECEE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919;p51">
                <a:extLst>
                  <a:ext uri="{FF2B5EF4-FFF2-40B4-BE49-F238E27FC236}">
                    <a16:creationId xmlns:a16="http://schemas.microsoft.com/office/drawing/2014/main" id="{92468289-B874-0B76-B599-4114B8145CBB}"/>
                  </a:ext>
                </a:extLst>
              </p:cNvPr>
              <p:cNvSpPr/>
              <p:nvPr/>
            </p:nvSpPr>
            <p:spPr>
              <a:xfrm>
                <a:off x="5470718" y="3663406"/>
                <a:ext cx="765825" cy="221059"/>
              </a:xfrm>
              <a:custGeom>
                <a:avLst/>
                <a:gdLst/>
                <a:ahLst/>
                <a:cxnLst/>
                <a:rect l="l" t="t" r="r" b="b"/>
                <a:pathLst>
                  <a:path w="13213" h="3814" extrusionOk="0">
                    <a:moveTo>
                      <a:pt x="5885" y="0"/>
                    </a:moveTo>
                    <a:cubicBezTo>
                      <a:pt x="3433" y="0"/>
                      <a:pt x="1299" y="835"/>
                      <a:pt x="0" y="1505"/>
                    </a:cubicBezTo>
                    <a:cubicBezTo>
                      <a:pt x="1907" y="2958"/>
                      <a:pt x="4185" y="3813"/>
                      <a:pt x="6575" y="3813"/>
                    </a:cubicBezTo>
                    <a:cubicBezTo>
                      <a:pt x="7812" y="3813"/>
                      <a:pt x="9090" y="3586"/>
                      <a:pt x="10358" y="3082"/>
                    </a:cubicBezTo>
                    <a:cubicBezTo>
                      <a:pt x="10667" y="2958"/>
                      <a:pt x="10976" y="2824"/>
                      <a:pt x="11286" y="2670"/>
                    </a:cubicBezTo>
                    <a:lnTo>
                      <a:pt x="11605" y="2731"/>
                    </a:lnTo>
                    <a:lnTo>
                      <a:pt x="13212" y="3030"/>
                    </a:lnTo>
                    <a:cubicBezTo>
                      <a:pt x="13037" y="2844"/>
                      <a:pt x="12831" y="2659"/>
                      <a:pt x="12594" y="2464"/>
                    </a:cubicBezTo>
                    <a:cubicBezTo>
                      <a:pt x="10317" y="609"/>
                      <a:pt x="7988" y="0"/>
                      <a:pt x="5885" y="0"/>
                    </a:cubicBezTo>
                    <a:close/>
                  </a:path>
                </a:pathLst>
              </a:custGeom>
              <a:solidFill>
                <a:srgbClr val="6765CF">
                  <a:alpha val="1508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920;p51">
                <a:extLst>
                  <a:ext uri="{FF2B5EF4-FFF2-40B4-BE49-F238E27FC236}">
                    <a16:creationId xmlns:a16="http://schemas.microsoft.com/office/drawing/2014/main" id="{AA5E1B04-375D-045D-9FA8-3DD38A1362D0}"/>
                  </a:ext>
                </a:extLst>
              </p:cNvPr>
              <p:cNvSpPr/>
              <p:nvPr/>
            </p:nvSpPr>
            <p:spPr>
              <a:xfrm>
                <a:off x="6741808" y="2634772"/>
                <a:ext cx="242563" cy="289800"/>
              </a:xfrm>
              <a:custGeom>
                <a:avLst/>
                <a:gdLst/>
                <a:ahLst/>
                <a:cxnLst/>
                <a:rect l="l" t="t" r="r" b="b"/>
                <a:pathLst>
                  <a:path w="4185" h="5000" extrusionOk="0">
                    <a:moveTo>
                      <a:pt x="1918" y="1"/>
                    </a:moveTo>
                    <a:lnTo>
                      <a:pt x="1331" y="166"/>
                    </a:lnTo>
                    <a:lnTo>
                      <a:pt x="392" y="805"/>
                    </a:lnTo>
                    <a:lnTo>
                      <a:pt x="1" y="2598"/>
                    </a:lnTo>
                    <a:lnTo>
                      <a:pt x="2073" y="4999"/>
                    </a:lnTo>
                    <a:lnTo>
                      <a:pt x="3124" y="4906"/>
                    </a:lnTo>
                    <a:lnTo>
                      <a:pt x="4185" y="2763"/>
                    </a:lnTo>
                    <a:lnTo>
                      <a:pt x="3392" y="898"/>
                    </a:lnTo>
                    <a:lnTo>
                      <a:pt x="1918" y="1"/>
                    </a:lnTo>
                    <a:close/>
                  </a:path>
                </a:pathLst>
              </a:custGeom>
              <a:solidFill>
                <a:srgbClr val="26949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921;p51">
                <a:extLst>
                  <a:ext uri="{FF2B5EF4-FFF2-40B4-BE49-F238E27FC236}">
                    <a16:creationId xmlns:a16="http://schemas.microsoft.com/office/drawing/2014/main" id="{648842CD-95AD-9F1A-2076-E750789586A1}"/>
                  </a:ext>
                </a:extLst>
              </p:cNvPr>
              <p:cNvSpPr/>
              <p:nvPr/>
            </p:nvSpPr>
            <p:spPr>
              <a:xfrm>
                <a:off x="6864280" y="2546381"/>
                <a:ext cx="210337" cy="185878"/>
              </a:xfrm>
              <a:custGeom>
                <a:avLst/>
                <a:gdLst/>
                <a:ahLst/>
                <a:cxnLst/>
                <a:rect l="l" t="t" r="r" b="b"/>
                <a:pathLst>
                  <a:path w="3629" h="3207" extrusionOk="0">
                    <a:moveTo>
                      <a:pt x="3299" y="1"/>
                    </a:moveTo>
                    <a:lnTo>
                      <a:pt x="3123" y="42"/>
                    </a:lnTo>
                    <a:lnTo>
                      <a:pt x="3123" y="53"/>
                    </a:lnTo>
                    <a:cubicBezTo>
                      <a:pt x="3134" y="94"/>
                      <a:pt x="3216" y="444"/>
                      <a:pt x="3288" y="898"/>
                    </a:cubicBezTo>
                    <a:cubicBezTo>
                      <a:pt x="3329" y="1124"/>
                      <a:pt x="3370" y="1382"/>
                      <a:pt x="3391" y="1629"/>
                    </a:cubicBezTo>
                    <a:cubicBezTo>
                      <a:pt x="3422" y="1876"/>
                      <a:pt x="3443" y="2124"/>
                      <a:pt x="3443" y="2340"/>
                    </a:cubicBezTo>
                    <a:cubicBezTo>
                      <a:pt x="3443" y="2433"/>
                      <a:pt x="3432" y="2526"/>
                      <a:pt x="3432" y="2608"/>
                    </a:cubicBezTo>
                    <a:cubicBezTo>
                      <a:pt x="3422" y="2670"/>
                      <a:pt x="3412" y="2732"/>
                      <a:pt x="3402" y="2773"/>
                    </a:cubicBezTo>
                    <a:cubicBezTo>
                      <a:pt x="3391" y="2856"/>
                      <a:pt x="3360" y="2907"/>
                      <a:pt x="3340" y="2948"/>
                    </a:cubicBezTo>
                    <a:cubicBezTo>
                      <a:pt x="3329" y="2969"/>
                      <a:pt x="3319" y="2979"/>
                      <a:pt x="3299" y="2989"/>
                    </a:cubicBezTo>
                    <a:cubicBezTo>
                      <a:pt x="3288" y="3000"/>
                      <a:pt x="3278" y="3010"/>
                      <a:pt x="3267" y="3010"/>
                    </a:cubicBezTo>
                    <a:cubicBezTo>
                      <a:pt x="3247" y="3010"/>
                      <a:pt x="3226" y="3021"/>
                      <a:pt x="3185" y="3021"/>
                    </a:cubicBezTo>
                    <a:cubicBezTo>
                      <a:pt x="3144" y="3021"/>
                      <a:pt x="3102" y="3010"/>
                      <a:pt x="3051" y="3000"/>
                    </a:cubicBezTo>
                    <a:cubicBezTo>
                      <a:pt x="2948" y="2989"/>
                      <a:pt x="2814" y="2948"/>
                      <a:pt x="2680" y="2897"/>
                    </a:cubicBezTo>
                    <a:cubicBezTo>
                      <a:pt x="2443" y="2814"/>
                      <a:pt x="2154" y="2691"/>
                      <a:pt x="1866" y="2556"/>
                    </a:cubicBezTo>
                    <a:cubicBezTo>
                      <a:pt x="1433" y="2340"/>
                      <a:pt x="990" y="2103"/>
                      <a:pt x="660" y="1917"/>
                    </a:cubicBezTo>
                    <a:cubicBezTo>
                      <a:pt x="496" y="1825"/>
                      <a:pt x="351" y="1743"/>
                      <a:pt x="248" y="1681"/>
                    </a:cubicBezTo>
                    <a:cubicBezTo>
                      <a:pt x="207" y="1649"/>
                      <a:pt x="166" y="1629"/>
                      <a:pt x="134" y="1619"/>
                    </a:cubicBezTo>
                    <a:cubicBezTo>
                      <a:pt x="125" y="1608"/>
                      <a:pt x="114" y="1598"/>
                      <a:pt x="104" y="1598"/>
                    </a:cubicBezTo>
                    <a:cubicBezTo>
                      <a:pt x="104" y="1588"/>
                      <a:pt x="93" y="1588"/>
                      <a:pt x="93" y="1588"/>
                    </a:cubicBezTo>
                    <a:lnTo>
                      <a:pt x="1" y="1753"/>
                    </a:lnTo>
                    <a:cubicBezTo>
                      <a:pt x="1" y="1753"/>
                      <a:pt x="599" y="2114"/>
                      <a:pt x="1299" y="2474"/>
                    </a:cubicBezTo>
                    <a:cubicBezTo>
                      <a:pt x="1639" y="2650"/>
                      <a:pt x="2010" y="2835"/>
                      <a:pt x="2351" y="2969"/>
                    </a:cubicBezTo>
                    <a:cubicBezTo>
                      <a:pt x="2515" y="3041"/>
                      <a:pt x="2670" y="3092"/>
                      <a:pt x="2814" y="3134"/>
                    </a:cubicBezTo>
                    <a:cubicBezTo>
                      <a:pt x="2886" y="3154"/>
                      <a:pt x="2948" y="3175"/>
                      <a:pt x="3010" y="3185"/>
                    </a:cubicBezTo>
                    <a:cubicBezTo>
                      <a:pt x="3072" y="3195"/>
                      <a:pt x="3134" y="3206"/>
                      <a:pt x="3185" y="3206"/>
                    </a:cubicBezTo>
                    <a:cubicBezTo>
                      <a:pt x="3237" y="3206"/>
                      <a:pt x="3278" y="3195"/>
                      <a:pt x="3319" y="3185"/>
                    </a:cubicBezTo>
                    <a:cubicBezTo>
                      <a:pt x="3350" y="3175"/>
                      <a:pt x="3381" y="3165"/>
                      <a:pt x="3412" y="3144"/>
                    </a:cubicBezTo>
                    <a:lnTo>
                      <a:pt x="3473" y="3082"/>
                    </a:lnTo>
                    <a:cubicBezTo>
                      <a:pt x="3505" y="3041"/>
                      <a:pt x="3525" y="2989"/>
                      <a:pt x="3546" y="2938"/>
                    </a:cubicBezTo>
                    <a:cubicBezTo>
                      <a:pt x="3576" y="2856"/>
                      <a:pt x="3597" y="2773"/>
                      <a:pt x="3608" y="2670"/>
                    </a:cubicBezTo>
                    <a:cubicBezTo>
                      <a:pt x="3618" y="2567"/>
                      <a:pt x="3628" y="2453"/>
                      <a:pt x="3628" y="2340"/>
                    </a:cubicBezTo>
                    <a:cubicBezTo>
                      <a:pt x="3628" y="2103"/>
                      <a:pt x="3608" y="1846"/>
                      <a:pt x="3576" y="1578"/>
                    </a:cubicBezTo>
                    <a:cubicBezTo>
                      <a:pt x="3525" y="1186"/>
                      <a:pt x="3464" y="795"/>
                      <a:pt x="3402" y="495"/>
                    </a:cubicBezTo>
                    <a:cubicBezTo>
                      <a:pt x="3350" y="207"/>
                      <a:pt x="3299" y="11"/>
                      <a:pt x="3299"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922;p51">
                <a:extLst>
                  <a:ext uri="{FF2B5EF4-FFF2-40B4-BE49-F238E27FC236}">
                    <a16:creationId xmlns:a16="http://schemas.microsoft.com/office/drawing/2014/main" id="{E081B948-639E-E86C-7A6F-E3E26E771554}"/>
                  </a:ext>
                </a:extLst>
              </p:cNvPr>
              <p:cNvSpPr/>
              <p:nvPr/>
            </p:nvSpPr>
            <p:spPr>
              <a:xfrm>
                <a:off x="6576966" y="2603183"/>
                <a:ext cx="238969" cy="143393"/>
              </a:xfrm>
              <a:custGeom>
                <a:avLst/>
                <a:gdLst/>
                <a:ahLst/>
                <a:cxnLst/>
                <a:rect l="l" t="t" r="r" b="b"/>
                <a:pathLst>
                  <a:path w="4123" h="2474" extrusionOk="0">
                    <a:moveTo>
                      <a:pt x="722" y="0"/>
                    </a:moveTo>
                    <a:cubicBezTo>
                      <a:pt x="671" y="82"/>
                      <a:pt x="619" y="175"/>
                      <a:pt x="578" y="289"/>
                    </a:cubicBezTo>
                    <a:cubicBezTo>
                      <a:pt x="495" y="474"/>
                      <a:pt x="423" y="701"/>
                      <a:pt x="351" y="928"/>
                    </a:cubicBezTo>
                    <a:cubicBezTo>
                      <a:pt x="258" y="1267"/>
                      <a:pt x="176" y="1618"/>
                      <a:pt x="114" y="1886"/>
                    </a:cubicBezTo>
                    <a:cubicBezTo>
                      <a:pt x="62" y="2154"/>
                      <a:pt x="32" y="2339"/>
                      <a:pt x="32" y="2339"/>
                    </a:cubicBezTo>
                    <a:lnTo>
                      <a:pt x="0" y="2473"/>
                    </a:lnTo>
                    <a:lnTo>
                      <a:pt x="135" y="2442"/>
                    </a:lnTo>
                    <a:cubicBezTo>
                      <a:pt x="145" y="2442"/>
                      <a:pt x="836" y="2298"/>
                      <a:pt x="1681" y="2020"/>
                    </a:cubicBezTo>
                    <a:cubicBezTo>
                      <a:pt x="2103" y="1886"/>
                      <a:pt x="2556" y="1721"/>
                      <a:pt x="2989" y="1525"/>
                    </a:cubicBezTo>
                    <a:cubicBezTo>
                      <a:pt x="3422" y="1329"/>
                      <a:pt x="3814" y="1102"/>
                      <a:pt x="4123" y="845"/>
                    </a:cubicBezTo>
                    <a:lnTo>
                      <a:pt x="3999" y="701"/>
                    </a:lnTo>
                    <a:cubicBezTo>
                      <a:pt x="3721" y="937"/>
                      <a:pt x="3330" y="1164"/>
                      <a:pt x="2917" y="1360"/>
                    </a:cubicBezTo>
                    <a:cubicBezTo>
                      <a:pt x="2278" y="1649"/>
                      <a:pt x="1578" y="1876"/>
                      <a:pt x="1031" y="2030"/>
                    </a:cubicBezTo>
                    <a:cubicBezTo>
                      <a:pt x="763" y="2102"/>
                      <a:pt x="526" y="2164"/>
                      <a:pt x="362" y="2205"/>
                    </a:cubicBezTo>
                    <a:cubicBezTo>
                      <a:pt x="312" y="2218"/>
                      <a:pt x="270" y="2226"/>
                      <a:pt x="233" y="2233"/>
                    </a:cubicBezTo>
                    <a:lnTo>
                      <a:pt x="233" y="2233"/>
                    </a:lnTo>
                    <a:cubicBezTo>
                      <a:pt x="268" y="2063"/>
                      <a:pt x="332" y="1745"/>
                      <a:pt x="413" y="1402"/>
                    </a:cubicBezTo>
                    <a:cubicBezTo>
                      <a:pt x="474" y="1164"/>
                      <a:pt x="547" y="907"/>
                      <a:pt x="629" y="669"/>
                    </a:cubicBezTo>
                    <a:cubicBezTo>
                      <a:pt x="671" y="557"/>
                      <a:pt x="712" y="443"/>
                      <a:pt x="753" y="350"/>
                    </a:cubicBezTo>
                    <a:cubicBezTo>
                      <a:pt x="794" y="247"/>
                      <a:pt x="836" y="165"/>
                      <a:pt x="877" y="92"/>
                    </a:cubicBezTo>
                    <a:lnTo>
                      <a:pt x="722"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923;p51">
                <a:extLst>
                  <a:ext uri="{FF2B5EF4-FFF2-40B4-BE49-F238E27FC236}">
                    <a16:creationId xmlns:a16="http://schemas.microsoft.com/office/drawing/2014/main" id="{11B7D6A4-125F-54F6-8FD3-0DF38BC4D53B}"/>
                  </a:ext>
                </a:extLst>
              </p:cNvPr>
              <p:cNvSpPr/>
              <p:nvPr/>
            </p:nvSpPr>
            <p:spPr>
              <a:xfrm>
                <a:off x="6083600" y="2576231"/>
                <a:ext cx="1923345" cy="2285015"/>
              </a:xfrm>
              <a:custGeom>
                <a:avLst/>
                <a:gdLst/>
                <a:ahLst/>
                <a:cxnLst/>
                <a:rect l="l" t="t" r="r" b="b"/>
                <a:pathLst>
                  <a:path w="33184" h="39424" extrusionOk="0">
                    <a:moveTo>
                      <a:pt x="18128" y="1"/>
                    </a:moveTo>
                    <a:lnTo>
                      <a:pt x="16994" y="960"/>
                    </a:lnTo>
                    <a:cubicBezTo>
                      <a:pt x="16994" y="960"/>
                      <a:pt x="16942" y="2454"/>
                      <a:pt x="16757" y="2588"/>
                    </a:cubicBezTo>
                    <a:cubicBezTo>
                      <a:pt x="16726" y="2610"/>
                      <a:pt x="16686" y="2619"/>
                      <a:pt x="16641" y="2619"/>
                    </a:cubicBezTo>
                    <a:cubicBezTo>
                      <a:pt x="16430" y="2619"/>
                      <a:pt x="16108" y="2423"/>
                      <a:pt x="16108" y="2423"/>
                    </a:cubicBezTo>
                    <a:lnTo>
                      <a:pt x="13758" y="5380"/>
                    </a:lnTo>
                    <a:lnTo>
                      <a:pt x="10244" y="2423"/>
                    </a:lnTo>
                    <a:cubicBezTo>
                      <a:pt x="10244" y="2423"/>
                      <a:pt x="8863" y="2825"/>
                      <a:pt x="8709" y="2825"/>
                    </a:cubicBezTo>
                    <a:cubicBezTo>
                      <a:pt x="8544" y="2825"/>
                      <a:pt x="8935" y="1619"/>
                      <a:pt x="8935" y="1619"/>
                    </a:cubicBezTo>
                    <a:lnTo>
                      <a:pt x="8286" y="918"/>
                    </a:lnTo>
                    <a:cubicBezTo>
                      <a:pt x="7688" y="1155"/>
                      <a:pt x="6874" y="1506"/>
                      <a:pt x="5915" y="1928"/>
                    </a:cubicBezTo>
                    <a:cubicBezTo>
                      <a:pt x="5441" y="3216"/>
                      <a:pt x="2515" y="11471"/>
                      <a:pt x="1031" y="21488"/>
                    </a:cubicBezTo>
                    <a:cubicBezTo>
                      <a:pt x="371" y="25909"/>
                      <a:pt x="0" y="30681"/>
                      <a:pt x="247" y="35339"/>
                    </a:cubicBezTo>
                    <a:cubicBezTo>
                      <a:pt x="247" y="35339"/>
                      <a:pt x="11504" y="39423"/>
                      <a:pt x="22392" y="39423"/>
                    </a:cubicBezTo>
                    <a:cubicBezTo>
                      <a:pt x="26200" y="39423"/>
                      <a:pt x="29964" y="38924"/>
                      <a:pt x="33184" y="37575"/>
                    </a:cubicBezTo>
                    <a:cubicBezTo>
                      <a:pt x="33184" y="37575"/>
                      <a:pt x="32288" y="33010"/>
                      <a:pt x="30948" y="27084"/>
                    </a:cubicBezTo>
                    <a:cubicBezTo>
                      <a:pt x="29031" y="18685"/>
                      <a:pt x="26208" y="7555"/>
                      <a:pt x="23723" y="2918"/>
                    </a:cubicBezTo>
                    <a:cubicBezTo>
                      <a:pt x="21900" y="1629"/>
                      <a:pt x="20004" y="619"/>
                      <a:pt x="18128" y="1"/>
                    </a:cubicBezTo>
                    <a:close/>
                  </a:path>
                </a:pathLst>
              </a:custGeom>
              <a:solidFill>
                <a:schemeClr val="bg1">
                  <a:lumMod val="90000"/>
                </a:scheme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924;p51">
                <a:extLst>
                  <a:ext uri="{FF2B5EF4-FFF2-40B4-BE49-F238E27FC236}">
                    <a16:creationId xmlns:a16="http://schemas.microsoft.com/office/drawing/2014/main" id="{AB34B80F-D0B3-7802-CE6A-83583F9217D5}"/>
                  </a:ext>
                </a:extLst>
              </p:cNvPr>
              <p:cNvSpPr/>
              <p:nvPr/>
            </p:nvSpPr>
            <p:spPr>
              <a:xfrm>
                <a:off x="6283103" y="2632395"/>
                <a:ext cx="803442" cy="517351"/>
              </a:xfrm>
              <a:custGeom>
                <a:avLst/>
                <a:gdLst/>
                <a:ahLst/>
                <a:cxnLst/>
                <a:rect l="l" t="t" r="r" b="b"/>
                <a:pathLst>
                  <a:path w="13862" h="8926" extrusionOk="0">
                    <a:moveTo>
                      <a:pt x="1247" y="1"/>
                    </a:moveTo>
                    <a:lnTo>
                      <a:pt x="0" y="701"/>
                    </a:lnTo>
                    <a:lnTo>
                      <a:pt x="4988" y="7926"/>
                    </a:lnTo>
                    <a:lnTo>
                      <a:pt x="13665" y="8925"/>
                    </a:lnTo>
                    <a:lnTo>
                      <a:pt x="13862" y="6875"/>
                    </a:lnTo>
                    <a:cubicBezTo>
                      <a:pt x="10661" y="5486"/>
                      <a:pt x="8722" y="5084"/>
                      <a:pt x="7551" y="5084"/>
                    </a:cubicBezTo>
                    <a:cubicBezTo>
                      <a:pt x="6195" y="5084"/>
                      <a:pt x="5867" y="5622"/>
                      <a:pt x="5798" y="5786"/>
                    </a:cubicBezTo>
                    <a:lnTo>
                      <a:pt x="5798" y="5786"/>
                    </a:lnTo>
                    <a:cubicBezTo>
                      <a:pt x="6336" y="4058"/>
                      <a:pt x="1247" y="1"/>
                      <a:pt x="1247"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925;p51">
                <a:extLst>
                  <a:ext uri="{FF2B5EF4-FFF2-40B4-BE49-F238E27FC236}">
                    <a16:creationId xmlns:a16="http://schemas.microsoft.com/office/drawing/2014/main" id="{81A1A011-76B1-17BA-D360-281EC84974D9}"/>
                  </a:ext>
                </a:extLst>
              </p:cNvPr>
              <p:cNvSpPr/>
              <p:nvPr/>
            </p:nvSpPr>
            <p:spPr>
              <a:xfrm>
                <a:off x="6345179" y="2656913"/>
                <a:ext cx="224073" cy="234796"/>
              </a:xfrm>
              <a:custGeom>
                <a:avLst/>
                <a:gdLst/>
                <a:ahLst/>
                <a:cxnLst/>
                <a:rect l="l" t="t" r="r" b="b"/>
                <a:pathLst>
                  <a:path w="3866" h="4051" extrusionOk="0">
                    <a:moveTo>
                      <a:pt x="83" y="1"/>
                    </a:moveTo>
                    <a:lnTo>
                      <a:pt x="1" y="114"/>
                    </a:lnTo>
                    <a:cubicBezTo>
                      <a:pt x="42" y="145"/>
                      <a:pt x="702" y="619"/>
                      <a:pt x="1485" y="1340"/>
                    </a:cubicBezTo>
                    <a:cubicBezTo>
                      <a:pt x="1876" y="1701"/>
                      <a:pt x="2299" y="2124"/>
                      <a:pt x="2701" y="2587"/>
                    </a:cubicBezTo>
                    <a:cubicBezTo>
                      <a:pt x="3093" y="3040"/>
                      <a:pt x="3464" y="3546"/>
                      <a:pt x="3742" y="4050"/>
                    </a:cubicBezTo>
                    <a:lnTo>
                      <a:pt x="3866" y="3979"/>
                    </a:lnTo>
                    <a:cubicBezTo>
                      <a:pt x="3577" y="3453"/>
                      <a:pt x="3196" y="2948"/>
                      <a:pt x="2783" y="2474"/>
                    </a:cubicBezTo>
                    <a:cubicBezTo>
                      <a:pt x="2176" y="1762"/>
                      <a:pt x="1496" y="1144"/>
                      <a:pt x="980" y="711"/>
                    </a:cubicBezTo>
                    <a:cubicBezTo>
                      <a:pt x="454" y="268"/>
                      <a:pt x="83" y="1"/>
                      <a:pt x="83"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926;p51">
                <a:extLst>
                  <a:ext uri="{FF2B5EF4-FFF2-40B4-BE49-F238E27FC236}">
                    <a16:creationId xmlns:a16="http://schemas.microsoft.com/office/drawing/2014/main" id="{ACB7261C-2D8C-D230-E441-13D62ED61D52}"/>
                  </a:ext>
                </a:extLst>
              </p:cNvPr>
              <p:cNvSpPr/>
              <p:nvPr/>
            </p:nvSpPr>
            <p:spPr>
              <a:xfrm>
                <a:off x="6398388" y="2749476"/>
                <a:ext cx="160723" cy="181067"/>
              </a:xfrm>
              <a:custGeom>
                <a:avLst/>
                <a:gdLst/>
                <a:ahLst/>
                <a:cxnLst/>
                <a:rect l="l" t="t" r="r" b="b"/>
                <a:pathLst>
                  <a:path w="2773" h="3124" extrusionOk="0">
                    <a:moveTo>
                      <a:pt x="93" y="1"/>
                    </a:moveTo>
                    <a:lnTo>
                      <a:pt x="0" y="104"/>
                    </a:lnTo>
                    <a:cubicBezTo>
                      <a:pt x="0" y="104"/>
                      <a:pt x="0" y="114"/>
                      <a:pt x="10" y="114"/>
                    </a:cubicBezTo>
                    <a:cubicBezTo>
                      <a:pt x="72" y="176"/>
                      <a:pt x="608" y="671"/>
                      <a:pt x="1196" y="1278"/>
                    </a:cubicBezTo>
                    <a:cubicBezTo>
                      <a:pt x="1484" y="1588"/>
                      <a:pt x="1783" y="1928"/>
                      <a:pt x="2051" y="2247"/>
                    </a:cubicBezTo>
                    <a:cubicBezTo>
                      <a:pt x="2175" y="2412"/>
                      <a:pt x="2298" y="2567"/>
                      <a:pt x="2401" y="2711"/>
                    </a:cubicBezTo>
                    <a:cubicBezTo>
                      <a:pt x="2504" y="2865"/>
                      <a:pt x="2587" y="3000"/>
                      <a:pt x="2649" y="3124"/>
                    </a:cubicBezTo>
                    <a:lnTo>
                      <a:pt x="2772" y="3072"/>
                    </a:lnTo>
                    <a:cubicBezTo>
                      <a:pt x="2701" y="2927"/>
                      <a:pt x="2607" y="2783"/>
                      <a:pt x="2504" y="2618"/>
                    </a:cubicBezTo>
                    <a:cubicBezTo>
                      <a:pt x="2309" y="2340"/>
                      <a:pt x="2071" y="2041"/>
                      <a:pt x="1804" y="1743"/>
                    </a:cubicBezTo>
                    <a:cubicBezTo>
                      <a:pt x="1412" y="1299"/>
                      <a:pt x="990" y="866"/>
                      <a:pt x="660" y="547"/>
                    </a:cubicBezTo>
                    <a:cubicBezTo>
                      <a:pt x="330" y="217"/>
                      <a:pt x="93" y="1"/>
                      <a:pt x="93"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927;p51">
                <a:extLst>
                  <a:ext uri="{FF2B5EF4-FFF2-40B4-BE49-F238E27FC236}">
                    <a16:creationId xmlns:a16="http://schemas.microsoft.com/office/drawing/2014/main" id="{9C923BEC-D850-2DD8-9CCE-9940B3F5E54D}"/>
                  </a:ext>
                </a:extLst>
              </p:cNvPr>
              <p:cNvSpPr/>
              <p:nvPr/>
            </p:nvSpPr>
            <p:spPr>
              <a:xfrm>
                <a:off x="6664198" y="2954948"/>
                <a:ext cx="373378" cy="84332"/>
              </a:xfrm>
              <a:custGeom>
                <a:avLst/>
                <a:gdLst/>
                <a:ahLst/>
                <a:cxnLst/>
                <a:rect l="l" t="t" r="r" b="b"/>
                <a:pathLst>
                  <a:path w="6442" h="1455" extrusionOk="0">
                    <a:moveTo>
                      <a:pt x="1144" y="1"/>
                    </a:moveTo>
                    <a:cubicBezTo>
                      <a:pt x="402" y="1"/>
                      <a:pt x="11" y="114"/>
                      <a:pt x="0" y="114"/>
                    </a:cubicBezTo>
                    <a:lnTo>
                      <a:pt x="41" y="248"/>
                    </a:lnTo>
                    <a:cubicBezTo>
                      <a:pt x="52" y="248"/>
                      <a:pt x="423" y="135"/>
                      <a:pt x="1144" y="135"/>
                    </a:cubicBezTo>
                    <a:cubicBezTo>
                      <a:pt x="2185" y="135"/>
                      <a:pt x="3948" y="362"/>
                      <a:pt x="6380" y="1454"/>
                    </a:cubicBezTo>
                    <a:lnTo>
                      <a:pt x="6441" y="1330"/>
                    </a:lnTo>
                    <a:cubicBezTo>
                      <a:pt x="3989" y="227"/>
                      <a:pt x="2205" y="1"/>
                      <a:pt x="1144"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928;p51">
                <a:extLst>
                  <a:ext uri="{FF2B5EF4-FFF2-40B4-BE49-F238E27FC236}">
                    <a16:creationId xmlns:a16="http://schemas.microsoft.com/office/drawing/2014/main" id="{A6BFD79A-7CE0-C6FD-7BED-82C9311CA94C}"/>
                  </a:ext>
                </a:extLst>
              </p:cNvPr>
              <p:cNvSpPr/>
              <p:nvPr/>
            </p:nvSpPr>
            <p:spPr>
              <a:xfrm>
                <a:off x="6752589" y="2987232"/>
                <a:ext cx="252126" cy="74710"/>
              </a:xfrm>
              <a:custGeom>
                <a:avLst/>
                <a:gdLst/>
                <a:ahLst/>
                <a:cxnLst/>
                <a:rect l="l" t="t" r="r" b="b"/>
                <a:pathLst>
                  <a:path w="4350" h="1289" extrusionOk="0">
                    <a:moveTo>
                      <a:pt x="11" y="0"/>
                    </a:moveTo>
                    <a:lnTo>
                      <a:pt x="0" y="144"/>
                    </a:lnTo>
                    <a:lnTo>
                      <a:pt x="11" y="144"/>
                    </a:lnTo>
                    <a:cubicBezTo>
                      <a:pt x="42" y="144"/>
                      <a:pt x="732" y="186"/>
                      <a:pt x="1608" y="361"/>
                    </a:cubicBezTo>
                    <a:cubicBezTo>
                      <a:pt x="2041" y="444"/>
                      <a:pt x="2515" y="557"/>
                      <a:pt x="2989" y="712"/>
                    </a:cubicBezTo>
                    <a:cubicBezTo>
                      <a:pt x="3453" y="856"/>
                      <a:pt x="3907" y="1051"/>
                      <a:pt x="4278" y="1289"/>
                    </a:cubicBezTo>
                    <a:lnTo>
                      <a:pt x="4349" y="1175"/>
                    </a:lnTo>
                    <a:cubicBezTo>
                      <a:pt x="3958" y="928"/>
                      <a:pt x="3484" y="722"/>
                      <a:pt x="3010" y="567"/>
                    </a:cubicBezTo>
                    <a:cubicBezTo>
                      <a:pt x="2288" y="330"/>
                      <a:pt x="1536" y="196"/>
                      <a:pt x="969" y="114"/>
                    </a:cubicBezTo>
                    <a:cubicBezTo>
                      <a:pt x="403" y="21"/>
                      <a:pt x="11" y="0"/>
                      <a:pt x="11"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929;p51">
                <a:extLst>
                  <a:ext uri="{FF2B5EF4-FFF2-40B4-BE49-F238E27FC236}">
                    <a16:creationId xmlns:a16="http://schemas.microsoft.com/office/drawing/2014/main" id="{A44C04A6-4BA6-B9BB-4D77-9A3651A8BE24}"/>
                  </a:ext>
                </a:extLst>
              </p:cNvPr>
              <p:cNvSpPr/>
              <p:nvPr/>
            </p:nvSpPr>
            <p:spPr>
              <a:xfrm>
                <a:off x="6366103" y="3003346"/>
                <a:ext cx="760435" cy="777765"/>
              </a:xfrm>
              <a:custGeom>
                <a:avLst/>
                <a:gdLst/>
                <a:ahLst/>
                <a:cxnLst/>
                <a:rect l="l" t="t" r="r" b="b"/>
                <a:pathLst>
                  <a:path w="13120" h="13419" extrusionOk="0">
                    <a:moveTo>
                      <a:pt x="5329" y="1"/>
                    </a:moveTo>
                    <a:lnTo>
                      <a:pt x="1" y="10863"/>
                    </a:lnTo>
                    <a:lnTo>
                      <a:pt x="8544" y="13419"/>
                    </a:lnTo>
                    <a:lnTo>
                      <a:pt x="13120" y="1959"/>
                    </a:lnTo>
                    <a:lnTo>
                      <a:pt x="5329" y="1"/>
                    </a:lnTo>
                    <a:close/>
                  </a:path>
                </a:pathLst>
              </a:custGeom>
              <a:solidFill>
                <a:srgbClr val="FF6A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930;p51">
                <a:extLst>
                  <a:ext uri="{FF2B5EF4-FFF2-40B4-BE49-F238E27FC236}">
                    <a16:creationId xmlns:a16="http://schemas.microsoft.com/office/drawing/2014/main" id="{0287B5B5-630F-C0F1-06FD-BA4007016C18}"/>
                  </a:ext>
                </a:extLst>
              </p:cNvPr>
              <p:cNvSpPr/>
              <p:nvPr/>
            </p:nvSpPr>
            <p:spPr>
              <a:xfrm>
                <a:off x="6688078" y="3100141"/>
                <a:ext cx="339298" cy="198919"/>
              </a:xfrm>
              <a:custGeom>
                <a:avLst/>
                <a:gdLst/>
                <a:ahLst/>
                <a:cxnLst/>
                <a:rect l="l" t="t" r="r" b="b"/>
                <a:pathLst>
                  <a:path w="5854" h="3432" extrusionOk="0">
                    <a:moveTo>
                      <a:pt x="1000" y="0"/>
                    </a:moveTo>
                    <a:lnTo>
                      <a:pt x="0" y="2113"/>
                    </a:lnTo>
                    <a:lnTo>
                      <a:pt x="4855" y="3432"/>
                    </a:lnTo>
                    <a:lnTo>
                      <a:pt x="5854" y="1319"/>
                    </a:lnTo>
                    <a:lnTo>
                      <a:pt x="1000"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931;p51">
                <a:extLst>
                  <a:ext uri="{FF2B5EF4-FFF2-40B4-BE49-F238E27FC236}">
                    <a16:creationId xmlns:a16="http://schemas.microsoft.com/office/drawing/2014/main" id="{4728B399-AF5D-18B8-D924-E832A8413750}"/>
                  </a:ext>
                </a:extLst>
              </p:cNvPr>
              <p:cNvSpPr/>
              <p:nvPr/>
            </p:nvSpPr>
            <p:spPr>
              <a:xfrm>
                <a:off x="5917541" y="2617499"/>
                <a:ext cx="636749" cy="902553"/>
              </a:xfrm>
              <a:custGeom>
                <a:avLst/>
                <a:gdLst/>
                <a:ahLst/>
                <a:cxnLst/>
                <a:rect l="l" t="t" r="r" b="b"/>
                <a:pathLst>
                  <a:path w="10986" h="15572" extrusionOk="0">
                    <a:moveTo>
                      <a:pt x="5741" y="0"/>
                    </a:moveTo>
                    <a:lnTo>
                      <a:pt x="0" y="10233"/>
                    </a:lnTo>
                    <a:lnTo>
                      <a:pt x="5535" y="15572"/>
                    </a:lnTo>
                    <a:lnTo>
                      <a:pt x="10986" y="5926"/>
                    </a:lnTo>
                    <a:lnTo>
                      <a:pt x="5741" y="0"/>
                    </a:lnTo>
                    <a:close/>
                  </a:path>
                </a:pathLst>
              </a:custGeom>
              <a:solidFill>
                <a:srgbClr val="FF6A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932;p51">
                <a:extLst>
                  <a:ext uri="{FF2B5EF4-FFF2-40B4-BE49-F238E27FC236}">
                    <a16:creationId xmlns:a16="http://schemas.microsoft.com/office/drawing/2014/main" id="{89AA3BAB-A673-ED7C-8202-F36BAD255EAF}"/>
                  </a:ext>
                </a:extLst>
              </p:cNvPr>
              <p:cNvSpPr/>
              <p:nvPr/>
            </p:nvSpPr>
            <p:spPr>
              <a:xfrm>
                <a:off x="6238299" y="2959353"/>
                <a:ext cx="436671" cy="673669"/>
              </a:xfrm>
              <a:custGeom>
                <a:avLst/>
                <a:gdLst/>
                <a:ahLst/>
                <a:cxnLst/>
                <a:rect l="l" t="t" r="r" b="b"/>
                <a:pathLst>
                  <a:path w="7534" h="11623" extrusionOk="0">
                    <a:moveTo>
                      <a:pt x="5732" y="1"/>
                    </a:moveTo>
                    <a:cubicBezTo>
                      <a:pt x="5638" y="1"/>
                      <a:pt x="5544" y="9"/>
                      <a:pt x="5452" y="28"/>
                    </a:cubicBezTo>
                    <a:lnTo>
                      <a:pt x="1" y="9674"/>
                    </a:lnTo>
                    <a:cubicBezTo>
                      <a:pt x="1" y="9674"/>
                      <a:pt x="274" y="11622"/>
                      <a:pt x="2162" y="11622"/>
                    </a:cubicBezTo>
                    <a:cubicBezTo>
                      <a:pt x="2177" y="11622"/>
                      <a:pt x="2191" y="11622"/>
                      <a:pt x="2206" y="11622"/>
                    </a:cubicBezTo>
                    <a:lnTo>
                      <a:pt x="7534" y="760"/>
                    </a:lnTo>
                    <a:cubicBezTo>
                      <a:pt x="7534" y="760"/>
                      <a:pt x="6623" y="1"/>
                      <a:pt x="5732" y="1"/>
                    </a:cubicBezTo>
                    <a:close/>
                  </a:path>
                </a:pathLst>
              </a:custGeom>
              <a:solidFill>
                <a:srgbClr val="FF696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933;p51">
                <a:extLst>
                  <a:ext uri="{FF2B5EF4-FFF2-40B4-BE49-F238E27FC236}">
                    <a16:creationId xmlns:a16="http://schemas.microsoft.com/office/drawing/2014/main" id="{7A262A21-B218-F53F-F5C1-7FC27ACEBE4A}"/>
                  </a:ext>
                </a:extLst>
              </p:cNvPr>
              <p:cNvSpPr/>
              <p:nvPr/>
            </p:nvSpPr>
            <p:spPr>
              <a:xfrm>
                <a:off x="6540567" y="3020676"/>
                <a:ext cx="71697" cy="38891"/>
              </a:xfrm>
              <a:custGeom>
                <a:avLst/>
                <a:gdLst/>
                <a:ahLst/>
                <a:cxnLst/>
                <a:rect l="l" t="t" r="r" b="b"/>
                <a:pathLst>
                  <a:path w="1237" h="671" extrusionOk="0">
                    <a:moveTo>
                      <a:pt x="83" y="0"/>
                    </a:moveTo>
                    <a:lnTo>
                      <a:pt x="0" y="165"/>
                    </a:lnTo>
                    <a:lnTo>
                      <a:pt x="1154" y="671"/>
                    </a:lnTo>
                    <a:lnTo>
                      <a:pt x="1237" y="506"/>
                    </a:lnTo>
                    <a:lnTo>
                      <a:pt x="83"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934;p51">
                <a:extLst>
                  <a:ext uri="{FF2B5EF4-FFF2-40B4-BE49-F238E27FC236}">
                    <a16:creationId xmlns:a16="http://schemas.microsoft.com/office/drawing/2014/main" id="{3F61E8B4-2063-9590-04B6-453707E8E272}"/>
                  </a:ext>
                </a:extLst>
              </p:cNvPr>
              <p:cNvSpPr/>
              <p:nvPr/>
            </p:nvSpPr>
            <p:spPr>
              <a:xfrm>
                <a:off x="6579111" y="3203485"/>
                <a:ext cx="567718" cy="588410"/>
              </a:xfrm>
              <a:custGeom>
                <a:avLst/>
                <a:gdLst/>
                <a:ahLst/>
                <a:cxnLst/>
                <a:rect l="l" t="t" r="r" b="b"/>
                <a:pathLst>
                  <a:path w="9795" h="10152" extrusionOk="0">
                    <a:moveTo>
                      <a:pt x="6432" y="0"/>
                    </a:moveTo>
                    <a:cubicBezTo>
                      <a:pt x="6398" y="0"/>
                      <a:pt x="6364" y="4"/>
                      <a:pt x="6332" y="10"/>
                    </a:cubicBezTo>
                    <a:cubicBezTo>
                      <a:pt x="5271" y="237"/>
                      <a:pt x="6353" y="1989"/>
                      <a:pt x="6353" y="1989"/>
                    </a:cubicBezTo>
                    <a:cubicBezTo>
                      <a:pt x="6353" y="1989"/>
                      <a:pt x="4524" y="1062"/>
                      <a:pt x="3444" y="1062"/>
                    </a:cubicBezTo>
                    <a:cubicBezTo>
                      <a:pt x="3148" y="1062"/>
                      <a:pt x="2908" y="1132"/>
                      <a:pt x="2777" y="1309"/>
                    </a:cubicBezTo>
                    <a:cubicBezTo>
                      <a:pt x="2340" y="1908"/>
                      <a:pt x="3679" y="2566"/>
                      <a:pt x="4469" y="2889"/>
                    </a:cubicBezTo>
                    <a:lnTo>
                      <a:pt x="4469" y="2889"/>
                    </a:lnTo>
                    <a:cubicBezTo>
                      <a:pt x="3849" y="2669"/>
                      <a:pt x="2819" y="2348"/>
                      <a:pt x="2090" y="2348"/>
                    </a:cubicBezTo>
                    <a:cubicBezTo>
                      <a:pt x="1739" y="2348"/>
                      <a:pt x="1457" y="2422"/>
                      <a:pt x="1324" y="2617"/>
                    </a:cubicBezTo>
                    <a:cubicBezTo>
                      <a:pt x="783" y="3395"/>
                      <a:pt x="3772" y="4651"/>
                      <a:pt x="4045" y="4764"/>
                    </a:cubicBezTo>
                    <a:lnTo>
                      <a:pt x="4045" y="4764"/>
                    </a:lnTo>
                    <a:cubicBezTo>
                      <a:pt x="3863" y="4689"/>
                      <a:pt x="2461" y="4133"/>
                      <a:pt x="1460" y="4133"/>
                    </a:cubicBezTo>
                    <a:cubicBezTo>
                      <a:pt x="1040" y="4133"/>
                      <a:pt x="690" y="4231"/>
                      <a:pt x="531" y="4504"/>
                    </a:cubicBezTo>
                    <a:cubicBezTo>
                      <a:pt x="1" y="5426"/>
                      <a:pt x="2967" y="6330"/>
                      <a:pt x="3250" y="6414"/>
                    </a:cubicBezTo>
                    <a:lnTo>
                      <a:pt x="3250" y="6414"/>
                    </a:lnTo>
                    <a:cubicBezTo>
                      <a:pt x="3119" y="6376"/>
                      <a:pt x="2411" y="6182"/>
                      <a:pt x="1750" y="6182"/>
                    </a:cubicBezTo>
                    <a:cubicBezTo>
                      <a:pt x="1163" y="6182"/>
                      <a:pt x="613" y="6334"/>
                      <a:pt x="531" y="6884"/>
                    </a:cubicBezTo>
                    <a:cubicBezTo>
                      <a:pt x="355" y="8121"/>
                      <a:pt x="6920" y="10151"/>
                      <a:pt x="6920" y="10151"/>
                    </a:cubicBezTo>
                    <a:lnTo>
                      <a:pt x="9795" y="3380"/>
                    </a:lnTo>
                    <a:cubicBezTo>
                      <a:pt x="9795" y="3380"/>
                      <a:pt x="7529" y="0"/>
                      <a:pt x="6432" y="0"/>
                    </a:cubicBezTo>
                    <a:close/>
                  </a:path>
                </a:pathLst>
              </a:custGeom>
              <a:solidFill>
                <a:srgbClr val="FFB7A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935;p51">
                <a:extLst>
                  <a:ext uri="{FF2B5EF4-FFF2-40B4-BE49-F238E27FC236}">
                    <a16:creationId xmlns:a16="http://schemas.microsoft.com/office/drawing/2014/main" id="{997D92EF-71FF-D719-998B-51C52084113D}"/>
                  </a:ext>
                </a:extLst>
              </p:cNvPr>
              <p:cNvSpPr/>
              <p:nvPr/>
            </p:nvSpPr>
            <p:spPr>
              <a:xfrm>
                <a:off x="6949136" y="3348619"/>
                <a:ext cx="928287" cy="797414"/>
              </a:xfrm>
              <a:custGeom>
                <a:avLst/>
                <a:gdLst/>
                <a:ahLst/>
                <a:cxnLst/>
                <a:rect l="l" t="t" r="r" b="b"/>
                <a:pathLst>
                  <a:path w="16016" h="13758" extrusionOk="0">
                    <a:moveTo>
                      <a:pt x="3710" y="0"/>
                    </a:moveTo>
                    <a:cubicBezTo>
                      <a:pt x="0" y="3349"/>
                      <a:pt x="62" y="10347"/>
                      <a:pt x="62" y="10347"/>
                    </a:cubicBezTo>
                    <a:cubicBezTo>
                      <a:pt x="3164" y="11985"/>
                      <a:pt x="16015" y="13758"/>
                      <a:pt x="16015" y="13758"/>
                    </a:cubicBezTo>
                    <a:lnTo>
                      <a:pt x="13624" y="2309"/>
                    </a:lnTo>
                    <a:lnTo>
                      <a:pt x="3710"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936;p51">
                <a:extLst>
                  <a:ext uri="{FF2B5EF4-FFF2-40B4-BE49-F238E27FC236}">
                    <a16:creationId xmlns:a16="http://schemas.microsoft.com/office/drawing/2014/main" id="{8504A7D5-37F9-C474-0CC5-023584E4928C}"/>
                  </a:ext>
                </a:extLst>
              </p:cNvPr>
              <p:cNvSpPr/>
              <p:nvPr/>
            </p:nvSpPr>
            <p:spPr>
              <a:xfrm>
                <a:off x="7662349" y="3459731"/>
                <a:ext cx="184603" cy="70537"/>
              </a:xfrm>
              <a:custGeom>
                <a:avLst/>
                <a:gdLst/>
                <a:ahLst/>
                <a:cxnLst/>
                <a:rect l="l" t="t" r="r" b="b"/>
                <a:pathLst>
                  <a:path w="3185" h="1217" extrusionOk="0">
                    <a:moveTo>
                      <a:pt x="41" y="0"/>
                    </a:moveTo>
                    <a:lnTo>
                      <a:pt x="0" y="175"/>
                    </a:lnTo>
                    <a:cubicBezTo>
                      <a:pt x="660" y="340"/>
                      <a:pt x="1432" y="598"/>
                      <a:pt x="2051" y="814"/>
                    </a:cubicBezTo>
                    <a:cubicBezTo>
                      <a:pt x="2360" y="928"/>
                      <a:pt x="2628" y="1031"/>
                      <a:pt x="2813" y="1103"/>
                    </a:cubicBezTo>
                    <a:cubicBezTo>
                      <a:pt x="2906" y="1134"/>
                      <a:pt x="2989" y="1164"/>
                      <a:pt x="3040" y="1185"/>
                    </a:cubicBezTo>
                    <a:cubicBezTo>
                      <a:pt x="3060" y="1196"/>
                      <a:pt x="3081" y="1206"/>
                      <a:pt x="3092" y="1206"/>
                    </a:cubicBezTo>
                    <a:cubicBezTo>
                      <a:pt x="3102" y="1206"/>
                      <a:pt x="3102" y="1216"/>
                      <a:pt x="3112" y="1216"/>
                    </a:cubicBezTo>
                    <a:lnTo>
                      <a:pt x="3184" y="1041"/>
                    </a:lnTo>
                    <a:cubicBezTo>
                      <a:pt x="3184" y="1041"/>
                      <a:pt x="2731" y="866"/>
                      <a:pt x="2112" y="649"/>
                    </a:cubicBezTo>
                    <a:cubicBezTo>
                      <a:pt x="1494" y="422"/>
                      <a:pt x="711" y="165"/>
                      <a:pt x="41"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937;p51">
                <a:extLst>
                  <a:ext uri="{FF2B5EF4-FFF2-40B4-BE49-F238E27FC236}">
                    <a16:creationId xmlns:a16="http://schemas.microsoft.com/office/drawing/2014/main" id="{DDC3916B-4EC8-F2CC-91CC-AC9EC27F5CCF}"/>
                  </a:ext>
                </a:extLst>
              </p:cNvPr>
              <p:cNvSpPr/>
              <p:nvPr/>
            </p:nvSpPr>
            <p:spPr>
              <a:xfrm>
                <a:off x="7038744" y="3856358"/>
                <a:ext cx="47179" cy="47817"/>
              </a:xfrm>
              <a:custGeom>
                <a:avLst/>
                <a:gdLst/>
                <a:ahLst/>
                <a:cxnLst/>
                <a:rect l="l" t="t" r="r" b="b"/>
                <a:pathLst>
                  <a:path w="814" h="825" extrusionOk="0">
                    <a:moveTo>
                      <a:pt x="402" y="0"/>
                    </a:moveTo>
                    <a:cubicBezTo>
                      <a:pt x="175" y="0"/>
                      <a:pt x="0" y="186"/>
                      <a:pt x="0" y="412"/>
                    </a:cubicBezTo>
                    <a:cubicBezTo>
                      <a:pt x="0" y="639"/>
                      <a:pt x="175" y="825"/>
                      <a:pt x="402" y="825"/>
                    </a:cubicBezTo>
                    <a:cubicBezTo>
                      <a:pt x="628" y="825"/>
                      <a:pt x="814" y="639"/>
                      <a:pt x="814" y="412"/>
                    </a:cubicBezTo>
                    <a:cubicBezTo>
                      <a:pt x="814" y="186"/>
                      <a:pt x="628" y="0"/>
                      <a:pt x="402"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938;p51">
                <a:extLst>
                  <a:ext uri="{FF2B5EF4-FFF2-40B4-BE49-F238E27FC236}">
                    <a16:creationId xmlns:a16="http://schemas.microsoft.com/office/drawing/2014/main" id="{BF3FD13D-B2C6-5C3E-B7AF-AFB1B3B4E3E7}"/>
                  </a:ext>
                </a:extLst>
              </p:cNvPr>
              <p:cNvSpPr/>
              <p:nvPr/>
            </p:nvSpPr>
            <p:spPr>
              <a:xfrm>
                <a:off x="7113978" y="3450167"/>
                <a:ext cx="170866" cy="483270"/>
              </a:xfrm>
              <a:custGeom>
                <a:avLst/>
                <a:gdLst/>
                <a:ahLst/>
                <a:cxnLst/>
                <a:rect l="l" t="t" r="r" b="b"/>
                <a:pathLst>
                  <a:path w="2948" h="8338" extrusionOk="0">
                    <a:moveTo>
                      <a:pt x="2824" y="0"/>
                    </a:moveTo>
                    <a:cubicBezTo>
                      <a:pt x="2598" y="196"/>
                      <a:pt x="2391" y="464"/>
                      <a:pt x="2195" y="794"/>
                    </a:cubicBezTo>
                    <a:cubicBezTo>
                      <a:pt x="1856" y="1371"/>
                      <a:pt x="1546" y="2133"/>
                      <a:pt x="1278" y="2937"/>
                    </a:cubicBezTo>
                    <a:cubicBezTo>
                      <a:pt x="876" y="4153"/>
                      <a:pt x="557" y="5493"/>
                      <a:pt x="330" y="6534"/>
                    </a:cubicBezTo>
                    <a:cubicBezTo>
                      <a:pt x="114" y="7575"/>
                      <a:pt x="1" y="8307"/>
                      <a:pt x="1" y="8307"/>
                    </a:cubicBezTo>
                    <a:lnTo>
                      <a:pt x="175" y="8337"/>
                    </a:lnTo>
                    <a:lnTo>
                      <a:pt x="175" y="8327"/>
                    </a:lnTo>
                    <a:cubicBezTo>
                      <a:pt x="196" y="8234"/>
                      <a:pt x="475" y="6523"/>
                      <a:pt x="959" y="4679"/>
                    </a:cubicBezTo>
                    <a:cubicBezTo>
                      <a:pt x="1206" y="3752"/>
                      <a:pt x="1494" y="2783"/>
                      <a:pt x="1835" y="1968"/>
                    </a:cubicBezTo>
                    <a:cubicBezTo>
                      <a:pt x="2000" y="1556"/>
                      <a:pt x="2175" y="1185"/>
                      <a:pt x="2371" y="876"/>
                    </a:cubicBezTo>
                    <a:cubicBezTo>
                      <a:pt x="2556" y="557"/>
                      <a:pt x="2742" y="310"/>
                      <a:pt x="2948" y="145"/>
                    </a:cubicBezTo>
                    <a:lnTo>
                      <a:pt x="2824"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939;p51">
                <a:extLst>
                  <a:ext uri="{FF2B5EF4-FFF2-40B4-BE49-F238E27FC236}">
                    <a16:creationId xmlns:a16="http://schemas.microsoft.com/office/drawing/2014/main" id="{8B5281E2-9B6F-35FC-3F95-94499288B493}"/>
                  </a:ext>
                </a:extLst>
              </p:cNvPr>
              <p:cNvSpPr/>
              <p:nvPr/>
            </p:nvSpPr>
            <p:spPr>
              <a:xfrm>
                <a:off x="6164166" y="1922605"/>
                <a:ext cx="175097" cy="209004"/>
              </a:xfrm>
              <a:custGeom>
                <a:avLst/>
                <a:gdLst/>
                <a:ahLst/>
                <a:cxnLst/>
                <a:rect l="l" t="t" r="r" b="b"/>
                <a:pathLst>
                  <a:path w="3021" h="3606" extrusionOk="0">
                    <a:moveTo>
                      <a:pt x="1428" y="0"/>
                    </a:moveTo>
                    <a:cubicBezTo>
                      <a:pt x="1274" y="0"/>
                      <a:pt x="1116" y="44"/>
                      <a:pt x="960" y="148"/>
                    </a:cubicBezTo>
                    <a:cubicBezTo>
                      <a:pt x="1" y="781"/>
                      <a:pt x="835" y="3605"/>
                      <a:pt x="2515" y="3605"/>
                    </a:cubicBezTo>
                    <a:cubicBezTo>
                      <a:pt x="2586" y="3605"/>
                      <a:pt x="2658" y="3600"/>
                      <a:pt x="2732" y="3590"/>
                    </a:cubicBezTo>
                    <a:lnTo>
                      <a:pt x="3021" y="1302"/>
                    </a:lnTo>
                    <a:cubicBezTo>
                      <a:pt x="3021" y="1302"/>
                      <a:pt x="2270" y="0"/>
                      <a:pt x="1428" y="0"/>
                    </a:cubicBezTo>
                    <a:close/>
                  </a:path>
                </a:pathLst>
              </a:custGeom>
              <a:solidFill>
                <a:srgbClr val="FFB7A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940;p51">
                <a:extLst>
                  <a:ext uri="{FF2B5EF4-FFF2-40B4-BE49-F238E27FC236}">
                    <a16:creationId xmlns:a16="http://schemas.microsoft.com/office/drawing/2014/main" id="{77005B75-3FC7-13E3-8367-FDB0FC986BCA}"/>
                  </a:ext>
                </a:extLst>
              </p:cNvPr>
              <p:cNvSpPr/>
              <p:nvPr/>
            </p:nvSpPr>
            <p:spPr>
              <a:xfrm>
                <a:off x="6229952" y="1967582"/>
                <a:ext cx="87230" cy="72334"/>
              </a:xfrm>
              <a:custGeom>
                <a:avLst/>
                <a:gdLst/>
                <a:ahLst/>
                <a:cxnLst/>
                <a:rect l="l" t="t" r="r" b="b"/>
                <a:pathLst>
                  <a:path w="1505" h="1248" extrusionOk="0">
                    <a:moveTo>
                      <a:pt x="278" y="1"/>
                    </a:moveTo>
                    <a:cubicBezTo>
                      <a:pt x="186" y="1"/>
                      <a:pt x="93" y="21"/>
                      <a:pt x="0" y="63"/>
                    </a:cubicBezTo>
                    <a:lnTo>
                      <a:pt x="72" y="217"/>
                    </a:lnTo>
                    <a:cubicBezTo>
                      <a:pt x="145" y="186"/>
                      <a:pt x="206" y="176"/>
                      <a:pt x="278" y="176"/>
                    </a:cubicBezTo>
                    <a:cubicBezTo>
                      <a:pt x="351" y="176"/>
                      <a:pt x="413" y="186"/>
                      <a:pt x="484" y="217"/>
                    </a:cubicBezTo>
                    <a:cubicBezTo>
                      <a:pt x="608" y="269"/>
                      <a:pt x="722" y="351"/>
                      <a:pt x="825" y="454"/>
                    </a:cubicBezTo>
                    <a:cubicBezTo>
                      <a:pt x="979" y="619"/>
                      <a:pt x="1113" y="815"/>
                      <a:pt x="1206" y="980"/>
                    </a:cubicBezTo>
                    <a:cubicBezTo>
                      <a:pt x="1258" y="1052"/>
                      <a:pt x="1288" y="1124"/>
                      <a:pt x="1309" y="1176"/>
                    </a:cubicBezTo>
                    <a:cubicBezTo>
                      <a:pt x="1329" y="1196"/>
                      <a:pt x="1329" y="1217"/>
                      <a:pt x="1340" y="1238"/>
                    </a:cubicBezTo>
                    <a:lnTo>
                      <a:pt x="1350" y="1247"/>
                    </a:lnTo>
                    <a:lnTo>
                      <a:pt x="1505" y="1186"/>
                    </a:lnTo>
                    <a:cubicBezTo>
                      <a:pt x="1505" y="1186"/>
                      <a:pt x="1474" y="1114"/>
                      <a:pt x="1412" y="1000"/>
                    </a:cubicBezTo>
                    <a:cubicBezTo>
                      <a:pt x="1329" y="835"/>
                      <a:pt x="1185" y="599"/>
                      <a:pt x="1000" y="392"/>
                    </a:cubicBezTo>
                    <a:cubicBezTo>
                      <a:pt x="896" y="289"/>
                      <a:pt x="793" y="186"/>
                      <a:pt x="670" y="125"/>
                    </a:cubicBezTo>
                    <a:cubicBezTo>
                      <a:pt x="608" y="83"/>
                      <a:pt x="546" y="52"/>
                      <a:pt x="484" y="31"/>
                    </a:cubicBezTo>
                    <a:cubicBezTo>
                      <a:pt x="413" y="11"/>
                      <a:pt x="351" y="1"/>
                      <a:pt x="278" y="1"/>
                    </a:cubicBezTo>
                    <a:close/>
                  </a:path>
                </a:pathLst>
              </a:custGeom>
              <a:solidFill>
                <a:srgbClr val="1F000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941;p51">
                <a:extLst>
                  <a:ext uri="{FF2B5EF4-FFF2-40B4-BE49-F238E27FC236}">
                    <a16:creationId xmlns:a16="http://schemas.microsoft.com/office/drawing/2014/main" id="{F987D523-7B51-E1D9-9DD5-A9E1E229D661}"/>
                  </a:ext>
                </a:extLst>
              </p:cNvPr>
              <p:cNvSpPr/>
              <p:nvPr/>
            </p:nvSpPr>
            <p:spPr>
              <a:xfrm>
                <a:off x="6253195" y="1985550"/>
                <a:ext cx="30545" cy="49556"/>
              </a:xfrm>
              <a:custGeom>
                <a:avLst/>
                <a:gdLst/>
                <a:ahLst/>
                <a:cxnLst/>
                <a:rect l="l" t="t" r="r" b="b"/>
                <a:pathLst>
                  <a:path w="527" h="855" extrusionOk="0">
                    <a:moveTo>
                      <a:pt x="506" y="0"/>
                    </a:moveTo>
                    <a:cubicBezTo>
                      <a:pt x="403" y="21"/>
                      <a:pt x="321" y="41"/>
                      <a:pt x="259" y="82"/>
                    </a:cubicBezTo>
                    <a:cubicBezTo>
                      <a:pt x="207" y="103"/>
                      <a:pt x="166" y="144"/>
                      <a:pt x="135" y="175"/>
                    </a:cubicBezTo>
                    <a:cubicBezTo>
                      <a:pt x="83" y="237"/>
                      <a:pt x="42" y="299"/>
                      <a:pt x="32" y="371"/>
                    </a:cubicBezTo>
                    <a:cubicBezTo>
                      <a:pt x="12" y="433"/>
                      <a:pt x="1" y="495"/>
                      <a:pt x="1" y="557"/>
                    </a:cubicBezTo>
                    <a:cubicBezTo>
                      <a:pt x="1" y="639"/>
                      <a:pt x="12" y="711"/>
                      <a:pt x="21" y="773"/>
                    </a:cubicBezTo>
                    <a:cubicBezTo>
                      <a:pt x="42" y="825"/>
                      <a:pt x="53" y="855"/>
                      <a:pt x="53" y="855"/>
                    </a:cubicBezTo>
                    <a:lnTo>
                      <a:pt x="207" y="804"/>
                    </a:lnTo>
                    <a:cubicBezTo>
                      <a:pt x="207" y="804"/>
                      <a:pt x="197" y="773"/>
                      <a:pt x="186" y="721"/>
                    </a:cubicBezTo>
                    <a:cubicBezTo>
                      <a:pt x="176" y="680"/>
                      <a:pt x="176" y="618"/>
                      <a:pt x="176" y="557"/>
                    </a:cubicBezTo>
                    <a:cubicBezTo>
                      <a:pt x="176" y="515"/>
                      <a:pt x="176" y="474"/>
                      <a:pt x="186" y="433"/>
                    </a:cubicBezTo>
                    <a:lnTo>
                      <a:pt x="218" y="340"/>
                    </a:lnTo>
                    <a:cubicBezTo>
                      <a:pt x="248" y="299"/>
                      <a:pt x="279" y="268"/>
                      <a:pt x="321" y="237"/>
                    </a:cubicBezTo>
                    <a:cubicBezTo>
                      <a:pt x="372" y="206"/>
                      <a:pt x="434" y="186"/>
                      <a:pt x="527" y="175"/>
                    </a:cubicBezTo>
                    <a:lnTo>
                      <a:pt x="506"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942;p51">
                <a:extLst>
                  <a:ext uri="{FF2B5EF4-FFF2-40B4-BE49-F238E27FC236}">
                    <a16:creationId xmlns:a16="http://schemas.microsoft.com/office/drawing/2014/main" id="{B2219F73-49CC-8129-2495-7DF2C4B53A59}"/>
                  </a:ext>
                </a:extLst>
              </p:cNvPr>
              <p:cNvSpPr/>
              <p:nvPr/>
            </p:nvSpPr>
            <p:spPr>
              <a:xfrm>
                <a:off x="6270583" y="1523717"/>
                <a:ext cx="795037" cy="1131263"/>
              </a:xfrm>
              <a:custGeom>
                <a:avLst/>
                <a:gdLst/>
                <a:ahLst/>
                <a:cxnLst/>
                <a:rect l="l" t="t" r="r" b="b"/>
                <a:pathLst>
                  <a:path w="13717" h="19518" extrusionOk="0">
                    <a:moveTo>
                      <a:pt x="6910" y="1"/>
                    </a:moveTo>
                    <a:cubicBezTo>
                      <a:pt x="279" y="1"/>
                      <a:pt x="422" y="8174"/>
                      <a:pt x="422" y="8174"/>
                    </a:cubicBezTo>
                    <a:cubicBezTo>
                      <a:pt x="0" y="16460"/>
                      <a:pt x="6225" y="16614"/>
                      <a:pt x="6225" y="16614"/>
                    </a:cubicBezTo>
                    <a:lnTo>
                      <a:pt x="6080" y="18675"/>
                    </a:lnTo>
                    <a:cubicBezTo>
                      <a:pt x="7333" y="19299"/>
                      <a:pt x="8505" y="19518"/>
                      <a:pt x="9535" y="19518"/>
                    </a:cubicBezTo>
                    <a:cubicBezTo>
                      <a:pt x="11976" y="19518"/>
                      <a:pt x="13613" y="18284"/>
                      <a:pt x="13613" y="18284"/>
                    </a:cubicBezTo>
                    <a:lnTo>
                      <a:pt x="13572" y="7916"/>
                    </a:lnTo>
                    <a:cubicBezTo>
                      <a:pt x="13572" y="5804"/>
                      <a:pt x="13716" y="74"/>
                      <a:pt x="6997" y="1"/>
                    </a:cubicBezTo>
                    <a:cubicBezTo>
                      <a:pt x="6968" y="1"/>
                      <a:pt x="6939" y="1"/>
                      <a:pt x="6910" y="1"/>
                    </a:cubicBezTo>
                    <a:close/>
                  </a:path>
                </a:pathLst>
              </a:custGeom>
              <a:solidFill>
                <a:srgbClr val="FFB7A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943;p51">
                <a:extLst>
                  <a:ext uri="{FF2B5EF4-FFF2-40B4-BE49-F238E27FC236}">
                    <a16:creationId xmlns:a16="http://schemas.microsoft.com/office/drawing/2014/main" id="{42229524-6040-3241-1B7F-5175B7599AE4}"/>
                  </a:ext>
                </a:extLst>
              </p:cNvPr>
              <p:cNvSpPr/>
              <p:nvPr/>
            </p:nvSpPr>
            <p:spPr>
              <a:xfrm>
                <a:off x="6620611" y="2579245"/>
                <a:ext cx="441423" cy="80680"/>
              </a:xfrm>
              <a:custGeom>
                <a:avLst/>
                <a:gdLst/>
                <a:ahLst/>
                <a:cxnLst/>
                <a:rect l="l" t="t" r="r" b="b"/>
                <a:pathLst>
                  <a:path w="7616" h="1392" extrusionOk="0">
                    <a:moveTo>
                      <a:pt x="7523" y="1"/>
                    </a:moveTo>
                    <a:cubicBezTo>
                      <a:pt x="6019" y="918"/>
                      <a:pt x="4606" y="1206"/>
                      <a:pt x="3422" y="1206"/>
                    </a:cubicBezTo>
                    <a:cubicBezTo>
                      <a:pt x="2422" y="1206"/>
                      <a:pt x="1587" y="1000"/>
                      <a:pt x="1010" y="794"/>
                    </a:cubicBezTo>
                    <a:cubicBezTo>
                      <a:pt x="711" y="691"/>
                      <a:pt x="484" y="588"/>
                      <a:pt x="330" y="505"/>
                    </a:cubicBezTo>
                    <a:cubicBezTo>
                      <a:pt x="247" y="475"/>
                      <a:pt x="196" y="434"/>
                      <a:pt x="154" y="413"/>
                    </a:cubicBezTo>
                    <a:cubicBezTo>
                      <a:pt x="134" y="402"/>
                      <a:pt x="113" y="392"/>
                      <a:pt x="103" y="392"/>
                    </a:cubicBezTo>
                    <a:cubicBezTo>
                      <a:pt x="103" y="392"/>
                      <a:pt x="103" y="382"/>
                      <a:pt x="92" y="382"/>
                    </a:cubicBezTo>
                    <a:lnTo>
                      <a:pt x="0" y="537"/>
                    </a:lnTo>
                    <a:cubicBezTo>
                      <a:pt x="0" y="547"/>
                      <a:pt x="351" y="753"/>
                      <a:pt x="948" y="970"/>
                    </a:cubicBezTo>
                    <a:cubicBezTo>
                      <a:pt x="1546" y="1176"/>
                      <a:pt x="2401" y="1392"/>
                      <a:pt x="3422" y="1392"/>
                    </a:cubicBezTo>
                    <a:cubicBezTo>
                      <a:pt x="4638" y="1392"/>
                      <a:pt x="6080" y="1093"/>
                      <a:pt x="7616" y="155"/>
                    </a:cubicBezTo>
                    <a:lnTo>
                      <a:pt x="7523" y="1"/>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944;p51">
                <a:extLst>
                  <a:ext uri="{FF2B5EF4-FFF2-40B4-BE49-F238E27FC236}">
                    <a16:creationId xmlns:a16="http://schemas.microsoft.com/office/drawing/2014/main" id="{D635BA4D-756C-E3EE-E0A4-5B4AA3B2CA61}"/>
                  </a:ext>
                </a:extLst>
              </p:cNvPr>
              <p:cNvSpPr/>
              <p:nvPr/>
            </p:nvSpPr>
            <p:spPr>
              <a:xfrm>
                <a:off x="6559056" y="1947876"/>
                <a:ext cx="55004" cy="144610"/>
              </a:xfrm>
              <a:custGeom>
                <a:avLst/>
                <a:gdLst/>
                <a:ahLst/>
                <a:cxnLst/>
                <a:rect l="l" t="t" r="r" b="b"/>
                <a:pathLst>
                  <a:path w="949" h="2495" extrusionOk="0">
                    <a:moveTo>
                      <a:pt x="403" y="0"/>
                    </a:moveTo>
                    <a:lnTo>
                      <a:pt x="62" y="1887"/>
                    </a:lnTo>
                    <a:cubicBezTo>
                      <a:pt x="0" y="2206"/>
                      <a:pt x="248" y="2494"/>
                      <a:pt x="577" y="2494"/>
                    </a:cubicBezTo>
                    <a:lnTo>
                      <a:pt x="948" y="2484"/>
                    </a:lnTo>
                    <a:lnTo>
                      <a:pt x="403" y="0"/>
                    </a:lnTo>
                    <a:close/>
                  </a:path>
                </a:pathLst>
              </a:custGeom>
              <a:solidFill>
                <a:srgbClr val="FF978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945;p51">
                <a:extLst>
                  <a:ext uri="{FF2B5EF4-FFF2-40B4-BE49-F238E27FC236}">
                    <a16:creationId xmlns:a16="http://schemas.microsoft.com/office/drawing/2014/main" id="{C0867226-1F17-39BE-7AB4-6347C4B9EBA0}"/>
                  </a:ext>
                </a:extLst>
              </p:cNvPr>
              <p:cNvSpPr/>
              <p:nvPr/>
            </p:nvSpPr>
            <p:spPr>
              <a:xfrm>
                <a:off x="6556680" y="1946659"/>
                <a:ext cx="57380" cy="151218"/>
              </a:xfrm>
              <a:custGeom>
                <a:avLst/>
                <a:gdLst/>
                <a:ahLst/>
                <a:cxnLst/>
                <a:rect l="l" t="t" r="r" b="b"/>
                <a:pathLst>
                  <a:path w="990" h="2609" extrusionOk="0">
                    <a:moveTo>
                      <a:pt x="350" y="1"/>
                    </a:moveTo>
                    <a:lnTo>
                      <a:pt x="11" y="1897"/>
                    </a:lnTo>
                    <a:cubicBezTo>
                      <a:pt x="0" y="1928"/>
                      <a:pt x="0" y="1970"/>
                      <a:pt x="0" y="2000"/>
                    </a:cubicBezTo>
                    <a:cubicBezTo>
                      <a:pt x="0" y="2165"/>
                      <a:pt x="62" y="2320"/>
                      <a:pt x="176" y="2423"/>
                    </a:cubicBezTo>
                    <a:cubicBezTo>
                      <a:pt x="227" y="2485"/>
                      <a:pt x="289" y="2526"/>
                      <a:pt x="371" y="2557"/>
                    </a:cubicBezTo>
                    <a:cubicBezTo>
                      <a:pt x="444" y="2588"/>
                      <a:pt x="515" y="2609"/>
                      <a:pt x="608" y="2609"/>
                    </a:cubicBezTo>
                    <a:lnTo>
                      <a:pt x="618" y="2609"/>
                    </a:lnTo>
                    <a:lnTo>
                      <a:pt x="989" y="2598"/>
                    </a:lnTo>
                    <a:lnTo>
                      <a:pt x="989" y="2412"/>
                    </a:lnTo>
                    <a:lnTo>
                      <a:pt x="608" y="2423"/>
                    </a:lnTo>
                    <a:cubicBezTo>
                      <a:pt x="547" y="2423"/>
                      <a:pt x="495" y="2412"/>
                      <a:pt x="444" y="2392"/>
                    </a:cubicBezTo>
                    <a:cubicBezTo>
                      <a:pt x="361" y="2350"/>
                      <a:pt x="299" y="2299"/>
                      <a:pt x="258" y="2238"/>
                    </a:cubicBezTo>
                    <a:cubicBezTo>
                      <a:pt x="206" y="2165"/>
                      <a:pt x="186" y="2083"/>
                      <a:pt x="186" y="2000"/>
                    </a:cubicBezTo>
                    <a:cubicBezTo>
                      <a:pt x="186" y="1979"/>
                      <a:pt x="186" y="1949"/>
                      <a:pt x="196" y="1928"/>
                    </a:cubicBezTo>
                    <a:lnTo>
                      <a:pt x="536" y="42"/>
                    </a:lnTo>
                    <a:lnTo>
                      <a:pt x="350" y="1"/>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946;p51">
                <a:extLst>
                  <a:ext uri="{FF2B5EF4-FFF2-40B4-BE49-F238E27FC236}">
                    <a16:creationId xmlns:a16="http://schemas.microsoft.com/office/drawing/2014/main" id="{6DA96457-E6CC-1838-7FA4-9BC07FC63A72}"/>
                  </a:ext>
                </a:extLst>
              </p:cNvPr>
              <p:cNvSpPr/>
              <p:nvPr/>
            </p:nvSpPr>
            <p:spPr>
              <a:xfrm>
                <a:off x="6679152" y="1999229"/>
                <a:ext cx="32284" cy="31762"/>
              </a:xfrm>
              <a:custGeom>
                <a:avLst/>
                <a:gdLst/>
                <a:ahLst/>
                <a:cxnLst/>
                <a:rect l="l" t="t" r="r" b="b"/>
                <a:pathLst>
                  <a:path w="557" h="548" extrusionOk="0">
                    <a:moveTo>
                      <a:pt x="271" y="0"/>
                    </a:moveTo>
                    <a:cubicBezTo>
                      <a:pt x="125" y="0"/>
                      <a:pt x="10" y="120"/>
                      <a:pt x="0" y="259"/>
                    </a:cubicBezTo>
                    <a:cubicBezTo>
                      <a:pt x="0" y="413"/>
                      <a:pt x="113" y="537"/>
                      <a:pt x="268" y="547"/>
                    </a:cubicBezTo>
                    <a:cubicBezTo>
                      <a:pt x="422" y="547"/>
                      <a:pt x="546" y="434"/>
                      <a:pt x="546" y="279"/>
                    </a:cubicBezTo>
                    <a:cubicBezTo>
                      <a:pt x="557" y="124"/>
                      <a:pt x="433" y="1"/>
                      <a:pt x="289" y="1"/>
                    </a:cubicBezTo>
                    <a:cubicBezTo>
                      <a:pt x="283" y="0"/>
                      <a:pt x="277" y="0"/>
                      <a:pt x="271"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947;p51">
                <a:extLst>
                  <a:ext uri="{FF2B5EF4-FFF2-40B4-BE49-F238E27FC236}">
                    <a16:creationId xmlns:a16="http://schemas.microsoft.com/office/drawing/2014/main" id="{3FB31753-BA1B-AD4D-06CC-8FDDC199CF08}"/>
                  </a:ext>
                </a:extLst>
              </p:cNvPr>
              <p:cNvSpPr/>
              <p:nvPr/>
            </p:nvSpPr>
            <p:spPr>
              <a:xfrm>
                <a:off x="6686281" y="1932980"/>
                <a:ext cx="88447" cy="47179"/>
              </a:xfrm>
              <a:custGeom>
                <a:avLst/>
                <a:gdLst/>
                <a:ahLst/>
                <a:cxnLst/>
                <a:rect l="l" t="t" r="r" b="b"/>
                <a:pathLst>
                  <a:path w="1526" h="814" extrusionOk="0">
                    <a:moveTo>
                      <a:pt x="1" y="0"/>
                    </a:moveTo>
                    <a:lnTo>
                      <a:pt x="31" y="412"/>
                    </a:lnTo>
                    <a:cubicBezTo>
                      <a:pt x="63" y="402"/>
                      <a:pt x="104" y="402"/>
                      <a:pt x="134" y="402"/>
                    </a:cubicBezTo>
                    <a:cubicBezTo>
                      <a:pt x="320" y="402"/>
                      <a:pt x="475" y="433"/>
                      <a:pt x="608" y="474"/>
                    </a:cubicBezTo>
                    <a:cubicBezTo>
                      <a:pt x="815" y="525"/>
                      <a:pt x="969" y="618"/>
                      <a:pt x="1082" y="690"/>
                    </a:cubicBezTo>
                    <a:cubicBezTo>
                      <a:pt x="1134" y="722"/>
                      <a:pt x="1176" y="763"/>
                      <a:pt x="1196" y="783"/>
                    </a:cubicBezTo>
                    <a:cubicBezTo>
                      <a:pt x="1206" y="793"/>
                      <a:pt x="1217" y="804"/>
                      <a:pt x="1227" y="804"/>
                    </a:cubicBezTo>
                    <a:lnTo>
                      <a:pt x="1227" y="814"/>
                    </a:lnTo>
                    <a:lnTo>
                      <a:pt x="1526" y="525"/>
                    </a:lnTo>
                    <a:cubicBezTo>
                      <a:pt x="1515" y="515"/>
                      <a:pt x="1392" y="381"/>
                      <a:pt x="1155" y="257"/>
                    </a:cubicBezTo>
                    <a:cubicBezTo>
                      <a:pt x="1031" y="186"/>
                      <a:pt x="887" y="124"/>
                      <a:pt x="722" y="72"/>
                    </a:cubicBezTo>
                    <a:cubicBezTo>
                      <a:pt x="547" y="31"/>
                      <a:pt x="351" y="0"/>
                      <a:pt x="134"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948;p51">
                <a:extLst>
                  <a:ext uri="{FF2B5EF4-FFF2-40B4-BE49-F238E27FC236}">
                    <a16:creationId xmlns:a16="http://schemas.microsoft.com/office/drawing/2014/main" id="{CF8E3E03-31FD-81D7-0C82-B1BA4AF9AE77}"/>
                  </a:ext>
                </a:extLst>
              </p:cNvPr>
              <p:cNvSpPr/>
              <p:nvPr/>
            </p:nvSpPr>
            <p:spPr>
              <a:xfrm>
                <a:off x="6454552" y="2002823"/>
                <a:ext cx="32284" cy="31762"/>
              </a:xfrm>
              <a:custGeom>
                <a:avLst/>
                <a:gdLst/>
                <a:ahLst/>
                <a:cxnLst/>
                <a:rect l="l" t="t" r="r" b="b"/>
                <a:pathLst>
                  <a:path w="557" h="548" extrusionOk="0">
                    <a:moveTo>
                      <a:pt x="278" y="1"/>
                    </a:moveTo>
                    <a:cubicBezTo>
                      <a:pt x="134" y="1"/>
                      <a:pt x="0" y="114"/>
                      <a:pt x="0" y="268"/>
                    </a:cubicBezTo>
                    <a:cubicBezTo>
                      <a:pt x="0" y="423"/>
                      <a:pt x="113" y="547"/>
                      <a:pt x="268" y="547"/>
                    </a:cubicBezTo>
                    <a:cubicBezTo>
                      <a:pt x="274" y="547"/>
                      <a:pt x="280" y="548"/>
                      <a:pt x="285" y="548"/>
                    </a:cubicBezTo>
                    <a:cubicBezTo>
                      <a:pt x="431" y="548"/>
                      <a:pt x="546" y="428"/>
                      <a:pt x="546" y="279"/>
                    </a:cubicBezTo>
                    <a:cubicBezTo>
                      <a:pt x="557" y="135"/>
                      <a:pt x="433" y="11"/>
                      <a:pt x="278"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949;p51">
                <a:extLst>
                  <a:ext uri="{FF2B5EF4-FFF2-40B4-BE49-F238E27FC236}">
                    <a16:creationId xmlns:a16="http://schemas.microsoft.com/office/drawing/2014/main" id="{D1E72DEE-C6DF-9DFB-D43F-8D26D3B373E2}"/>
                  </a:ext>
                </a:extLst>
              </p:cNvPr>
              <p:cNvSpPr/>
              <p:nvPr/>
            </p:nvSpPr>
            <p:spPr>
              <a:xfrm>
                <a:off x="6404358" y="1937095"/>
                <a:ext cx="89664" cy="43702"/>
              </a:xfrm>
              <a:custGeom>
                <a:avLst/>
                <a:gdLst/>
                <a:ahLst/>
                <a:cxnLst/>
                <a:rect l="l" t="t" r="r" b="b"/>
                <a:pathLst>
                  <a:path w="1547" h="754" extrusionOk="0">
                    <a:moveTo>
                      <a:pt x="1288" y="1"/>
                    </a:moveTo>
                    <a:cubicBezTo>
                      <a:pt x="1093" y="1"/>
                      <a:pt x="917" y="21"/>
                      <a:pt x="752" y="63"/>
                    </a:cubicBezTo>
                    <a:cubicBezTo>
                      <a:pt x="516" y="135"/>
                      <a:pt x="330" y="228"/>
                      <a:pt x="207" y="300"/>
                    </a:cubicBezTo>
                    <a:cubicBezTo>
                      <a:pt x="72" y="383"/>
                      <a:pt x="10" y="444"/>
                      <a:pt x="1" y="454"/>
                    </a:cubicBezTo>
                    <a:lnTo>
                      <a:pt x="278" y="754"/>
                    </a:lnTo>
                    <a:cubicBezTo>
                      <a:pt x="278" y="754"/>
                      <a:pt x="381" y="660"/>
                      <a:pt x="557" y="578"/>
                    </a:cubicBezTo>
                    <a:cubicBezTo>
                      <a:pt x="639" y="537"/>
                      <a:pt x="743" y="496"/>
                      <a:pt x="866" y="465"/>
                    </a:cubicBezTo>
                    <a:cubicBezTo>
                      <a:pt x="990" y="424"/>
                      <a:pt x="1134" y="403"/>
                      <a:pt x="1288" y="403"/>
                    </a:cubicBezTo>
                    <a:cubicBezTo>
                      <a:pt x="1361" y="403"/>
                      <a:pt x="1433" y="413"/>
                      <a:pt x="1505" y="424"/>
                    </a:cubicBezTo>
                    <a:lnTo>
                      <a:pt x="1546" y="12"/>
                    </a:lnTo>
                    <a:cubicBezTo>
                      <a:pt x="1464" y="1"/>
                      <a:pt x="1371" y="1"/>
                      <a:pt x="1288"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950;p51">
                <a:extLst>
                  <a:ext uri="{FF2B5EF4-FFF2-40B4-BE49-F238E27FC236}">
                    <a16:creationId xmlns:a16="http://schemas.microsoft.com/office/drawing/2014/main" id="{8578981A-C9B5-A469-0507-640949B085C3}"/>
                  </a:ext>
                </a:extLst>
              </p:cNvPr>
              <p:cNvSpPr/>
              <p:nvPr/>
            </p:nvSpPr>
            <p:spPr>
              <a:xfrm>
                <a:off x="6560853" y="2119324"/>
                <a:ext cx="101604" cy="39992"/>
              </a:xfrm>
              <a:custGeom>
                <a:avLst/>
                <a:gdLst/>
                <a:ahLst/>
                <a:cxnLst/>
                <a:rect l="l" t="t" r="r" b="b"/>
                <a:pathLst>
                  <a:path w="1753" h="690" extrusionOk="0">
                    <a:moveTo>
                      <a:pt x="1753" y="1"/>
                    </a:moveTo>
                    <a:lnTo>
                      <a:pt x="1" y="217"/>
                    </a:lnTo>
                    <a:cubicBezTo>
                      <a:pt x="1" y="217"/>
                      <a:pt x="310" y="689"/>
                      <a:pt x="781" y="689"/>
                    </a:cubicBezTo>
                    <a:cubicBezTo>
                      <a:pt x="1059" y="689"/>
                      <a:pt x="1393" y="524"/>
                      <a:pt x="1753"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951;p51">
                <a:extLst>
                  <a:ext uri="{FF2B5EF4-FFF2-40B4-BE49-F238E27FC236}">
                    <a16:creationId xmlns:a16="http://schemas.microsoft.com/office/drawing/2014/main" id="{7DBE8B31-42E9-8E66-03F0-D264A5200CDA}"/>
                  </a:ext>
                </a:extLst>
              </p:cNvPr>
              <p:cNvSpPr/>
              <p:nvPr/>
            </p:nvSpPr>
            <p:spPr>
              <a:xfrm>
                <a:off x="6611627" y="2165925"/>
                <a:ext cx="49614" cy="29270"/>
              </a:xfrm>
              <a:custGeom>
                <a:avLst/>
                <a:gdLst/>
                <a:ahLst/>
                <a:cxnLst/>
                <a:rect l="l" t="t" r="r" b="b"/>
                <a:pathLst>
                  <a:path w="856" h="505" extrusionOk="0">
                    <a:moveTo>
                      <a:pt x="701" y="0"/>
                    </a:moveTo>
                    <a:cubicBezTo>
                      <a:pt x="691" y="21"/>
                      <a:pt x="618" y="103"/>
                      <a:pt x="515" y="175"/>
                    </a:cubicBezTo>
                    <a:cubicBezTo>
                      <a:pt x="464" y="206"/>
                      <a:pt x="392" y="248"/>
                      <a:pt x="320" y="268"/>
                    </a:cubicBezTo>
                    <a:cubicBezTo>
                      <a:pt x="247" y="299"/>
                      <a:pt x="155" y="319"/>
                      <a:pt x="62" y="319"/>
                    </a:cubicBezTo>
                    <a:cubicBezTo>
                      <a:pt x="41" y="319"/>
                      <a:pt x="31" y="310"/>
                      <a:pt x="11" y="310"/>
                    </a:cubicBezTo>
                    <a:lnTo>
                      <a:pt x="0" y="495"/>
                    </a:lnTo>
                    <a:cubicBezTo>
                      <a:pt x="21" y="505"/>
                      <a:pt x="41" y="505"/>
                      <a:pt x="62" y="505"/>
                    </a:cubicBezTo>
                    <a:cubicBezTo>
                      <a:pt x="186" y="505"/>
                      <a:pt x="309" y="474"/>
                      <a:pt x="402" y="443"/>
                    </a:cubicBezTo>
                    <a:cubicBezTo>
                      <a:pt x="557" y="381"/>
                      <a:pt x="660" y="299"/>
                      <a:pt x="742" y="237"/>
                    </a:cubicBezTo>
                    <a:cubicBezTo>
                      <a:pt x="815" y="165"/>
                      <a:pt x="856" y="113"/>
                      <a:pt x="856" y="103"/>
                    </a:cubicBezTo>
                    <a:lnTo>
                      <a:pt x="701" y="0"/>
                    </a:lnTo>
                    <a:close/>
                  </a:path>
                </a:pathLst>
              </a:custGeom>
              <a:solidFill>
                <a:srgbClr val="FF978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952;p51">
                <a:extLst>
                  <a:ext uri="{FF2B5EF4-FFF2-40B4-BE49-F238E27FC236}">
                    <a16:creationId xmlns:a16="http://schemas.microsoft.com/office/drawing/2014/main" id="{740D6C54-E52A-31B2-299D-551E05C9940C}"/>
                  </a:ext>
                </a:extLst>
              </p:cNvPr>
              <p:cNvSpPr/>
              <p:nvPr/>
            </p:nvSpPr>
            <p:spPr>
              <a:xfrm>
                <a:off x="6695845" y="2051800"/>
                <a:ext cx="203150" cy="148204"/>
              </a:xfrm>
              <a:custGeom>
                <a:avLst/>
                <a:gdLst/>
                <a:ahLst/>
                <a:cxnLst/>
                <a:rect l="l" t="t" r="r" b="b"/>
                <a:pathLst>
                  <a:path w="3505" h="2557" extrusionOk="0">
                    <a:moveTo>
                      <a:pt x="1753" y="1"/>
                    </a:moveTo>
                    <a:cubicBezTo>
                      <a:pt x="784" y="1"/>
                      <a:pt x="1" y="578"/>
                      <a:pt x="1" y="1278"/>
                    </a:cubicBezTo>
                    <a:cubicBezTo>
                      <a:pt x="1" y="1990"/>
                      <a:pt x="784" y="2556"/>
                      <a:pt x="1753" y="2556"/>
                    </a:cubicBezTo>
                    <a:cubicBezTo>
                      <a:pt x="2721" y="2556"/>
                      <a:pt x="3505" y="1990"/>
                      <a:pt x="3505" y="1278"/>
                    </a:cubicBezTo>
                    <a:cubicBezTo>
                      <a:pt x="3505" y="578"/>
                      <a:pt x="2721" y="1"/>
                      <a:pt x="1753" y="1"/>
                    </a:cubicBezTo>
                    <a:close/>
                  </a:path>
                </a:pathLst>
              </a:custGeom>
              <a:solidFill>
                <a:srgbClr val="FF978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953;p51">
                <a:extLst>
                  <a:ext uri="{FF2B5EF4-FFF2-40B4-BE49-F238E27FC236}">
                    <a16:creationId xmlns:a16="http://schemas.microsoft.com/office/drawing/2014/main" id="{120082D8-3431-8542-A614-D3D9C091B453}"/>
                  </a:ext>
                </a:extLst>
              </p:cNvPr>
              <p:cNvSpPr/>
              <p:nvPr/>
            </p:nvSpPr>
            <p:spPr>
              <a:xfrm>
                <a:off x="6293826" y="2051800"/>
                <a:ext cx="143393" cy="148204"/>
              </a:xfrm>
              <a:custGeom>
                <a:avLst/>
                <a:gdLst/>
                <a:ahLst/>
                <a:cxnLst/>
                <a:rect l="l" t="t" r="r" b="b"/>
                <a:pathLst>
                  <a:path w="2474" h="2557" extrusionOk="0">
                    <a:moveTo>
                      <a:pt x="712" y="1"/>
                    </a:moveTo>
                    <a:cubicBezTo>
                      <a:pt x="465" y="1"/>
                      <a:pt x="227" y="42"/>
                      <a:pt x="1" y="114"/>
                    </a:cubicBezTo>
                    <a:cubicBezTo>
                      <a:pt x="21" y="1021"/>
                      <a:pt x="124" y="1814"/>
                      <a:pt x="300" y="2515"/>
                    </a:cubicBezTo>
                    <a:cubicBezTo>
                      <a:pt x="433" y="2546"/>
                      <a:pt x="568" y="2556"/>
                      <a:pt x="712" y="2556"/>
                    </a:cubicBezTo>
                    <a:cubicBezTo>
                      <a:pt x="1681" y="2556"/>
                      <a:pt x="2474" y="1990"/>
                      <a:pt x="2474" y="1278"/>
                    </a:cubicBezTo>
                    <a:cubicBezTo>
                      <a:pt x="2474" y="578"/>
                      <a:pt x="1681" y="1"/>
                      <a:pt x="712" y="1"/>
                    </a:cubicBezTo>
                    <a:close/>
                  </a:path>
                </a:pathLst>
              </a:custGeom>
              <a:solidFill>
                <a:srgbClr val="FF978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954;p51">
                <a:extLst>
                  <a:ext uri="{FF2B5EF4-FFF2-40B4-BE49-F238E27FC236}">
                    <a16:creationId xmlns:a16="http://schemas.microsoft.com/office/drawing/2014/main" id="{B078D4DD-5BC7-E726-8187-4A23E11E30E2}"/>
                  </a:ext>
                </a:extLst>
              </p:cNvPr>
              <p:cNvSpPr/>
              <p:nvPr/>
            </p:nvSpPr>
            <p:spPr>
              <a:xfrm>
                <a:off x="7031557" y="1922605"/>
                <a:ext cx="175097" cy="209004"/>
              </a:xfrm>
              <a:custGeom>
                <a:avLst/>
                <a:gdLst/>
                <a:ahLst/>
                <a:cxnLst/>
                <a:rect l="l" t="t" r="r" b="b"/>
                <a:pathLst>
                  <a:path w="3021" h="3606" extrusionOk="0">
                    <a:moveTo>
                      <a:pt x="1596" y="0"/>
                    </a:moveTo>
                    <a:cubicBezTo>
                      <a:pt x="758" y="0"/>
                      <a:pt x="0" y="1302"/>
                      <a:pt x="0" y="1302"/>
                    </a:cubicBezTo>
                    <a:lnTo>
                      <a:pt x="289" y="3590"/>
                    </a:lnTo>
                    <a:cubicBezTo>
                      <a:pt x="363" y="3600"/>
                      <a:pt x="435" y="3605"/>
                      <a:pt x="506" y="3605"/>
                    </a:cubicBezTo>
                    <a:cubicBezTo>
                      <a:pt x="2186" y="3605"/>
                      <a:pt x="3020" y="781"/>
                      <a:pt x="2062" y="148"/>
                    </a:cubicBezTo>
                    <a:cubicBezTo>
                      <a:pt x="1906" y="44"/>
                      <a:pt x="1750" y="0"/>
                      <a:pt x="1596" y="0"/>
                    </a:cubicBezTo>
                    <a:close/>
                  </a:path>
                </a:pathLst>
              </a:custGeom>
              <a:solidFill>
                <a:srgbClr val="FFB7A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955;p51">
                <a:extLst>
                  <a:ext uri="{FF2B5EF4-FFF2-40B4-BE49-F238E27FC236}">
                    <a16:creationId xmlns:a16="http://schemas.microsoft.com/office/drawing/2014/main" id="{D71DF6E1-83AA-077A-9543-4AC75A129454}"/>
                  </a:ext>
                </a:extLst>
              </p:cNvPr>
              <p:cNvSpPr/>
              <p:nvPr/>
            </p:nvSpPr>
            <p:spPr>
              <a:xfrm>
                <a:off x="7053640" y="1967582"/>
                <a:ext cx="87230" cy="72334"/>
              </a:xfrm>
              <a:custGeom>
                <a:avLst/>
                <a:gdLst/>
                <a:ahLst/>
                <a:cxnLst/>
                <a:rect l="l" t="t" r="r" b="b"/>
                <a:pathLst>
                  <a:path w="1505" h="1248" extrusionOk="0">
                    <a:moveTo>
                      <a:pt x="1237" y="1"/>
                    </a:moveTo>
                    <a:cubicBezTo>
                      <a:pt x="1134" y="1"/>
                      <a:pt x="1042" y="21"/>
                      <a:pt x="959" y="63"/>
                    </a:cubicBezTo>
                    <a:cubicBezTo>
                      <a:pt x="815" y="114"/>
                      <a:pt x="680" y="217"/>
                      <a:pt x="557" y="341"/>
                    </a:cubicBezTo>
                    <a:cubicBezTo>
                      <a:pt x="382" y="516"/>
                      <a:pt x="248" y="722"/>
                      <a:pt x="155" y="887"/>
                    </a:cubicBezTo>
                    <a:cubicBezTo>
                      <a:pt x="52" y="1062"/>
                      <a:pt x="0" y="1186"/>
                      <a:pt x="0" y="1186"/>
                    </a:cubicBezTo>
                    <a:lnTo>
                      <a:pt x="155" y="1247"/>
                    </a:lnTo>
                    <a:cubicBezTo>
                      <a:pt x="155" y="1247"/>
                      <a:pt x="186" y="1186"/>
                      <a:pt x="248" y="1083"/>
                    </a:cubicBezTo>
                    <a:cubicBezTo>
                      <a:pt x="330" y="928"/>
                      <a:pt x="464" y="691"/>
                      <a:pt x="639" y="505"/>
                    </a:cubicBezTo>
                    <a:cubicBezTo>
                      <a:pt x="732" y="413"/>
                      <a:pt x="825" y="320"/>
                      <a:pt x="928" y="269"/>
                    </a:cubicBezTo>
                    <a:cubicBezTo>
                      <a:pt x="969" y="238"/>
                      <a:pt x="1021" y="217"/>
                      <a:pt x="1072" y="196"/>
                    </a:cubicBezTo>
                    <a:cubicBezTo>
                      <a:pt x="1124" y="186"/>
                      <a:pt x="1175" y="176"/>
                      <a:pt x="1237" y="176"/>
                    </a:cubicBezTo>
                    <a:cubicBezTo>
                      <a:pt x="1299" y="176"/>
                      <a:pt x="1371" y="186"/>
                      <a:pt x="1443" y="217"/>
                    </a:cubicBezTo>
                    <a:lnTo>
                      <a:pt x="1505" y="63"/>
                    </a:lnTo>
                    <a:cubicBezTo>
                      <a:pt x="1413" y="21"/>
                      <a:pt x="1319" y="1"/>
                      <a:pt x="1237"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956;p51">
                <a:extLst>
                  <a:ext uri="{FF2B5EF4-FFF2-40B4-BE49-F238E27FC236}">
                    <a16:creationId xmlns:a16="http://schemas.microsoft.com/office/drawing/2014/main" id="{1506A289-4D72-4414-186A-4A60EE3BFB2B}"/>
                  </a:ext>
                </a:extLst>
              </p:cNvPr>
              <p:cNvSpPr/>
              <p:nvPr/>
            </p:nvSpPr>
            <p:spPr>
              <a:xfrm>
                <a:off x="7087721" y="1985550"/>
                <a:ext cx="29907" cy="49556"/>
              </a:xfrm>
              <a:custGeom>
                <a:avLst/>
                <a:gdLst/>
                <a:ahLst/>
                <a:cxnLst/>
                <a:rect l="l" t="t" r="r" b="b"/>
                <a:pathLst>
                  <a:path w="516" h="855" extrusionOk="0">
                    <a:moveTo>
                      <a:pt x="21" y="0"/>
                    </a:moveTo>
                    <a:lnTo>
                      <a:pt x="0" y="175"/>
                    </a:lnTo>
                    <a:cubicBezTo>
                      <a:pt x="72" y="186"/>
                      <a:pt x="134" y="206"/>
                      <a:pt x="175" y="227"/>
                    </a:cubicBezTo>
                    <a:cubicBezTo>
                      <a:pt x="216" y="247"/>
                      <a:pt x="237" y="268"/>
                      <a:pt x="257" y="289"/>
                    </a:cubicBezTo>
                    <a:cubicBezTo>
                      <a:pt x="299" y="330"/>
                      <a:pt x="319" y="371"/>
                      <a:pt x="330" y="412"/>
                    </a:cubicBezTo>
                    <a:cubicBezTo>
                      <a:pt x="340" y="463"/>
                      <a:pt x="351" y="515"/>
                      <a:pt x="351" y="557"/>
                    </a:cubicBezTo>
                    <a:cubicBezTo>
                      <a:pt x="351" y="628"/>
                      <a:pt x="340" y="690"/>
                      <a:pt x="330" y="731"/>
                    </a:cubicBezTo>
                    <a:cubicBezTo>
                      <a:pt x="319" y="752"/>
                      <a:pt x="319" y="773"/>
                      <a:pt x="309" y="783"/>
                    </a:cubicBezTo>
                    <a:lnTo>
                      <a:pt x="309" y="804"/>
                    </a:lnTo>
                    <a:lnTo>
                      <a:pt x="474" y="855"/>
                    </a:lnTo>
                    <a:cubicBezTo>
                      <a:pt x="474" y="855"/>
                      <a:pt x="484" y="825"/>
                      <a:pt x="495" y="773"/>
                    </a:cubicBezTo>
                    <a:cubicBezTo>
                      <a:pt x="505" y="711"/>
                      <a:pt x="515" y="639"/>
                      <a:pt x="515" y="557"/>
                    </a:cubicBezTo>
                    <a:cubicBezTo>
                      <a:pt x="515" y="505"/>
                      <a:pt x="515" y="443"/>
                      <a:pt x="495" y="392"/>
                    </a:cubicBezTo>
                    <a:cubicBezTo>
                      <a:pt x="484" y="350"/>
                      <a:pt x="474" y="299"/>
                      <a:pt x="443" y="257"/>
                    </a:cubicBezTo>
                    <a:cubicBezTo>
                      <a:pt x="412" y="195"/>
                      <a:pt x="360" y="134"/>
                      <a:pt x="289" y="92"/>
                    </a:cubicBezTo>
                    <a:cubicBezTo>
                      <a:pt x="216" y="51"/>
                      <a:pt x="124" y="21"/>
                      <a:pt x="21"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957;p51">
                <a:extLst>
                  <a:ext uri="{FF2B5EF4-FFF2-40B4-BE49-F238E27FC236}">
                    <a16:creationId xmlns:a16="http://schemas.microsoft.com/office/drawing/2014/main" id="{431135A9-A282-14E4-B891-5E4F6760E5A3}"/>
                  </a:ext>
                </a:extLst>
              </p:cNvPr>
              <p:cNvSpPr/>
              <p:nvPr/>
            </p:nvSpPr>
            <p:spPr>
              <a:xfrm>
                <a:off x="6094323" y="1410925"/>
                <a:ext cx="1020907" cy="1082113"/>
              </a:xfrm>
              <a:custGeom>
                <a:avLst/>
                <a:gdLst/>
                <a:ahLst/>
                <a:cxnLst/>
                <a:rect l="l" t="t" r="r" b="b"/>
                <a:pathLst>
                  <a:path w="17614" h="18670" extrusionOk="0">
                    <a:moveTo>
                      <a:pt x="10329" y="5311"/>
                    </a:moveTo>
                    <a:cubicBezTo>
                      <a:pt x="10495" y="5311"/>
                      <a:pt x="10671" y="5426"/>
                      <a:pt x="10883" y="5719"/>
                    </a:cubicBezTo>
                    <a:cubicBezTo>
                      <a:pt x="11562" y="6651"/>
                      <a:pt x="13161" y="6760"/>
                      <a:pt x="13871" y="6760"/>
                    </a:cubicBezTo>
                    <a:cubicBezTo>
                      <a:pt x="14088" y="6760"/>
                      <a:pt x="14222" y="6750"/>
                      <a:pt x="14222" y="6750"/>
                    </a:cubicBezTo>
                    <a:lnTo>
                      <a:pt x="14222" y="6750"/>
                    </a:lnTo>
                    <a:cubicBezTo>
                      <a:pt x="13645" y="8677"/>
                      <a:pt x="14944" y="9110"/>
                      <a:pt x="14944" y="9110"/>
                    </a:cubicBezTo>
                    <a:cubicBezTo>
                      <a:pt x="14686" y="9677"/>
                      <a:pt x="15109" y="10821"/>
                      <a:pt x="15140" y="10913"/>
                    </a:cubicBezTo>
                    <a:cubicBezTo>
                      <a:pt x="14604" y="14912"/>
                      <a:pt x="12028" y="16242"/>
                      <a:pt x="10667" y="16675"/>
                    </a:cubicBezTo>
                    <a:cubicBezTo>
                      <a:pt x="10573" y="16704"/>
                      <a:pt x="10477" y="16718"/>
                      <a:pt x="10382" y="16718"/>
                    </a:cubicBezTo>
                    <a:cubicBezTo>
                      <a:pt x="10011" y="16718"/>
                      <a:pt x="9659" y="16502"/>
                      <a:pt x="9502" y="16149"/>
                    </a:cubicBezTo>
                    <a:lnTo>
                      <a:pt x="9451" y="16036"/>
                    </a:lnTo>
                    <a:lnTo>
                      <a:pt x="8297" y="16087"/>
                    </a:lnTo>
                    <a:cubicBezTo>
                      <a:pt x="8168" y="16515"/>
                      <a:pt x="7783" y="16771"/>
                      <a:pt x="7380" y="16771"/>
                    </a:cubicBezTo>
                    <a:cubicBezTo>
                      <a:pt x="7201" y="16771"/>
                      <a:pt x="7019" y="16720"/>
                      <a:pt x="6854" y="16613"/>
                    </a:cubicBezTo>
                    <a:cubicBezTo>
                      <a:pt x="4308" y="14984"/>
                      <a:pt x="4432" y="9182"/>
                      <a:pt x="4525" y="7595"/>
                    </a:cubicBezTo>
                    <a:cubicBezTo>
                      <a:pt x="4525" y="7585"/>
                      <a:pt x="4525" y="7585"/>
                      <a:pt x="4535" y="7574"/>
                    </a:cubicBezTo>
                    <a:lnTo>
                      <a:pt x="5091" y="7224"/>
                    </a:lnTo>
                    <a:cubicBezTo>
                      <a:pt x="5669" y="7008"/>
                      <a:pt x="6596" y="6864"/>
                      <a:pt x="7802" y="6864"/>
                    </a:cubicBezTo>
                    <a:cubicBezTo>
                      <a:pt x="9268" y="6864"/>
                      <a:pt x="9722" y="5311"/>
                      <a:pt x="10329" y="5311"/>
                    </a:cubicBezTo>
                    <a:close/>
                    <a:moveTo>
                      <a:pt x="8011" y="0"/>
                    </a:moveTo>
                    <a:cubicBezTo>
                      <a:pt x="7755" y="0"/>
                      <a:pt x="7471" y="27"/>
                      <a:pt x="7153" y="92"/>
                    </a:cubicBezTo>
                    <a:cubicBezTo>
                      <a:pt x="5185" y="505"/>
                      <a:pt x="5112" y="2978"/>
                      <a:pt x="3907" y="3720"/>
                    </a:cubicBezTo>
                    <a:cubicBezTo>
                      <a:pt x="2711" y="4473"/>
                      <a:pt x="2711" y="3854"/>
                      <a:pt x="1804" y="4421"/>
                    </a:cubicBezTo>
                    <a:cubicBezTo>
                      <a:pt x="898" y="4988"/>
                      <a:pt x="1258" y="6596"/>
                      <a:pt x="1310" y="7935"/>
                    </a:cubicBezTo>
                    <a:cubicBezTo>
                      <a:pt x="1351" y="9275"/>
                      <a:pt x="1" y="9965"/>
                      <a:pt x="1" y="9965"/>
                    </a:cubicBezTo>
                    <a:cubicBezTo>
                      <a:pt x="492" y="10114"/>
                      <a:pt x="930" y="10179"/>
                      <a:pt x="1321" y="10179"/>
                    </a:cubicBezTo>
                    <a:cubicBezTo>
                      <a:pt x="2333" y="10179"/>
                      <a:pt x="3029" y="9747"/>
                      <a:pt x="3504" y="9234"/>
                    </a:cubicBezTo>
                    <a:lnTo>
                      <a:pt x="3504" y="9234"/>
                    </a:lnTo>
                    <a:cubicBezTo>
                      <a:pt x="3463" y="9780"/>
                      <a:pt x="3463" y="10120"/>
                      <a:pt x="3463" y="10120"/>
                    </a:cubicBezTo>
                    <a:cubicBezTo>
                      <a:pt x="3154" y="16139"/>
                      <a:pt x="6359" y="17870"/>
                      <a:pt x="8132" y="18365"/>
                    </a:cubicBezTo>
                    <a:cubicBezTo>
                      <a:pt x="8224" y="18385"/>
                      <a:pt x="8318" y="18416"/>
                      <a:pt x="8400" y="18436"/>
                    </a:cubicBezTo>
                    <a:lnTo>
                      <a:pt x="8554" y="18468"/>
                    </a:lnTo>
                    <a:cubicBezTo>
                      <a:pt x="8771" y="18509"/>
                      <a:pt x="8946" y="18530"/>
                      <a:pt x="9069" y="18550"/>
                    </a:cubicBezTo>
                    <a:cubicBezTo>
                      <a:pt x="9111" y="18550"/>
                      <a:pt x="9152" y="18550"/>
                      <a:pt x="9183" y="18560"/>
                    </a:cubicBezTo>
                    <a:lnTo>
                      <a:pt x="9266" y="18560"/>
                    </a:lnTo>
                    <a:lnTo>
                      <a:pt x="9255" y="18653"/>
                    </a:lnTo>
                    <a:lnTo>
                      <a:pt x="9266" y="18653"/>
                    </a:lnTo>
                    <a:cubicBezTo>
                      <a:pt x="9443" y="18664"/>
                      <a:pt x="9614" y="18670"/>
                      <a:pt x="9777" y="18670"/>
                    </a:cubicBezTo>
                    <a:cubicBezTo>
                      <a:pt x="12172" y="18670"/>
                      <a:pt x="13120" y="17550"/>
                      <a:pt x="13120" y="17550"/>
                    </a:cubicBezTo>
                    <a:lnTo>
                      <a:pt x="13398" y="17334"/>
                    </a:lnTo>
                    <a:cubicBezTo>
                      <a:pt x="16974" y="14634"/>
                      <a:pt x="16624" y="10687"/>
                      <a:pt x="16438" y="9543"/>
                    </a:cubicBezTo>
                    <a:cubicBezTo>
                      <a:pt x="16912" y="9193"/>
                      <a:pt x="17325" y="8976"/>
                      <a:pt x="17325" y="8976"/>
                    </a:cubicBezTo>
                    <a:cubicBezTo>
                      <a:pt x="17613" y="7348"/>
                      <a:pt x="16418" y="5328"/>
                      <a:pt x="16418" y="5328"/>
                    </a:cubicBezTo>
                    <a:cubicBezTo>
                      <a:pt x="16686" y="4720"/>
                      <a:pt x="16572" y="2133"/>
                      <a:pt x="14078" y="866"/>
                    </a:cubicBezTo>
                    <a:cubicBezTo>
                      <a:pt x="13187" y="411"/>
                      <a:pt x="12551" y="265"/>
                      <a:pt x="12071" y="265"/>
                    </a:cubicBezTo>
                    <a:cubicBezTo>
                      <a:pt x="11214" y="265"/>
                      <a:pt x="10857" y="731"/>
                      <a:pt x="10440" y="731"/>
                    </a:cubicBezTo>
                    <a:cubicBezTo>
                      <a:pt x="9888" y="731"/>
                      <a:pt x="9335" y="0"/>
                      <a:pt x="8011" y="0"/>
                    </a:cubicBezTo>
                    <a:close/>
                  </a:path>
                </a:pathLst>
              </a:custGeom>
              <a:solidFill>
                <a:srgbClr val="6E3D3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22"/>
                                        </p:tgtEl>
                                        <p:attrNameLst>
                                          <p:attrName>style.visibility</p:attrName>
                                        </p:attrNameLst>
                                      </p:cBhvr>
                                      <p:to>
                                        <p:strVal val="visible"/>
                                      </p:to>
                                    </p:set>
                                    <p:anim calcmode="lin" valueType="num">
                                      <p:cBhvr additive="base">
                                        <p:cTn id="7" dur="500" fill="hold"/>
                                        <p:tgtEl>
                                          <p:spTgt spid="1422"/>
                                        </p:tgtEl>
                                        <p:attrNameLst>
                                          <p:attrName>ppt_x</p:attrName>
                                        </p:attrNameLst>
                                      </p:cBhvr>
                                      <p:tavLst>
                                        <p:tav tm="0">
                                          <p:val>
                                            <p:strVal val="#ppt_x"/>
                                          </p:val>
                                        </p:tav>
                                        <p:tav tm="100000">
                                          <p:val>
                                            <p:strVal val="#ppt_x"/>
                                          </p:val>
                                        </p:tav>
                                      </p:tavLst>
                                    </p:anim>
                                    <p:anim calcmode="lin" valueType="num">
                                      <p:cBhvr additive="base">
                                        <p:cTn id="8" dur="500" fill="hold"/>
                                        <p:tgtEl>
                                          <p:spTgt spid="14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420"/>
                                        </p:tgtEl>
                                        <p:attrNameLst>
                                          <p:attrName>style.visibility</p:attrName>
                                        </p:attrNameLst>
                                      </p:cBhvr>
                                      <p:to>
                                        <p:strVal val="visible"/>
                                      </p:to>
                                    </p:set>
                                    <p:anim calcmode="lin" valueType="num">
                                      <p:cBhvr additive="base">
                                        <p:cTn id="16" dur="500" fill="hold"/>
                                        <p:tgtEl>
                                          <p:spTgt spid="1420"/>
                                        </p:tgtEl>
                                        <p:attrNameLst>
                                          <p:attrName>ppt_x</p:attrName>
                                        </p:attrNameLst>
                                      </p:cBhvr>
                                      <p:tavLst>
                                        <p:tav tm="0">
                                          <p:val>
                                            <p:strVal val="#ppt_x"/>
                                          </p:val>
                                        </p:tav>
                                        <p:tav tm="100000">
                                          <p:val>
                                            <p:strVal val="#ppt_x"/>
                                          </p:val>
                                        </p:tav>
                                      </p:tavLst>
                                    </p:anim>
                                    <p:anim calcmode="lin" valueType="num">
                                      <p:cBhvr additive="base">
                                        <p:cTn id="17" dur="500" fill="hold"/>
                                        <p:tgtEl>
                                          <p:spTgt spid="1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42"/>
          <p:cNvSpPr/>
          <p:nvPr/>
        </p:nvSpPr>
        <p:spPr>
          <a:xfrm>
            <a:off x="2236159" y="844767"/>
            <a:ext cx="1467200" cy="1467200"/>
          </a:xfrm>
          <a:prstGeom prst="ellipse">
            <a:avLst/>
          </a:prstGeom>
          <a:solidFill>
            <a:schemeClr val="accent4"/>
          </a:solidFill>
          <a:ln w="7620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5" name="Google Shape;1655;p42"/>
          <p:cNvSpPr txBox="1">
            <a:spLocks noGrp="1"/>
          </p:cNvSpPr>
          <p:nvPr>
            <p:ph type="title" idx="2"/>
          </p:nvPr>
        </p:nvSpPr>
        <p:spPr>
          <a:xfrm>
            <a:off x="2135151" y="1207367"/>
            <a:ext cx="1669200" cy="742000"/>
          </a:xfrm>
          <a:prstGeom prst="rect">
            <a:avLst/>
          </a:prstGeom>
        </p:spPr>
        <p:txBody>
          <a:bodyPr spcFirstLastPara="1" wrap="square" lIns="121900" tIns="121900" rIns="121900" bIns="121900" anchor="ctr" anchorCtr="0">
            <a:noAutofit/>
          </a:bodyPr>
          <a:lstStyle/>
          <a:p>
            <a:r>
              <a:rPr lang="en"/>
              <a:t>I</a:t>
            </a:r>
            <a:endParaRPr/>
          </a:p>
        </p:txBody>
      </p:sp>
      <p:grpSp>
        <p:nvGrpSpPr>
          <p:cNvPr id="1692" name="Google Shape;1692;p42"/>
          <p:cNvGrpSpPr/>
          <p:nvPr/>
        </p:nvGrpSpPr>
        <p:grpSpPr>
          <a:xfrm>
            <a:off x="9176632" y="678453"/>
            <a:ext cx="1230408" cy="1027199"/>
            <a:chOff x="191638" y="280100"/>
            <a:chExt cx="813475" cy="679125"/>
          </a:xfrm>
        </p:grpSpPr>
        <p:sp>
          <p:nvSpPr>
            <p:cNvPr id="1693" name="Google Shape;1693;p42"/>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42"/>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42"/>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42"/>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42"/>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42"/>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42"/>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42"/>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42"/>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42"/>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42"/>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42"/>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42"/>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42"/>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42"/>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42"/>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42"/>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8" name="Google Shape;1719;p43">
            <a:extLst>
              <a:ext uri="{FF2B5EF4-FFF2-40B4-BE49-F238E27FC236}">
                <a16:creationId xmlns:a16="http://schemas.microsoft.com/office/drawing/2014/main" id="{7D152533-2ACC-3D7A-8234-B3D0E776D96E}"/>
              </a:ext>
            </a:extLst>
          </p:cNvPr>
          <p:cNvGrpSpPr/>
          <p:nvPr/>
        </p:nvGrpSpPr>
        <p:grpSpPr>
          <a:xfrm rot="-749323">
            <a:off x="232300" y="4940844"/>
            <a:ext cx="1827608" cy="1798901"/>
            <a:chOff x="3047250" y="316375"/>
            <a:chExt cx="1524750" cy="1500800"/>
          </a:xfrm>
        </p:grpSpPr>
        <p:sp>
          <p:nvSpPr>
            <p:cNvPr id="1629" name="Google Shape;1720;p43">
              <a:extLst>
                <a:ext uri="{FF2B5EF4-FFF2-40B4-BE49-F238E27FC236}">
                  <a16:creationId xmlns:a16="http://schemas.microsoft.com/office/drawing/2014/main" id="{CC678E14-121C-968A-B41B-FB5CC5DCE6F5}"/>
                </a:ext>
              </a:extLst>
            </p:cNvPr>
            <p:cNvSpPr/>
            <p:nvPr/>
          </p:nvSpPr>
          <p:spPr>
            <a:xfrm>
              <a:off x="3047250" y="316375"/>
              <a:ext cx="1524750" cy="1500800"/>
            </a:xfrm>
            <a:custGeom>
              <a:avLst/>
              <a:gdLst/>
              <a:ahLst/>
              <a:cxnLst/>
              <a:rect l="l" t="t" r="r" b="b"/>
              <a:pathLst>
                <a:path w="60990" h="60032" extrusionOk="0">
                  <a:moveTo>
                    <a:pt x="27117" y="1"/>
                  </a:moveTo>
                  <a:cubicBezTo>
                    <a:pt x="26637" y="1"/>
                    <a:pt x="26135" y="47"/>
                    <a:pt x="25656" y="115"/>
                  </a:cubicBezTo>
                  <a:cubicBezTo>
                    <a:pt x="25610" y="138"/>
                    <a:pt x="25542" y="138"/>
                    <a:pt x="25496" y="161"/>
                  </a:cubicBezTo>
                  <a:cubicBezTo>
                    <a:pt x="25313" y="184"/>
                    <a:pt x="25108" y="229"/>
                    <a:pt x="24925" y="275"/>
                  </a:cubicBezTo>
                  <a:cubicBezTo>
                    <a:pt x="24857" y="298"/>
                    <a:pt x="24788" y="320"/>
                    <a:pt x="24720" y="343"/>
                  </a:cubicBezTo>
                  <a:lnTo>
                    <a:pt x="24674" y="343"/>
                  </a:lnTo>
                  <a:cubicBezTo>
                    <a:pt x="24515" y="389"/>
                    <a:pt x="24332" y="435"/>
                    <a:pt x="24172" y="503"/>
                  </a:cubicBezTo>
                  <a:cubicBezTo>
                    <a:pt x="24081" y="526"/>
                    <a:pt x="23990" y="549"/>
                    <a:pt x="23898" y="594"/>
                  </a:cubicBezTo>
                  <a:cubicBezTo>
                    <a:pt x="23739" y="640"/>
                    <a:pt x="23579" y="708"/>
                    <a:pt x="23419" y="777"/>
                  </a:cubicBezTo>
                  <a:cubicBezTo>
                    <a:pt x="23328" y="823"/>
                    <a:pt x="23214" y="845"/>
                    <a:pt x="23122" y="891"/>
                  </a:cubicBezTo>
                  <a:cubicBezTo>
                    <a:pt x="22962" y="960"/>
                    <a:pt x="22826" y="1051"/>
                    <a:pt x="22666" y="1119"/>
                  </a:cubicBezTo>
                  <a:lnTo>
                    <a:pt x="22620" y="1142"/>
                  </a:lnTo>
                  <a:cubicBezTo>
                    <a:pt x="22529" y="1188"/>
                    <a:pt x="22460" y="1233"/>
                    <a:pt x="22369" y="1279"/>
                  </a:cubicBezTo>
                  <a:cubicBezTo>
                    <a:pt x="22209" y="1370"/>
                    <a:pt x="22049" y="1462"/>
                    <a:pt x="21844" y="1576"/>
                  </a:cubicBezTo>
                  <a:cubicBezTo>
                    <a:pt x="21776" y="1622"/>
                    <a:pt x="21707" y="1667"/>
                    <a:pt x="21639" y="1713"/>
                  </a:cubicBezTo>
                  <a:cubicBezTo>
                    <a:pt x="21388" y="1873"/>
                    <a:pt x="21136" y="2055"/>
                    <a:pt x="20908" y="2215"/>
                  </a:cubicBezTo>
                  <a:cubicBezTo>
                    <a:pt x="20589" y="2466"/>
                    <a:pt x="20338" y="2763"/>
                    <a:pt x="20132" y="3105"/>
                  </a:cubicBezTo>
                  <a:lnTo>
                    <a:pt x="753" y="36225"/>
                  </a:lnTo>
                  <a:cubicBezTo>
                    <a:pt x="0" y="37526"/>
                    <a:pt x="297" y="39169"/>
                    <a:pt x="1461" y="40105"/>
                  </a:cubicBezTo>
                  <a:lnTo>
                    <a:pt x="24606" y="59096"/>
                  </a:lnTo>
                  <a:cubicBezTo>
                    <a:pt x="25177" y="59552"/>
                    <a:pt x="25838" y="59780"/>
                    <a:pt x="26546" y="59780"/>
                  </a:cubicBezTo>
                  <a:cubicBezTo>
                    <a:pt x="27117" y="59780"/>
                    <a:pt x="27710" y="59620"/>
                    <a:pt x="28212" y="59278"/>
                  </a:cubicBezTo>
                  <a:cubicBezTo>
                    <a:pt x="28212" y="59278"/>
                    <a:pt x="28258" y="59255"/>
                    <a:pt x="28258" y="59255"/>
                  </a:cubicBezTo>
                  <a:cubicBezTo>
                    <a:pt x="28304" y="59210"/>
                    <a:pt x="28463" y="59118"/>
                    <a:pt x="28692" y="58981"/>
                  </a:cubicBezTo>
                  <a:cubicBezTo>
                    <a:pt x="29262" y="58685"/>
                    <a:pt x="30404" y="58137"/>
                    <a:pt x="31705" y="57954"/>
                  </a:cubicBezTo>
                  <a:cubicBezTo>
                    <a:pt x="31956" y="57931"/>
                    <a:pt x="32230" y="57909"/>
                    <a:pt x="32458" y="57909"/>
                  </a:cubicBezTo>
                  <a:cubicBezTo>
                    <a:pt x="33097" y="57909"/>
                    <a:pt x="33645" y="58023"/>
                    <a:pt x="34147" y="58228"/>
                  </a:cubicBezTo>
                  <a:cubicBezTo>
                    <a:pt x="34238" y="58274"/>
                    <a:pt x="34329" y="58319"/>
                    <a:pt x="34444" y="58388"/>
                  </a:cubicBezTo>
                  <a:lnTo>
                    <a:pt x="34512" y="58434"/>
                  </a:lnTo>
                  <a:cubicBezTo>
                    <a:pt x="34581" y="58456"/>
                    <a:pt x="34672" y="58502"/>
                    <a:pt x="34740" y="58548"/>
                  </a:cubicBezTo>
                  <a:lnTo>
                    <a:pt x="34832" y="58616"/>
                  </a:lnTo>
                  <a:cubicBezTo>
                    <a:pt x="34946" y="58685"/>
                    <a:pt x="35037" y="58776"/>
                    <a:pt x="35106" y="58822"/>
                  </a:cubicBezTo>
                  <a:cubicBezTo>
                    <a:pt x="35151" y="58844"/>
                    <a:pt x="35174" y="58867"/>
                    <a:pt x="35197" y="58890"/>
                  </a:cubicBezTo>
                  <a:cubicBezTo>
                    <a:pt x="35288" y="58981"/>
                    <a:pt x="35379" y="59073"/>
                    <a:pt x="35471" y="59141"/>
                  </a:cubicBezTo>
                  <a:cubicBezTo>
                    <a:pt x="36041" y="59712"/>
                    <a:pt x="36817" y="60031"/>
                    <a:pt x="37616" y="60031"/>
                  </a:cubicBezTo>
                  <a:cubicBezTo>
                    <a:pt x="37753" y="60031"/>
                    <a:pt x="37890" y="60009"/>
                    <a:pt x="38027" y="60009"/>
                  </a:cubicBezTo>
                  <a:cubicBezTo>
                    <a:pt x="38963" y="59872"/>
                    <a:pt x="39785" y="59324"/>
                    <a:pt x="40241" y="58502"/>
                  </a:cubicBezTo>
                  <a:lnTo>
                    <a:pt x="60191" y="23945"/>
                  </a:lnTo>
                  <a:cubicBezTo>
                    <a:pt x="60989" y="22575"/>
                    <a:pt x="60601" y="20818"/>
                    <a:pt x="59300" y="19927"/>
                  </a:cubicBezTo>
                  <a:lnTo>
                    <a:pt x="35242" y="3128"/>
                  </a:lnTo>
                  <a:cubicBezTo>
                    <a:pt x="35242" y="3128"/>
                    <a:pt x="34969" y="2900"/>
                    <a:pt x="34969" y="2900"/>
                  </a:cubicBezTo>
                  <a:cubicBezTo>
                    <a:pt x="33873" y="2010"/>
                    <a:pt x="30997" y="1"/>
                    <a:pt x="27299"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0" name="Google Shape;1721;p43">
              <a:extLst>
                <a:ext uri="{FF2B5EF4-FFF2-40B4-BE49-F238E27FC236}">
                  <a16:creationId xmlns:a16="http://schemas.microsoft.com/office/drawing/2014/main" id="{6180E684-0CB2-4FD4-3BD9-557E9EE4D20A}"/>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23168" y="56151"/>
                  </a:lnTo>
                  <a:cubicBezTo>
                    <a:pt x="23168" y="56151"/>
                    <a:pt x="29536" y="51791"/>
                    <a:pt x="34238" y="5640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1" name="Google Shape;1722;p43">
              <a:extLst>
                <a:ext uri="{FF2B5EF4-FFF2-40B4-BE49-F238E27FC236}">
                  <a16:creationId xmlns:a16="http://schemas.microsoft.com/office/drawing/2014/main" id="{BB1285C1-2BEC-9AEE-D884-AF5A94FDE8B8}"/>
                </a:ext>
              </a:extLst>
            </p:cNvPr>
            <p:cNvSpPr/>
            <p:nvPr/>
          </p:nvSpPr>
          <p:spPr>
            <a:xfrm>
              <a:off x="3783350" y="400275"/>
              <a:ext cx="298475" cy="194025"/>
            </a:xfrm>
            <a:custGeom>
              <a:avLst/>
              <a:gdLst/>
              <a:ahLst/>
              <a:cxnLst/>
              <a:rect l="l" t="t" r="r" b="b"/>
              <a:pathLst>
                <a:path w="11939" h="7761" extrusionOk="0">
                  <a:moveTo>
                    <a:pt x="7077" y="4908"/>
                  </a:moveTo>
                  <a:cubicBezTo>
                    <a:pt x="8697" y="5866"/>
                    <a:pt x="10318" y="6825"/>
                    <a:pt x="11939" y="7761"/>
                  </a:cubicBezTo>
                  <a:lnTo>
                    <a:pt x="3904" y="2169"/>
                  </a:lnTo>
                  <a:cubicBezTo>
                    <a:pt x="3904" y="2169"/>
                    <a:pt x="2329" y="662"/>
                    <a:pt x="1" y="0"/>
                  </a:cubicBezTo>
                  <a:cubicBezTo>
                    <a:pt x="2124" y="1963"/>
                    <a:pt x="4612" y="3424"/>
                    <a:pt x="7077" y="4908"/>
                  </a:cubicBezTo>
                  <a:close/>
                </a:path>
              </a:pathLst>
            </a:custGeom>
            <a:solidFill>
              <a:srgbClr val="00C0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2" name="Google Shape;1723;p43">
              <a:extLst>
                <a:ext uri="{FF2B5EF4-FFF2-40B4-BE49-F238E27FC236}">
                  <a16:creationId xmlns:a16="http://schemas.microsoft.com/office/drawing/2014/main" id="{5846476E-9444-5F03-BF6D-B968122B8874}"/>
                </a:ext>
              </a:extLst>
            </p:cNvPr>
            <p:cNvSpPr/>
            <p:nvPr/>
          </p:nvSpPr>
          <p:spPr>
            <a:xfrm>
              <a:off x="3131700" y="392275"/>
              <a:ext cx="1328450" cy="1348425"/>
            </a:xfrm>
            <a:custGeom>
              <a:avLst/>
              <a:gdLst/>
              <a:ahLst/>
              <a:cxnLst/>
              <a:rect l="l" t="t" r="r" b="b"/>
              <a:pathLst>
                <a:path w="53138" h="53937" extrusionOk="0">
                  <a:moveTo>
                    <a:pt x="53138" y="21160"/>
                  </a:moveTo>
                  <a:cubicBezTo>
                    <a:pt x="48504" y="18695"/>
                    <a:pt x="43893" y="16161"/>
                    <a:pt x="39306" y="13559"/>
                  </a:cubicBezTo>
                  <a:cubicBezTo>
                    <a:pt x="36430" y="11938"/>
                    <a:pt x="33576" y="10272"/>
                    <a:pt x="30746" y="8560"/>
                  </a:cubicBezTo>
                  <a:cubicBezTo>
                    <a:pt x="28212" y="7054"/>
                    <a:pt x="25656" y="5547"/>
                    <a:pt x="23488" y="3516"/>
                  </a:cubicBezTo>
                  <a:cubicBezTo>
                    <a:pt x="22666" y="2740"/>
                    <a:pt x="22301" y="1644"/>
                    <a:pt x="23031" y="640"/>
                  </a:cubicBezTo>
                  <a:cubicBezTo>
                    <a:pt x="23214" y="366"/>
                    <a:pt x="23488" y="160"/>
                    <a:pt x="23807" y="1"/>
                  </a:cubicBezTo>
                  <a:cubicBezTo>
                    <a:pt x="22438" y="24"/>
                    <a:pt x="20908" y="434"/>
                    <a:pt x="19379" y="1598"/>
                  </a:cubicBezTo>
                  <a:lnTo>
                    <a:pt x="0" y="34718"/>
                  </a:lnTo>
                  <a:lnTo>
                    <a:pt x="23168" y="53686"/>
                  </a:lnTo>
                  <a:cubicBezTo>
                    <a:pt x="23168" y="53686"/>
                    <a:pt x="29536" y="49326"/>
                    <a:pt x="34238" y="5393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3" name="Google Shape;1724;p43">
              <a:extLst>
                <a:ext uri="{FF2B5EF4-FFF2-40B4-BE49-F238E27FC236}">
                  <a16:creationId xmlns:a16="http://schemas.microsoft.com/office/drawing/2014/main" id="{29BD7B17-2755-B5BB-A7A3-FFE4BFC57861}"/>
                </a:ext>
              </a:extLst>
            </p:cNvPr>
            <p:cNvSpPr/>
            <p:nvPr/>
          </p:nvSpPr>
          <p:spPr>
            <a:xfrm>
              <a:off x="3930575" y="890450"/>
              <a:ext cx="532425" cy="850250"/>
            </a:xfrm>
            <a:custGeom>
              <a:avLst/>
              <a:gdLst/>
              <a:ahLst/>
              <a:cxnLst/>
              <a:rect l="l" t="t" r="r" b="b"/>
              <a:pathLst>
                <a:path w="21297" h="34010" extrusionOk="0">
                  <a:moveTo>
                    <a:pt x="19197" y="343"/>
                  </a:moveTo>
                  <a:cubicBezTo>
                    <a:pt x="17188" y="2922"/>
                    <a:pt x="15910" y="5889"/>
                    <a:pt x="14244" y="8651"/>
                  </a:cubicBezTo>
                  <a:cubicBezTo>
                    <a:pt x="12623" y="11367"/>
                    <a:pt x="10957" y="14060"/>
                    <a:pt x="9314" y="16754"/>
                  </a:cubicBezTo>
                  <a:cubicBezTo>
                    <a:pt x="6118" y="21935"/>
                    <a:pt x="2945" y="27139"/>
                    <a:pt x="1" y="32480"/>
                  </a:cubicBezTo>
                  <a:cubicBezTo>
                    <a:pt x="777" y="32800"/>
                    <a:pt x="1553" y="33302"/>
                    <a:pt x="2283" y="34010"/>
                  </a:cubicBezTo>
                  <a:lnTo>
                    <a:pt x="17371" y="7852"/>
                  </a:lnTo>
                  <a:lnTo>
                    <a:pt x="21297" y="137"/>
                  </a:lnTo>
                  <a:lnTo>
                    <a:pt x="19425" y="0"/>
                  </a:lnTo>
                  <a:cubicBezTo>
                    <a:pt x="19357" y="114"/>
                    <a:pt x="19288" y="228"/>
                    <a:pt x="19197" y="343"/>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4" name="Google Shape;1725;p43">
              <a:extLst>
                <a:ext uri="{FF2B5EF4-FFF2-40B4-BE49-F238E27FC236}">
                  <a16:creationId xmlns:a16="http://schemas.microsoft.com/office/drawing/2014/main" id="{4A57F0AD-79B0-FDA6-0471-47F3DA177A91}"/>
                </a:ext>
              </a:extLst>
            </p:cNvPr>
            <p:cNvSpPr/>
            <p:nvPr/>
          </p:nvSpPr>
          <p:spPr>
            <a:xfrm>
              <a:off x="3684650" y="877325"/>
              <a:ext cx="612300" cy="857100"/>
            </a:xfrm>
            <a:custGeom>
              <a:avLst/>
              <a:gdLst/>
              <a:ahLst/>
              <a:cxnLst/>
              <a:rect l="l" t="t" r="r" b="b"/>
              <a:pathLst>
                <a:path w="24492" h="34284" extrusionOk="0">
                  <a:moveTo>
                    <a:pt x="6140" y="31225"/>
                  </a:moveTo>
                  <a:cubicBezTo>
                    <a:pt x="9267" y="25496"/>
                    <a:pt x="12691" y="19949"/>
                    <a:pt x="16092" y="14380"/>
                  </a:cubicBezTo>
                  <a:cubicBezTo>
                    <a:pt x="17758" y="11710"/>
                    <a:pt x="19470" y="9062"/>
                    <a:pt x="20999" y="6300"/>
                  </a:cubicBezTo>
                  <a:cubicBezTo>
                    <a:pt x="22163" y="4246"/>
                    <a:pt x="23191" y="2146"/>
                    <a:pt x="24492" y="160"/>
                  </a:cubicBezTo>
                  <a:lnTo>
                    <a:pt x="22186" y="0"/>
                  </a:lnTo>
                  <a:lnTo>
                    <a:pt x="0" y="33439"/>
                  </a:lnTo>
                  <a:lnTo>
                    <a:pt x="1050" y="34284"/>
                  </a:lnTo>
                  <a:cubicBezTo>
                    <a:pt x="1050" y="34284"/>
                    <a:pt x="3127" y="32869"/>
                    <a:pt x="5798" y="32503"/>
                  </a:cubicBezTo>
                  <a:cubicBezTo>
                    <a:pt x="5798" y="32070"/>
                    <a:pt x="5935" y="31636"/>
                    <a:pt x="6140" y="31225"/>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5" name="Google Shape;1726;p43">
              <a:extLst>
                <a:ext uri="{FF2B5EF4-FFF2-40B4-BE49-F238E27FC236}">
                  <a16:creationId xmlns:a16="http://schemas.microsoft.com/office/drawing/2014/main" id="{2EFB8993-E1A1-354C-2310-86611574F959}"/>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320" y="37434"/>
                  </a:lnTo>
                  <a:lnTo>
                    <a:pt x="19630" y="5616"/>
                  </a:lnTo>
                  <a:cubicBezTo>
                    <a:pt x="24994" y="1530"/>
                    <a:pt x="29308" y="5981"/>
                    <a:pt x="29308" y="5981"/>
                  </a:cubicBezTo>
                  <a:lnTo>
                    <a:pt x="52339" y="22324"/>
                  </a:lnTo>
                  <a:lnTo>
                    <a:pt x="33188" y="55534"/>
                  </a:lnTo>
                  <a:cubicBezTo>
                    <a:pt x="33531" y="55785"/>
                    <a:pt x="33896" y="56082"/>
                    <a:pt x="34238" y="56402"/>
                  </a:cubicBezTo>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6" name="Google Shape;1727;p43">
              <a:extLst>
                <a:ext uri="{FF2B5EF4-FFF2-40B4-BE49-F238E27FC236}">
                  <a16:creationId xmlns:a16="http://schemas.microsoft.com/office/drawing/2014/main" id="{F77503CA-62F0-D216-05F0-BD31C6A34DAC}"/>
                </a:ext>
              </a:extLst>
            </p:cNvPr>
            <p:cNvSpPr/>
            <p:nvPr/>
          </p:nvSpPr>
          <p:spPr>
            <a:xfrm>
              <a:off x="3708025" y="1723575"/>
              <a:ext cx="21150" cy="10850"/>
            </a:xfrm>
            <a:custGeom>
              <a:avLst/>
              <a:gdLst/>
              <a:ahLst/>
              <a:cxnLst/>
              <a:rect l="l" t="t" r="r" b="b"/>
              <a:pathLst>
                <a:path w="846" h="434" extrusionOk="0">
                  <a:moveTo>
                    <a:pt x="1" y="365"/>
                  </a:moveTo>
                  <a:lnTo>
                    <a:pt x="115" y="434"/>
                  </a:lnTo>
                  <a:cubicBezTo>
                    <a:pt x="115" y="434"/>
                    <a:pt x="366" y="251"/>
                    <a:pt x="845" y="0"/>
                  </a:cubicBezTo>
                  <a:cubicBezTo>
                    <a:pt x="549" y="137"/>
                    <a:pt x="252" y="251"/>
                    <a:pt x="1" y="365"/>
                  </a:cubicBezTo>
                  <a:close/>
                </a:path>
              </a:pathLst>
            </a:custGeom>
            <a:solidFill>
              <a:srgbClr val="BF0C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7" name="Google Shape;1728;p43">
              <a:extLst>
                <a:ext uri="{FF2B5EF4-FFF2-40B4-BE49-F238E27FC236}">
                  <a16:creationId xmlns:a16="http://schemas.microsoft.com/office/drawing/2014/main" id="{2693C56F-8786-6EB9-FF58-7DF6B54DA218}"/>
                </a:ext>
              </a:extLst>
            </p:cNvPr>
            <p:cNvSpPr/>
            <p:nvPr/>
          </p:nvSpPr>
          <p:spPr>
            <a:xfrm>
              <a:off x="3131700" y="436225"/>
              <a:ext cx="1135575" cy="1298200"/>
            </a:xfrm>
            <a:custGeom>
              <a:avLst/>
              <a:gdLst/>
              <a:ahLst/>
              <a:cxnLst/>
              <a:rect l="l" t="t" r="r" b="b"/>
              <a:pathLst>
                <a:path w="45423" h="51928" extrusionOk="0">
                  <a:moveTo>
                    <a:pt x="0" y="32960"/>
                  </a:moveTo>
                  <a:lnTo>
                    <a:pt x="23168" y="51928"/>
                  </a:lnTo>
                  <a:cubicBezTo>
                    <a:pt x="23168" y="51928"/>
                    <a:pt x="23305" y="51836"/>
                    <a:pt x="23556" y="51677"/>
                  </a:cubicBezTo>
                  <a:lnTo>
                    <a:pt x="45423" y="17484"/>
                  </a:lnTo>
                  <a:cubicBezTo>
                    <a:pt x="45423" y="17484"/>
                    <a:pt x="25679" y="7213"/>
                    <a:pt x="192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8" name="Google Shape;1729;p43">
              <a:extLst>
                <a:ext uri="{FF2B5EF4-FFF2-40B4-BE49-F238E27FC236}">
                  <a16:creationId xmlns:a16="http://schemas.microsoft.com/office/drawing/2014/main" id="{D3ECF1E0-A2CC-449A-EED9-60BE818FDCEA}"/>
                </a:ext>
              </a:extLst>
            </p:cNvPr>
            <p:cNvSpPr/>
            <p:nvPr/>
          </p:nvSpPr>
          <p:spPr>
            <a:xfrm>
              <a:off x="3131700" y="436225"/>
              <a:ext cx="1107625" cy="1298200"/>
            </a:xfrm>
            <a:custGeom>
              <a:avLst/>
              <a:gdLst/>
              <a:ahLst/>
              <a:cxnLst/>
              <a:rect l="l" t="t" r="r" b="b"/>
              <a:pathLst>
                <a:path w="44305" h="51928" extrusionOk="0">
                  <a:moveTo>
                    <a:pt x="0" y="32960"/>
                  </a:moveTo>
                  <a:lnTo>
                    <a:pt x="23168" y="51928"/>
                  </a:lnTo>
                  <a:cubicBezTo>
                    <a:pt x="23168" y="51928"/>
                    <a:pt x="23214" y="51106"/>
                    <a:pt x="23465" y="50946"/>
                  </a:cubicBezTo>
                  <a:lnTo>
                    <a:pt x="44304" y="17644"/>
                  </a:lnTo>
                  <a:cubicBezTo>
                    <a:pt x="44304" y="17644"/>
                    <a:pt x="27117" y="9085"/>
                    <a:pt x="1928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9" name="Google Shape;1730;p43">
              <a:extLst>
                <a:ext uri="{FF2B5EF4-FFF2-40B4-BE49-F238E27FC236}">
                  <a16:creationId xmlns:a16="http://schemas.microsoft.com/office/drawing/2014/main" id="{17650E9A-4675-53AA-3502-25EB9EE33180}"/>
                </a:ext>
              </a:extLst>
            </p:cNvPr>
            <p:cNvSpPr/>
            <p:nvPr/>
          </p:nvSpPr>
          <p:spPr>
            <a:xfrm>
              <a:off x="3131700" y="866475"/>
              <a:ext cx="889075" cy="867950"/>
            </a:xfrm>
            <a:custGeom>
              <a:avLst/>
              <a:gdLst/>
              <a:ahLst/>
              <a:cxnLst/>
              <a:rect l="l" t="t" r="r" b="b"/>
              <a:pathLst>
                <a:path w="35563" h="34718" extrusionOk="0">
                  <a:moveTo>
                    <a:pt x="23465" y="33736"/>
                  </a:moveTo>
                  <a:lnTo>
                    <a:pt x="35562" y="14426"/>
                  </a:lnTo>
                  <a:cubicBezTo>
                    <a:pt x="32618" y="15590"/>
                    <a:pt x="29399" y="16069"/>
                    <a:pt x="26204" y="15704"/>
                  </a:cubicBezTo>
                  <a:cubicBezTo>
                    <a:pt x="21091" y="15156"/>
                    <a:pt x="16366" y="12554"/>
                    <a:pt x="13148" y="8560"/>
                  </a:cubicBezTo>
                  <a:cubicBezTo>
                    <a:pt x="11139" y="6072"/>
                    <a:pt x="9815" y="3105"/>
                    <a:pt x="9222" y="0"/>
                  </a:cubicBezTo>
                  <a:lnTo>
                    <a:pt x="0" y="15750"/>
                  </a:lnTo>
                  <a:lnTo>
                    <a:pt x="23168" y="34718"/>
                  </a:lnTo>
                  <a:cubicBezTo>
                    <a:pt x="23168" y="34718"/>
                    <a:pt x="23214" y="33896"/>
                    <a:pt x="23465" y="33736"/>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0" name="Google Shape;1731;p43">
              <a:extLst>
                <a:ext uri="{FF2B5EF4-FFF2-40B4-BE49-F238E27FC236}">
                  <a16:creationId xmlns:a16="http://schemas.microsoft.com/office/drawing/2014/main" id="{B706B40C-2B54-3771-B156-B640F215AA20}"/>
                </a:ext>
              </a:extLst>
            </p:cNvPr>
            <p:cNvSpPr/>
            <p:nvPr/>
          </p:nvSpPr>
          <p:spPr>
            <a:xfrm>
              <a:off x="3925450" y="850500"/>
              <a:ext cx="414300" cy="702475"/>
            </a:xfrm>
            <a:custGeom>
              <a:avLst/>
              <a:gdLst/>
              <a:ahLst/>
              <a:cxnLst/>
              <a:rect l="l" t="t" r="r" b="b"/>
              <a:pathLst>
                <a:path w="16572" h="28099" extrusionOk="0">
                  <a:moveTo>
                    <a:pt x="1164" y="25816"/>
                  </a:moveTo>
                  <a:cubicBezTo>
                    <a:pt x="799" y="26478"/>
                    <a:pt x="503" y="27048"/>
                    <a:pt x="297" y="27459"/>
                  </a:cubicBezTo>
                  <a:cubicBezTo>
                    <a:pt x="92" y="27847"/>
                    <a:pt x="0" y="28075"/>
                    <a:pt x="23" y="28098"/>
                  </a:cubicBezTo>
                  <a:cubicBezTo>
                    <a:pt x="46" y="28098"/>
                    <a:pt x="183" y="27893"/>
                    <a:pt x="434" y="27528"/>
                  </a:cubicBezTo>
                  <a:cubicBezTo>
                    <a:pt x="662" y="27140"/>
                    <a:pt x="1005" y="26592"/>
                    <a:pt x="1416" y="25953"/>
                  </a:cubicBezTo>
                  <a:cubicBezTo>
                    <a:pt x="2192" y="24629"/>
                    <a:pt x="3242" y="22871"/>
                    <a:pt x="4292" y="21137"/>
                  </a:cubicBezTo>
                  <a:cubicBezTo>
                    <a:pt x="6369" y="17621"/>
                    <a:pt x="8446" y="14106"/>
                    <a:pt x="8446" y="14106"/>
                  </a:cubicBezTo>
                  <a:cubicBezTo>
                    <a:pt x="8446" y="14106"/>
                    <a:pt x="10500" y="10591"/>
                    <a:pt x="12554" y="7099"/>
                  </a:cubicBezTo>
                  <a:cubicBezTo>
                    <a:pt x="13559" y="5319"/>
                    <a:pt x="14586" y="3561"/>
                    <a:pt x="15339" y="2260"/>
                  </a:cubicBezTo>
                  <a:cubicBezTo>
                    <a:pt x="15727" y="1575"/>
                    <a:pt x="16024" y="1027"/>
                    <a:pt x="16229" y="639"/>
                  </a:cubicBezTo>
                  <a:cubicBezTo>
                    <a:pt x="16457" y="251"/>
                    <a:pt x="16572" y="23"/>
                    <a:pt x="16549" y="0"/>
                  </a:cubicBezTo>
                  <a:cubicBezTo>
                    <a:pt x="16526" y="0"/>
                    <a:pt x="16366" y="206"/>
                    <a:pt x="16115" y="571"/>
                  </a:cubicBezTo>
                  <a:cubicBezTo>
                    <a:pt x="15864" y="936"/>
                    <a:pt x="15522" y="1461"/>
                    <a:pt x="15111" y="2100"/>
                  </a:cubicBezTo>
                  <a:cubicBezTo>
                    <a:pt x="14289" y="3401"/>
                    <a:pt x="13216" y="5113"/>
                    <a:pt x="12121" y="6825"/>
                  </a:cubicBezTo>
                  <a:cubicBezTo>
                    <a:pt x="9975" y="10272"/>
                    <a:pt x="7829" y="13741"/>
                    <a:pt x="7829" y="13741"/>
                  </a:cubicBezTo>
                  <a:cubicBezTo>
                    <a:pt x="7829" y="13741"/>
                    <a:pt x="5844" y="17302"/>
                    <a:pt x="3858" y="20885"/>
                  </a:cubicBezTo>
                  <a:cubicBezTo>
                    <a:pt x="2876" y="22666"/>
                    <a:pt x="1895" y="24469"/>
                    <a:pt x="1164" y="25816"/>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1" name="Google Shape;1732;p43">
              <a:extLst>
                <a:ext uri="{FF2B5EF4-FFF2-40B4-BE49-F238E27FC236}">
                  <a16:creationId xmlns:a16="http://schemas.microsoft.com/office/drawing/2014/main" id="{019DBC2B-F274-3188-C59F-F8A7821B047A}"/>
                </a:ext>
              </a:extLst>
            </p:cNvPr>
            <p:cNvSpPr/>
            <p:nvPr/>
          </p:nvSpPr>
          <p:spPr>
            <a:xfrm>
              <a:off x="4274100" y="877325"/>
              <a:ext cx="102750" cy="163225"/>
            </a:xfrm>
            <a:custGeom>
              <a:avLst/>
              <a:gdLst/>
              <a:ahLst/>
              <a:cxnLst/>
              <a:rect l="l" t="t" r="r" b="b"/>
              <a:pathLst>
                <a:path w="4110" h="6529" extrusionOk="0">
                  <a:moveTo>
                    <a:pt x="183" y="6437"/>
                  </a:moveTo>
                  <a:cubicBezTo>
                    <a:pt x="343" y="6528"/>
                    <a:pt x="2352" y="3424"/>
                    <a:pt x="2352" y="3424"/>
                  </a:cubicBezTo>
                  <a:cubicBezTo>
                    <a:pt x="2352" y="3424"/>
                    <a:pt x="4109" y="206"/>
                    <a:pt x="3949" y="114"/>
                  </a:cubicBezTo>
                  <a:cubicBezTo>
                    <a:pt x="3790" y="0"/>
                    <a:pt x="1735" y="3059"/>
                    <a:pt x="1735" y="3059"/>
                  </a:cubicBezTo>
                  <a:cubicBezTo>
                    <a:pt x="1735" y="3059"/>
                    <a:pt x="1" y="6323"/>
                    <a:pt x="183" y="6437"/>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2" name="Google Shape;1733;p43">
              <a:extLst>
                <a:ext uri="{FF2B5EF4-FFF2-40B4-BE49-F238E27FC236}">
                  <a16:creationId xmlns:a16="http://schemas.microsoft.com/office/drawing/2014/main" id="{83922718-081A-2B72-4771-83908A8265F5}"/>
                </a:ext>
              </a:extLst>
            </p:cNvPr>
            <p:cNvSpPr/>
            <p:nvPr/>
          </p:nvSpPr>
          <p:spPr>
            <a:xfrm>
              <a:off x="3954550" y="1159200"/>
              <a:ext cx="288775" cy="514175"/>
            </a:xfrm>
            <a:custGeom>
              <a:avLst/>
              <a:gdLst/>
              <a:ahLst/>
              <a:cxnLst/>
              <a:rect l="l" t="t" r="r" b="b"/>
              <a:pathLst>
                <a:path w="11551" h="20567" extrusionOk="0">
                  <a:moveTo>
                    <a:pt x="1005" y="18969"/>
                  </a:moveTo>
                  <a:cubicBezTo>
                    <a:pt x="1553" y="18010"/>
                    <a:pt x="2260" y="16732"/>
                    <a:pt x="2968" y="15431"/>
                  </a:cubicBezTo>
                  <a:cubicBezTo>
                    <a:pt x="4474" y="12897"/>
                    <a:pt x="5981" y="10363"/>
                    <a:pt x="5981" y="10363"/>
                  </a:cubicBezTo>
                  <a:cubicBezTo>
                    <a:pt x="5981" y="10363"/>
                    <a:pt x="7419" y="7807"/>
                    <a:pt x="8857" y="5251"/>
                  </a:cubicBezTo>
                  <a:cubicBezTo>
                    <a:pt x="9541" y="3950"/>
                    <a:pt x="10249" y="2649"/>
                    <a:pt x="10751" y="1690"/>
                  </a:cubicBezTo>
                  <a:cubicBezTo>
                    <a:pt x="11253" y="708"/>
                    <a:pt x="11550" y="46"/>
                    <a:pt x="11527" y="24"/>
                  </a:cubicBezTo>
                  <a:cubicBezTo>
                    <a:pt x="11482" y="1"/>
                    <a:pt x="11071" y="617"/>
                    <a:pt x="10500" y="1553"/>
                  </a:cubicBezTo>
                  <a:cubicBezTo>
                    <a:pt x="9929" y="2489"/>
                    <a:pt x="9176" y="3744"/>
                    <a:pt x="8423" y="5000"/>
                  </a:cubicBezTo>
                  <a:cubicBezTo>
                    <a:pt x="6894" y="7510"/>
                    <a:pt x="5364" y="10021"/>
                    <a:pt x="5364" y="10021"/>
                  </a:cubicBezTo>
                  <a:cubicBezTo>
                    <a:pt x="5364" y="10021"/>
                    <a:pt x="3949" y="12600"/>
                    <a:pt x="2534" y="15202"/>
                  </a:cubicBezTo>
                  <a:cubicBezTo>
                    <a:pt x="1872" y="16526"/>
                    <a:pt x="1233" y="17850"/>
                    <a:pt x="754" y="18854"/>
                  </a:cubicBezTo>
                  <a:cubicBezTo>
                    <a:pt x="297" y="19859"/>
                    <a:pt x="0" y="20521"/>
                    <a:pt x="46" y="20544"/>
                  </a:cubicBezTo>
                  <a:cubicBezTo>
                    <a:pt x="92" y="20566"/>
                    <a:pt x="457" y="19950"/>
                    <a:pt x="1005" y="1896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3" name="Google Shape;1734;p43">
              <a:extLst>
                <a:ext uri="{FF2B5EF4-FFF2-40B4-BE49-F238E27FC236}">
                  <a16:creationId xmlns:a16="http://schemas.microsoft.com/office/drawing/2014/main" id="{14BF0634-45C5-C2ED-9710-2A1BEEB8F817}"/>
                </a:ext>
              </a:extLst>
            </p:cNvPr>
            <p:cNvSpPr/>
            <p:nvPr/>
          </p:nvSpPr>
          <p:spPr>
            <a:xfrm>
              <a:off x="3810175" y="1423975"/>
              <a:ext cx="136975" cy="235700"/>
            </a:xfrm>
            <a:custGeom>
              <a:avLst/>
              <a:gdLst/>
              <a:ahLst/>
              <a:cxnLst/>
              <a:rect l="l" t="t" r="r" b="b"/>
              <a:pathLst>
                <a:path w="5479" h="9428" extrusionOk="0">
                  <a:moveTo>
                    <a:pt x="5296" y="92"/>
                  </a:moveTo>
                  <a:cubicBezTo>
                    <a:pt x="5114" y="1"/>
                    <a:pt x="2420" y="4520"/>
                    <a:pt x="2420" y="4520"/>
                  </a:cubicBezTo>
                  <a:cubicBezTo>
                    <a:pt x="2420" y="4520"/>
                    <a:pt x="1" y="9268"/>
                    <a:pt x="183" y="9359"/>
                  </a:cubicBezTo>
                  <a:cubicBezTo>
                    <a:pt x="343" y="9428"/>
                    <a:pt x="3059" y="4885"/>
                    <a:pt x="3059" y="4885"/>
                  </a:cubicBezTo>
                  <a:cubicBezTo>
                    <a:pt x="3059" y="4885"/>
                    <a:pt x="5479" y="183"/>
                    <a:pt x="5296" y="9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4" name="Google Shape;1735;p43">
              <a:extLst>
                <a:ext uri="{FF2B5EF4-FFF2-40B4-BE49-F238E27FC236}">
                  <a16:creationId xmlns:a16="http://schemas.microsoft.com/office/drawing/2014/main" id="{998AEDD7-F33F-E200-A419-B36904754E45}"/>
                </a:ext>
              </a:extLst>
            </p:cNvPr>
            <p:cNvSpPr/>
            <p:nvPr/>
          </p:nvSpPr>
          <p:spPr>
            <a:xfrm>
              <a:off x="3719450" y="457325"/>
              <a:ext cx="512450" cy="362375"/>
            </a:xfrm>
            <a:custGeom>
              <a:avLst/>
              <a:gdLst/>
              <a:ahLst/>
              <a:cxnLst/>
              <a:rect l="l" t="t" r="r" b="b"/>
              <a:pathLst>
                <a:path w="20498" h="14495" extrusionOk="0">
                  <a:moveTo>
                    <a:pt x="18923" y="13239"/>
                  </a:moveTo>
                  <a:cubicBezTo>
                    <a:pt x="17964" y="12555"/>
                    <a:pt x="16686" y="11642"/>
                    <a:pt x="15408" y="10729"/>
                  </a:cubicBezTo>
                  <a:cubicBezTo>
                    <a:pt x="12828" y="8925"/>
                    <a:pt x="10249" y="7099"/>
                    <a:pt x="10249" y="7099"/>
                  </a:cubicBezTo>
                  <a:cubicBezTo>
                    <a:pt x="10249" y="7099"/>
                    <a:pt x="9587" y="6666"/>
                    <a:pt x="8606" y="6027"/>
                  </a:cubicBezTo>
                  <a:cubicBezTo>
                    <a:pt x="8126" y="5707"/>
                    <a:pt x="7533" y="5365"/>
                    <a:pt x="6894" y="4999"/>
                  </a:cubicBezTo>
                  <a:cubicBezTo>
                    <a:pt x="6255" y="4634"/>
                    <a:pt x="5593" y="4223"/>
                    <a:pt x="4931" y="3835"/>
                  </a:cubicBezTo>
                  <a:cubicBezTo>
                    <a:pt x="3584" y="3014"/>
                    <a:pt x="2329" y="2101"/>
                    <a:pt x="1461" y="1347"/>
                  </a:cubicBezTo>
                  <a:cubicBezTo>
                    <a:pt x="1233" y="1142"/>
                    <a:pt x="1050" y="982"/>
                    <a:pt x="868" y="822"/>
                  </a:cubicBezTo>
                  <a:cubicBezTo>
                    <a:pt x="708" y="640"/>
                    <a:pt x="548" y="503"/>
                    <a:pt x="434" y="389"/>
                  </a:cubicBezTo>
                  <a:cubicBezTo>
                    <a:pt x="183" y="138"/>
                    <a:pt x="46" y="1"/>
                    <a:pt x="23" y="24"/>
                  </a:cubicBezTo>
                  <a:cubicBezTo>
                    <a:pt x="0" y="46"/>
                    <a:pt x="115" y="206"/>
                    <a:pt x="320" y="480"/>
                  </a:cubicBezTo>
                  <a:cubicBezTo>
                    <a:pt x="434" y="617"/>
                    <a:pt x="571" y="777"/>
                    <a:pt x="708" y="959"/>
                  </a:cubicBezTo>
                  <a:cubicBezTo>
                    <a:pt x="868" y="1142"/>
                    <a:pt x="1073" y="1325"/>
                    <a:pt x="1279" y="1553"/>
                  </a:cubicBezTo>
                  <a:cubicBezTo>
                    <a:pt x="2100" y="2397"/>
                    <a:pt x="3333" y="3379"/>
                    <a:pt x="4657" y="4246"/>
                  </a:cubicBezTo>
                  <a:cubicBezTo>
                    <a:pt x="5296" y="4680"/>
                    <a:pt x="5958" y="5114"/>
                    <a:pt x="6597" y="5502"/>
                  </a:cubicBezTo>
                  <a:cubicBezTo>
                    <a:pt x="7213" y="5890"/>
                    <a:pt x="7784" y="6232"/>
                    <a:pt x="8263" y="6597"/>
                  </a:cubicBezTo>
                  <a:cubicBezTo>
                    <a:pt x="9222" y="7259"/>
                    <a:pt x="9861" y="7716"/>
                    <a:pt x="9861" y="7716"/>
                  </a:cubicBezTo>
                  <a:cubicBezTo>
                    <a:pt x="9861" y="7716"/>
                    <a:pt x="12486" y="9428"/>
                    <a:pt x="15111" y="11139"/>
                  </a:cubicBezTo>
                  <a:cubicBezTo>
                    <a:pt x="16435" y="12007"/>
                    <a:pt x="17759" y="12851"/>
                    <a:pt x="18763" y="13468"/>
                  </a:cubicBezTo>
                  <a:cubicBezTo>
                    <a:pt x="19767" y="14107"/>
                    <a:pt x="20452" y="14495"/>
                    <a:pt x="20475" y="14472"/>
                  </a:cubicBezTo>
                  <a:cubicBezTo>
                    <a:pt x="20498" y="14426"/>
                    <a:pt x="19881" y="13947"/>
                    <a:pt x="18923" y="1323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5" name="Google Shape;1736;p43">
              <a:extLst>
                <a:ext uri="{FF2B5EF4-FFF2-40B4-BE49-F238E27FC236}">
                  <a16:creationId xmlns:a16="http://schemas.microsoft.com/office/drawing/2014/main" id="{40AE2FD0-2FCF-A9BF-0A7F-B89DCC070AD1}"/>
                </a:ext>
              </a:extLst>
            </p:cNvPr>
            <p:cNvSpPr/>
            <p:nvPr/>
          </p:nvSpPr>
          <p:spPr>
            <a:xfrm>
              <a:off x="3847850" y="498425"/>
              <a:ext cx="400025" cy="280200"/>
            </a:xfrm>
            <a:custGeom>
              <a:avLst/>
              <a:gdLst/>
              <a:ahLst/>
              <a:cxnLst/>
              <a:rect l="l" t="t" r="r" b="b"/>
              <a:pathLst>
                <a:path w="16001" h="11208" extrusionOk="0">
                  <a:moveTo>
                    <a:pt x="343" y="297"/>
                  </a:moveTo>
                  <a:cubicBezTo>
                    <a:pt x="548" y="457"/>
                    <a:pt x="845" y="685"/>
                    <a:pt x="1187" y="982"/>
                  </a:cubicBezTo>
                  <a:cubicBezTo>
                    <a:pt x="1895" y="1552"/>
                    <a:pt x="2808" y="2351"/>
                    <a:pt x="3743" y="3127"/>
                  </a:cubicBezTo>
                  <a:cubicBezTo>
                    <a:pt x="4223" y="3515"/>
                    <a:pt x="4702" y="3880"/>
                    <a:pt x="5159" y="4246"/>
                  </a:cubicBezTo>
                  <a:cubicBezTo>
                    <a:pt x="5615" y="4565"/>
                    <a:pt x="6049" y="4885"/>
                    <a:pt x="6414" y="5159"/>
                  </a:cubicBezTo>
                  <a:cubicBezTo>
                    <a:pt x="7167" y="5684"/>
                    <a:pt x="7669" y="6026"/>
                    <a:pt x="7669" y="6026"/>
                  </a:cubicBezTo>
                  <a:cubicBezTo>
                    <a:pt x="7669" y="6026"/>
                    <a:pt x="8172" y="6391"/>
                    <a:pt x="8948" y="6871"/>
                  </a:cubicBezTo>
                  <a:cubicBezTo>
                    <a:pt x="9724" y="7350"/>
                    <a:pt x="10774" y="7989"/>
                    <a:pt x="11801" y="8628"/>
                  </a:cubicBezTo>
                  <a:cubicBezTo>
                    <a:pt x="12326" y="8948"/>
                    <a:pt x="12851" y="9267"/>
                    <a:pt x="13330" y="9564"/>
                  </a:cubicBezTo>
                  <a:cubicBezTo>
                    <a:pt x="13809" y="9861"/>
                    <a:pt x="14266" y="10157"/>
                    <a:pt x="14631" y="10408"/>
                  </a:cubicBezTo>
                  <a:cubicBezTo>
                    <a:pt x="15407" y="10911"/>
                    <a:pt x="15932" y="11207"/>
                    <a:pt x="15978" y="11185"/>
                  </a:cubicBezTo>
                  <a:cubicBezTo>
                    <a:pt x="16001" y="11139"/>
                    <a:pt x="15521" y="10751"/>
                    <a:pt x="14791" y="10180"/>
                  </a:cubicBezTo>
                  <a:cubicBezTo>
                    <a:pt x="14426" y="9906"/>
                    <a:pt x="14015" y="9587"/>
                    <a:pt x="13558" y="9222"/>
                  </a:cubicBezTo>
                  <a:cubicBezTo>
                    <a:pt x="13079" y="8902"/>
                    <a:pt x="12577" y="8560"/>
                    <a:pt x="12075" y="8194"/>
                  </a:cubicBezTo>
                  <a:cubicBezTo>
                    <a:pt x="11070" y="7510"/>
                    <a:pt x="10066" y="6825"/>
                    <a:pt x="9313" y="6300"/>
                  </a:cubicBezTo>
                  <a:cubicBezTo>
                    <a:pt x="8537" y="5798"/>
                    <a:pt x="8057" y="5433"/>
                    <a:pt x="8057" y="5433"/>
                  </a:cubicBezTo>
                  <a:cubicBezTo>
                    <a:pt x="8057" y="5433"/>
                    <a:pt x="7555" y="5113"/>
                    <a:pt x="6802" y="4611"/>
                  </a:cubicBezTo>
                  <a:cubicBezTo>
                    <a:pt x="6414" y="4360"/>
                    <a:pt x="5980" y="4063"/>
                    <a:pt x="5501" y="3766"/>
                  </a:cubicBezTo>
                  <a:cubicBezTo>
                    <a:pt x="5045" y="3424"/>
                    <a:pt x="4542" y="3082"/>
                    <a:pt x="4063" y="2716"/>
                  </a:cubicBezTo>
                  <a:cubicBezTo>
                    <a:pt x="3082" y="2009"/>
                    <a:pt x="2123" y="1278"/>
                    <a:pt x="1347" y="753"/>
                  </a:cubicBezTo>
                  <a:cubicBezTo>
                    <a:pt x="982" y="502"/>
                    <a:pt x="639" y="297"/>
                    <a:pt x="411" y="160"/>
                  </a:cubicBezTo>
                  <a:cubicBezTo>
                    <a:pt x="160" y="46"/>
                    <a:pt x="23" y="0"/>
                    <a:pt x="23" y="23"/>
                  </a:cubicBezTo>
                  <a:cubicBezTo>
                    <a:pt x="0" y="46"/>
                    <a:pt x="137" y="137"/>
                    <a:pt x="343" y="297"/>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6" name="Google Shape;1737;p43">
              <a:extLst>
                <a:ext uri="{FF2B5EF4-FFF2-40B4-BE49-F238E27FC236}">
                  <a16:creationId xmlns:a16="http://schemas.microsoft.com/office/drawing/2014/main" id="{D4960BA0-6DED-E30B-1E50-20C8A8824F27}"/>
                </a:ext>
              </a:extLst>
            </p:cNvPr>
            <p:cNvSpPr/>
            <p:nvPr/>
          </p:nvSpPr>
          <p:spPr>
            <a:xfrm>
              <a:off x="3811325" y="571450"/>
              <a:ext cx="202600" cy="131850"/>
            </a:xfrm>
            <a:custGeom>
              <a:avLst/>
              <a:gdLst/>
              <a:ahLst/>
              <a:cxnLst/>
              <a:rect l="l" t="t" r="r" b="b"/>
              <a:pathLst>
                <a:path w="8104" h="5274" extrusionOk="0">
                  <a:moveTo>
                    <a:pt x="6026" y="3972"/>
                  </a:moveTo>
                  <a:cubicBezTo>
                    <a:pt x="5045" y="3310"/>
                    <a:pt x="4132" y="2557"/>
                    <a:pt x="4132" y="2557"/>
                  </a:cubicBezTo>
                  <a:cubicBezTo>
                    <a:pt x="4132" y="2557"/>
                    <a:pt x="3150" y="1895"/>
                    <a:pt x="2169" y="1211"/>
                  </a:cubicBezTo>
                  <a:cubicBezTo>
                    <a:pt x="1187" y="549"/>
                    <a:pt x="114" y="1"/>
                    <a:pt x="69" y="92"/>
                  </a:cubicBezTo>
                  <a:cubicBezTo>
                    <a:pt x="0" y="183"/>
                    <a:pt x="959" y="868"/>
                    <a:pt x="1872" y="1621"/>
                  </a:cubicBezTo>
                  <a:cubicBezTo>
                    <a:pt x="2785" y="2397"/>
                    <a:pt x="3698" y="3151"/>
                    <a:pt x="3698" y="3151"/>
                  </a:cubicBezTo>
                  <a:cubicBezTo>
                    <a:pt x="3698" y="3151"/>
                    <a:pt x="4702" y="3835"/>
                    <a:pt x="5775" y="4406"/>
                  </a:cubicBezTo>
                  <a:cubicBezTo>
                    <a:pt x="6871" y="4954"/>
                    <a:pt x="8035" y="5273"/>
                    <a:pt x="8058" y="5182"/>
                  </a:cubicBezTo>
                  <a:cubicBezTo>
                    <a:pt x="8103" y="5068"/>
                    <a:pt x="7008" y="4612"/>
                    <a:pt x="6026" y="397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7" name="Google Shape;1738;p43">
              <a:extLst>
                <a:ext uri="{FF2B5EF4-FFF2-40B4-BE49-F238E27FC236}">
                  <a16:creationId xmlns:a16="http://schemas.microsoft.com/office/drawing/2014/main" id="{4E61E356-FA21-9D3C-CEF3-08869DF5CA90}"/>
                </a:ext>
              </a:extLst>
            </p:cNvPr>
            <p:cNvSpPr/>
            <p:nvPr/>
          </p:nvSpPr>
          <p:spPr>
            <a:xfrm>
              <a:off x="3513450" y="508700"/>
              <a:ext cx="399475" cy="380625"/>
            </a:xfrm>
            <a:custGeom>
              <a:avLst/>
              <a:gdLst/>
              <a:ahLst/>
              <a:cxnLst/>
              <a:rect l="l" t="t" r="r" b="b"/>
              <a:pathLst>
                <a:path w="15979" h="15225" extrusionOk="0">
                  <a:moveTo>
                    <a:pt x="13125" y="1141"/>
                  </a:moveTo>
                  <a:cubicBezTo>
                    <a:pt x="13125" y="1141"/>
                    <a:pt x="8560" y="0"/>
                    <a:pt x="6848" y="3994"/>
                  </a:cubicBezTo>
                  <a:cubicBezTo>
                    <a:pt x="5136" y="7989"/>
                    <a:pt x="0" y="11983"/>
                    <a:pt x="0" y="11983"/>
                  </a:cubicBezTo>
                  <a:lnTo>
                    <a:pt x="3630" y="11801"/>
                  </a:lnTo>
                  <a:lnTo>
                    <a:pt x="3630" y="15224"/>
                  </a:lnTo>
                  <a:cubicBezTo>
                    <a:pt x="3630" y="15224"/>
                    <a:pt x="6483" y="13307"/>
                    <a:pt x="7989" y="11230"/>
                  </a:cubicBezTo>
                  <a:cubicBezTo>
                    <a:pt x="9519" y="9130"/>
                    <a:pt x="11984" y="3036"/>
                    <a:pt x="15978" y="3424"/>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8" name="Google Shape;1739;p43">
              <a:extLst>
                <a:ext uri="{FF2B5EF4-FFF2-40B4-BE49-F238E27FC236}">
                  <a16:creationId xmlns:a16="http://schemas.microsoft.com/office/drawing/2014/main" id="{93978665-3E6D-159A-F891-6CDDAE3FF920}"/>
                </a:ext>
              </a:extLst>
            </p:cNvPr>
            <p:cNvSpPr/>
            <p:nvPr/>
          </p:nvSpPr>
          <p:spPr>
            <a:xfrm>
              <a:off x="3499175" y="480150"/>
              <a:ext cx="399475" cy="380650"/>
            </a:xfrm>
            <a:custGeom>
              <a:avLst/>
              <a:gdLst/>
              <a:ahLst/>
              <a:cxnLst/>
              <a:rect l="l" t="t" r="r" b="b"/>
              <a:pathLst>
                <a:path w="15979" h="15226" extrusionOk="0">
                  <a:moveTo>
                    <a:pt x="13125" y="1142"/>
                  </a:moveTo>
                  <a:cubicBezTo>
                    <a:pt x="13125" y="1142"/>
                    <a:pt x="8560" y="1"/>
                    <a:pt x="6848" y="3995"/>
                  </a:cubicBezTo>
                  <a:cubicBezTo>
                    <a:pt x="5137" y="7990"/>
                    <a:pt x="1" y="11984"/>
                    <a:pt x="1" y="11984"/>
                  </a:cubicBezTo>
                  <a:lnTo>
                    <a:pt x="3630" y="11801"/>
                  </a:lnTo>
                  <a:lnTo>
                    <a:pt x="3630" y="15225"/>
                  </a:lnTo>
                  <a:cubicBezTo>
                    <a:pt x="3630" y="15225"/>
                    <a:pt x="6483" y="13308"/>
                    <a:pt x="7990" y="11231"/>
                  </a:cubicBezTo>
                  <a:cubicBezTo>
                    <a:pt x="9519" y="9131"/>
                    <a:pt x="11984" y="3037"/>
                    <a:pt x="15979" y="3425"/>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12" name="Google Shape;1587;p39">
            <a:extLst>
              <a:ext uri="{FF2B5EF4-FFF2-40B4-BE49-F238E27FC236}">
                <a16:creationId xmlns:a16="http://schemas.microsoft.com/office/drawing/2014/main" id="{77BF63B4-1E4B-E036-835F-54EBAA988585}"/>
              </a:ext>
            </a:extLst>
          </p:cNvPr>
          <p:cNvSpPr txBox="1">
            <a:spLocks noGrp="1"/>
          </p:cNvSpPr>
          <p:nvPr>
            <p:ph type="title"/>
          </p:nvPr>
        </p:nvSpPr>
        <p:spPr>
          <a:xfrm>
            <a:off x="0" y="3311572"/>
            <a:ext cx="6279459" cy="763600"/>
          </a:xfrm>
          <a:prstGeom prst="rect">
            <a:avLst/>
          </a:prstGeom>
        </p:spPr>
        <p:txBody>
          <a:bodyPr spcFirstLastPara="1" wrap="square" lIns="121900" tIns="121900" rIns="121900" bIns="121900" anchor="ctr" anchorCtr="0">
            <a:noAutofit/>
          </a:bodyPr>
          <a:lstStyle/>
          <a:p>
            <a:r>
              <a:rPr lang="en" sz="8000">
                <a:latin typeface="Times New Roman" panose="02020603050405020304" pitchFamily="18" charset="0"/>
                <a:cs typeface="Times New Roman" panose="02020603050405020304" pitchFamily="18" charset="0"/>
              </a:rPr>
              <a:t>Tri thức về kiểu bài</a:t>
            </a:r>
            <a:endParaRPr sz="8000">
              <a:latin typeface="Times New Roman" panose="02020603050405020304" pitchFamily="18" charset="0"/>
              <a:cs typeface="Times New Roman" panose="02020603050405020304" pitchFamily="18" charset="0"/>
            </a:endParaRPr>
          </a:p>
        </p:txBody>
      </p:sp>
      <p:pic>
        <p:nvPicPr>
          <p:cNvPr id="2" name="Picture 1" descr="A cartoon of a child and child sitting on a stack of books&#10;&#10;Description automatically generated">
            <a:extLst>
              <a:ext uri="{FF2B5EF4-FFF2-40B4-BE49-F238E27FC236}">
                <a16:creationId xmlns:a16="http://schemas.microsoft.com/office/drawing/2014/main" id="{B9C463F1-5D3E-F0E8-685A-737E44A694B5}"/>
              </a:ext>
            </a:extLst>
          </p:cNvPr>
          <p:cNvPicPr>
            <a:picLocks noChangeAspect="1"/>
          </p:cNvPicPr>
          <p:nvPr/>
        </p:nvPicPr>
        <p:blipFill>
          <a:blip r:embed="rId3"/>
          <a:stretch>
            <a:fillRect/>
          </a:stretch>
        </p:blipFill>
        <p:spPr>
          <a:xfrm>
            <a:off x="6507219" y="1887684"/>
            <a:ext cx="4316446" cy="5028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3"/>
                                        </p:tgtEl>
                                        <p:attrNameLst>
                                          <p:attrName>style.visibility</p:attrName>
                                        </p:attrNameLst>
                                      </p:cBhvr>
                                      <p:to>
                                        <p:strVal val="visible"/>
                                      </p:to>
                                    </p:set>
                                    <p:anim calcmode="lin" valueType="num">
                                      <p:cBhvr additive="base">
                                        <p:cTn id="7" dur="500" fill="hold"/>
                                        <p:tgtEl>
                                          <p:spTgt spid="1653"/>
                                        </p:tgtEl>
                                        <p:attrNameLst>
                                          <p:attrName>ppt_x</p:attrName>
                                        </p:attrNameLst>
                                      </p:cBhvr>
                                      <p:tavLst>
                                        <p:tav tm="0">
                                          <p:val>
                                            <p:strVal val="#ppt_x"/>
                                          </p:val>
                                        </p:tav>
                                        <p:tav tm="100000">
                                          <p:val>
                                            <p:strVal val="#ppt_x"/>
                                          </p:val>
                                        </p:tav>
                                      </p:tavLst>
                                    </p:anim>
                                    <p:anim calcmode="lin" valueType="num">
                                      <p:cBhvr additive="base">
                                        <p:cTn id="8" dur="500" fill="hold"/>
                                        <p:tgtEl>
                                          <p:spTgt spid="16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5"/>
                                        </p:tgtEl>
                                        <p:attrNameLst>
                                          <p:attrName>style.visibility</p:attrName>
                                        </p:attrNameLst>
                                      </p:cBhvr>
                                      <p:to>
                                        <p:strVal val="visible"/>
                                      </p:to>
                                    </p:set>
                                    <p:anim calcmode="lin" valueType="num">
                                      <p:cBhvr additive="base">
                                        <p:cTn id="11" dur="500" fill="hold"/>
                                        <p:tgtEl>
                                          <p:spTgt spid="1655"/>
                                        </p:tgtEl>
                                        <p:attrNameLst>
                                          <p:attrName>ppt_x</p:attrName>
                                        </p:attrNameLst>
                                      </p:cBhvr>
                                      <p:tavLst>
                                        <p:tav tm="0">
                                          <p:val>
                                            <p:strVal val="#ppt_x"/>
                                          </p:val>
                                        </p:tav>
                                        <p:tav tm="100000">
                                          <p:val>
                                            <p:strVal val="#ppt_x"/>
                                          </p:val>
                                        </p:tav>
                                      </p:tavLst>
                                    </p:anim>
                                    <p:anim calcmode="lin" valueType="num">
                                      <p:cBhvr additive="base">
                                        <p:cTn id="12" dur="500" fill="hold"/>
                                        <p:tgtEl>
                                          <p:spTgt spid="16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92"/>
                                        </p:tgtEl>
                                        <p:attrNameLst>
                                          <p:attrName>style.visibility</p:attrName>
                                        </p:attrNameLst>
                                      </p:cBhvr>
                                      <p:to>
                                        <p:strVal val="visible"/>
                                      </p:to>
                                    </p:set>
                                    <p:anim calcmode="lin" valueType="num">
                                      <p:cBhvr additive="base">
                                        <p:cTn id="15" dur="500" fill="hold"/>
                                        <p:tgtEl>
                                          <p:spTgt spid="1692"/>
                                        </p:tgtEl>
                                        <p:attrNameLst>
                                          <p:attrName>ppt_x</p:attrName>
                                        </p:attrNameLst>
                                      </p:cBhvr>
                                      <p:tavLst>
                                        <p:tav tm="0">
                                          <p:val>
                                            <p:strVal val="#ppt_x"/>
                                          </p:val>
                                        </p:tav>
                                        <p:tav tm="100000">
                                          <p:val>
                                            <p:strVal val="#ppt_x"/>
                                          </p:val>
                                        </p:tav>
                                      </p:tavLst>
                                    </p:anim>
                                    <p:anim calcmode="lin" valueType="num">
                                      <p:cBhvr additive="base">
                                        <p:cTn id="16" dur="500" fill="hold"/>
                                        <p:tgtEl>
                                          <p:spTgt spid="16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28"/>
                                        </p:tgtEl>
                                        <p:attrNameLst>
                                          <p:attrName>style.visibility</p:attrName>
                                        </p:attrNameLst>
                                      </p:cBhvr>
                                      <p:to>
                                        <p:strVal val="visible"/>
                                      </p:to>
                                    </p:set>
                                    <p:anim calcmode="lin" valueType="num">
                                      <p:cBhvr additive="base">
                                        <p:cTn id="19" dur="500" fill="hold"/>
                                        <p:tgtEl>
                                          <p:spTgt spid="1628"/>
                                        </p:tgtEl>
                                        <p:attrNameLst>
                                          <p:attrName>ppt_x</p:attrName>
                                        </p:attrNameLst>
                                      </p:cBhvr>
                                      <p:tavLst>
                                        <p:tav tm="0">
                                          <p:val>
                                            <p:strVal val="#ppt_x"/>
                                          </p:val>
                                        </p:tav>
                                        <p:tav tm="100000">
                                          <p:val>
                                            <p:strVal val="#ppt_x"/>
                                          </p:val>
                                        </p:tav>
                                      </p:tavLst>
                                    </p:anim>
                                    <p:anim calcmode="lin" valueType="num">
                                      <p:cBhvr additive="base">
                                        <p:cTn id="20" dur="500" fill="hold"/>
                                        <p:tgtEl>
                                          <p:spTgt spid="16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12"/>
                                        </p:tgtEl>
                                        <p:attrNameLst>
                                          <p:attrName>style.visibility</p:attrName>
                                        </p:attrNameLst>
                                      </p:cBhvr>
                                      <p:to>
                                        <p:strVal val="visible"/>
                                      </p:to>
                                    </p:set>
                                    <p:anim calcmode="lin" valueType="num">
                                      <p:cBhvr additive="base">
                                        <p:cTn id="23" dur="500" fill="hold"/>
                                        <p:tgtEl>
                                          <p:spTgt spid="1712"/>
                                        </p:tgtEl>
                                        <p:attrNameLst>
                                          <p:attrName>ppt_x</p:attrName>
                                        </p:attrNameLst>
                                      </p:cBhvr>
                                      <p:tavLst>
                                        <p:tav tm="0">
                                          <p:val>
                                            <p:strVal val="#ppt_x"/>
                                          </p:val>
                                        </p:tav>
                                        <p:tav tm="100000">
                                          <p:val>
                                            <p:strVal val="#ppt_x"/>
                                          </p:val>
                                        </p:tav>
                                      </p:tavLst>
                                    </p:anim>
                                    <p:anim calcmode="lin" valueType="num">
                                      <p:cBhvr additive="base">
                                        <p:cTn id="24" dur="500" fill="hold"/>
                                        <p:tgtEl>
                                          <p:spTgt spid="1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 grpId="0" animBg="1"/>
      <p:bldP spid="1655" grpId="0"/>
      <p:bldP spid="17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48" name="Google Shape;1648;p41"/>
          <p:cNvSpPr txBox="1">
            <a:spLocks noGrp="1"/>
          </p:cNvSpPr>
          <p:nvPr>
            <p:ph type="title" idx="21"/>
          </p:nvPr>
        </p:nvSpPr>
        <p:spPr>
          <a:xfrm>
            <a:off x="960000" y="417320"/>
            <a:ext cx="10272000" cy="763600"/>
          </a:xfrm>
          <a:prstGeom prst="rect">
            <a:avLst/>
          </a:prstGeom>
        </p:spPr>
        <p:txBody>
          <a:bodyPr spcFirstLastPara="1" wrap="square" lIns="121900" tIns="121900" rIns="121900" bIns="121900" anchor="ctr" anchorCtr="0">
            <a:noAutofit/>
          </a:bodyPr>
          <a:lstStyle/>
          <a:p>
            <a:r>
              <a:rPr lang="en" sz="4400">
                <a:latin typeface="Times New Roman" panose="02020603050405020304" pitchFamily="18" charset="0"/>
                <a:cs typeface="Times New Roman" panose="02020603050405020304" pitchFamily="18" charset="0"/>
              </a:rPr>
              <a:t>1. Khái niệm</a:t>
            </a:r>
            <a:endParaRPr sz="4400">
              <a:latin typeface="Times New Roman" panose="02020603050405020304" pitchFamily="18" charset="0"/>
              <a:cs typeface="Times New Roman" panose="02020603050405020304" pitchFamily="18" charset="0"/>
            </a:endParaRPr>
          </a:p>
        </p:txBody>
      </p:sp>
      <p:pic>
        <p:nvPicPr>
          <p:cNvPr id="2" name="图片 10">
            <a:extLst>
              <a:ext uri="{FF2B5EF4-FFF2-40B4-BE49-F238E27FC236}">
                <a16:creationId xmlns:a16="http://schemas.microsoft.com/office/drawing/2014/main" id="{128FBECD-E78B-9E48-A482-77B6809BB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69" y="2811416"/>
            <a:ext cx="3779777" cy="4046584"/>
          </a:xfrm>
          <a:prstGeom prst="rect">
            <a:avLst/>
          </a:prstGeom>
        </p:spPr>
      </p:pic>
      <p:pic>
        <p:nvPicPr>
          <p:cNvPr id="3" name="图片 2">
            <a:extLst>
              <a:ext uri="{FF2B5EF4-FFF2-40B4-BE49-F238E27FC236}">
                <a16:creationId xmlns:a16="http://schemas.microsoft.com/office/drawing/2014/main" id="{309A9EB0-4697-3753-3CB7-28AD9C635F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0804" y="1180920"/>
            <a:ext cx="8038925" cy="5677080"/>
          </a:xfrm>
          <a:prstGeom prst="rect">
            <a:avLst/>
          </a:prstGeom>
        </p:spPr>
      </p:pic>
      <p:sp>
        <p:nvSpPr>
          <p:cNvPr id="4" name="文本框 5">
            <a:extLst>
              <a:ext uri="{FF2B5EF4-FFF2-40B4-BE49-F238E27FC236}">
                <a16:creationId xmlns:a16="http://schemas.microsoft.com/office/drawing/2014/main" id="{2F25AE55-3456-FB81-E6E8-B8A76BFAC6AA}"/>
              </a:ext>
            </a:extLst>
          </p:cNvPr>
          <p:cNvSpPr txBox="1"/>
          <p:nvPr/>
        </p:nvSpPr>
        <p:spPr>
          <a:xfrm>
            <a:off x="6357771" y="2151727"/>
            <a:ext cx="3975231" cy="2554545"/>
          </a:xfrm>
          <a:prstGeom prst="rect">
            <a:avLst/>
          </a:prstGeom>
          <a:noFill/>
        </p:spPr>
        <p:txBody>
          <a:bodyPr wrap="square" rtlCol="0">
            <a:spAutoFit/>
          </a:bodyPr>
          <a:lstStyle/>
          <a:p>
            <a:pPr algn="just"/>
            <a:r>
              <a:rPr lang="en-US" sz="3200" i="1">
                <a:solidFill>
                  <a:schemeClr val="accent6"/>
                </a:solidFill>
                <a:latin typeface="Times New Roman" panose="02020603050405020304" pitchFamily="18" charset="0"/>
                <a:cs typeface="Times New Roman" panose="02020603050405020304" pitchFamily="18" charset="0"/>
              </a:rPr>
              <a:t>Em hãy cho biết thuyết minh giải thích một hiện tượng tự nhiên là</a:t>
            </a:r>
            <a:r>
              <a:rPr lang="vi-VN" sz="3200" i="1">
                <a:solidFill>
                  <a:schemeClr val="accent6"/>
                </a:solidFill>
                <a:latin typeface="Times New Roman" panose="02020603050405020304" pitchFamily="18" charset="0"/>
                <a:cs typeface="Times New Roman" panose="02020603050405020304" pitchFamily="18" charset="0"/>
              </a:rPr>
              <a:t> kiểu văn bản như thế nào</a:t>
            </a:r>
            <a:r>
              <a:rPr lang="en-US" sz="3200" i="1">
                <a:solidFill>
                  <a:schemeClr val="accent6"/>
                </a:solidFill>
                <a:latin typeface="Times New Roman" panose="02020603050405020304" pitchFamily="18" charset="0"/>
                <a:cs typeface="Times New Roman" panose="02020603050405020304" pitchFamily="18" charset="0"/>
              </a:rPr>
              <a:t>?</a:t>
            </a:r>
            <a:endParaRPr lang="en-US" sz="320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711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48" name="Google Shape;1648;p41"/>
          <p:cNvSpPr txBox="1">
            <a:spLocks noGrp="1"/>
          </p:cNvSpPr>
          <p:nvPr>
            <p:ph type="title" idx="21"/>
          </p:nvPr>
        </p:nvSpPr>
        <p:spPr>
          <a:xfrm>
            <a:off x="960000" y="593367"/>
            <a:ext cx="10272000" cy="763600"/>
          </a:xfrm>
          <a:prstGeom prst="rect">
            <a:avLst/>
          </a:prstGeom>
        </p:spPr>
        <p:txBody>
          <a:bodyPr spcFirstLastPara="1" wrap="square" lIns="121900" tIns="121900" rIns="121900" bIns="121900" anchor="ctr" anchorCtr="0">
            <a:noAutofit/>
          </a:bodyPr>
          <a:lstStyle/>
          <a:p>
            <a:r>
              <a:rPr lang="en" sz="4800">
                <a:latin typeface="Times New Roman" panose="02020603050405020304" pitchFamily="18" charset="0"/>
                <a:cs typeface="Times New Roman" panose="02020603050405020304" pitchFamily="18" charset="0"/>
              </a:rPr>
              <a:t>1. Khái niệm</a:t>
            </a:r>
            <a:endParaRPr sz="4800">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9FDF8A69-EFFB-BA32-9B66-1A77DF0F8C7E}"/>
              </a:ext>
            </a:extLst>
          </p:cNvPr>
          <p:cNvPicPr>
            <a:picLocks noChangeAspect="1"/>
          </p:cNvPicPr>
          <p:nvPr/>
        </p:nvPicPr>
        <p:blipFill>
          <a:blip r:embed="rId3"/>
          <a:stretch>
            <a:fillRect/>
          </a:stretch>
        </p:blipFill>
        <p:spPr>
          <a:xfrm>
            <a:off x="757382" y="2616605"/>
            <a:ext cx="3686593" cy="4271415"/>
          </a:xfrm>
          <a:prstGeom prst="rect">
            <a:avLst/>
          </a:prstGeom>
        </p:spPr>
      </p:pic>
      <p:pic>
        <p:nvPicPr>
          <p:cNvPr id="40" name="Picture 39">
            <a:extLst>
              <a:ext uri="{FF2B5EF4-FFF2-40B4-BE49-F238E27FC236}">
                <a16:creationId xmlns:a16="http://schemas.microsoft.com/office/drawing/2014/main" id="{A8A1D8E8-C7B3-A49F-D3E2-A601061F3A66}"/>
              </a:ext>
            </a:extLst>
          </p:cNvPr>
          <p:cNvPicPr>
            <a:picLocks noChangeAspect="1"/>
          </p:cNvPicPr>
          <p:nvPr/>
        </p:nvPicPr>
        <p:blipFill>
          <a:blip r:embed="rId4"/>
          <a:stretch>
            <a:fillRect/>
          </a:stretch>
        </p:blipFill>
        <p:spPr>
          <a:xfrm>
            <a:off x="4512708" y="2050473"/>
            <a:ext cx="6470640" cy="3367129"/>
          </a:xfrm>
          <a:prstGeom prst="rect">
            <a:avLst/>
          </a:prstGeom>
        </p:spPr>
      </p:pic>
      <p:sp>
        <p:nvSpPr>
          <p:cNvPr id="42" name="TextBox 41">
            <a:extLst>
              <a:ext uri="{FF2B5EF4-FFF2-40B4-BE49-F238E27FC236}">
                <a16:creationId xmlns:a16="http://schemas.microsoft.com/office/drawing/2014/main" id="{C4F3139A-04A8-7A4F-6A68-CC11017B4CA2}"/>
              </a:ext>
            </a:extLst>
          </p:cNvPr>
          <p:cNvSpPr txBox="1"/>
          <p:nvPr/>
        </p:nvSpPr>
        <p:spPr>
          <a:xfrm>
            <a:off x="4705929" y="2239396"/>
            <a:ext cx="5823527" cy="2677656"/>
          </a:xfrm>
          <a:prstGeom prst="rect">
            <a:avLst/>
          </a:prstGeom>
          <a:noFill/>
        </p:spPr>
        <p:txBody>
          <a:bodyPr wrap="square">
            <a:spAutoFit/>
          </a:bodyPr>
          <a:lstStyle/>
          <a:p>
            <a:pPr algn="just"/>
            <a:r>
              <a:rPr lang="vi-VN" sz="2800">
                <a:solidFill>
                  <a:schemeClr val="accent6"/>
                </a:solidFill>
                <a:latin typeface="+mj-lt"/>
              </a:rPr>
              <a:t>Thuyết minh giải thích một hiện tượng tự nhiên thuộc kiểu văn bản thông tin, được viết để cung cấp thông tin cho người đọc về nguyên nhân xuất hiện và cách thức diễn ra của một hiện tượng tự nhiên.</a:t>
            </a:r>
            <a:endParaRPr lang="en-US" sz="2800">
              <a:solidFill>
                <a:schemeClr val="accent6"/>
              </a:solidFill>
              <a:latin typeface="+mj-lt"/>
            </a:endParaRPr>
          </a:p>
        </p:txBody>
      </p:sp>
    </p:spTree>
    <p:extLst>
      <p:ext uri="{BB962C8B-B14F-4D97-AF65-F5344CB8AC3E}">
        <p14:creationId xmlns:p14="http://schemas.microsoft.com/office/powerpoint/2010/main" val="3026977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48" name="Google Shape;1648;p41"/>
          <p:cNvSpPr txBox="1">
            <a:spLocks noGrp="1"/>
          </p:cNvSpPr>
          <p:nvPr>
            <p:ph type="title" idx="21"/>
          </p:nvPr>
        </p:nvSpPr>
        <p:spPr>
          <a:xfrm>
            <a:off x="1151747" y="439345"/>
            <a:ext cx="10272000" cy="763600"/>
          </a:xfrm>
          <a:prstGeom prst="rect">
            <a:avLst/>
          </a:prstGeom>
        </p:spPr>
        <p:txBody>
          <a:bodyPr spcFirstLastPara="1" wrap="square" lIns="121900" tIns="121900" rIns="121900" bIns="121900" anchor="ctr" anchorCtr="0">
            <a:noAutofit/>
          </a:bodyPr>
          <a:lstStyle/>
          <a:p>
            <a:r>
              <a:rPr lang="en" sz="4000">
                <a:latin typeface="Times New Roman" panose="02020603050405020304" pitchFamily="18" charset="0"/>
                <a:cs typeface="Times New Roman" panose="02020603050405020304" pitchFamily="18" charset="0"/>
              </a:rPr>
              <a:t>2. </a:t>
            </a:r>
            <a:r>
              <a:rPr lang="en-US" sz="4000">
                <a:latin typeface="Times New Roman" panose="02020603050405020304" pitchFamily="18" charset="0"/>
                <a:cs typeface="Times New Roman" panose="02020603050405020304" pitchFamily="18" charset="0"/>
              </a:rPr>
              <a:t>Y</a:t>
            </a:r>
            <a:r>
              <a:rPr lang="en" sz="4000">
                <a:latin typeface="Times New Roman" panose="02020603050405020304" pitchFamily="18" charset="0"/>
                <a:cs typeface="Times New Roman" panose="02020603050405020304" pitchFamily="18" charset="0"/>
              </a:rPr>
              <a:t>êu cầu đối với văn bản</a:t>
            </a:r>
            <a:endParaRPr sz="4000">
              <a:latin typeface="Times New Roman" panose="02020603050405020304" pitchFamily="18" charset="0"/>
              <a:cs typeface="Times New Roman" panose="02020603050405020304" pitchFamily="18" charset="0"/>
            </a:endParaRPr>
          </a:p>
        </p:txBody>
      </p:sp>
      <p:grpSp>
        <p:nvGrpSpPr>
          <p:cNvPr id="3" name="Google Shape;1422;p61">
            <a:extLst>
              <a:ext uri="{FF2B5EF4-FFF2-40B4-BE49-F238E27FC236}">
                <a16:creationId xmlns:a16="http://schemas.microsoft.com/office/drawing/2014/main" id="{FD32FCAB-BF51-D538-6CCB-4F1312867A32}"/>
              </a:ext>
            </a:extLst>
          </p:cNvPr>
          <p:cNvGrpSpPr/>
          <p:nvPr/>
        </p:nvGrpSpPr>
        <p:grpSpPr>
          <a:xfrm>
            <a:off x="7629237" y="2974109"/>
            <a:ext cx="4259215" cy="4087091"/>
            <a:chOff x="2726900" y="2208725"/>
            <a:chExt cx="2641158" cy="2554730"/>
          </a:xfrm>
        </p:grpSpPr>
        <p:sp>
          <p:nvSpPr>
            <p:cNvPr id="4" name="Google Shape;1423;p61">
              <a:extLst>
                <a:ext uri="{FF2B5EF4-FFF2-40B4-BE49-F238E27FC236}">
                  <a16:creationId xmlns:a16="http://schemas.microsoft.com/office/drawing/2014/main" id="{59B4F9CF-B1CD-AD5D-AA39-7B941F086562}"/>
                </a:ext>
              </a:extLst>
            </p:cNvPr>
            <p:cNvSpPr/>
            <p:nvPr/>
          </p:nvSpPr>
          <p:spPr>
            <a:xfrm>
              <a:off x="3644316" y="2208725"/>
              <a:ext cx="1225776" cy="1190128"/>
            </a:xfrm>
            <a:custGeom>
              <a:avLst/>
              <a:gdLst/>
              <a:ahLst/>
              <a:cxnLst/>
              <a:rect l="l" t="t" r="r" b="b"/>
              <a:pathLst>
                <a:path w="24379" h="23670" extrusionOk="0">
                  <a:moveTo>
                    <a:pt x="11608" y="1"/>
                  </a:moveTo>
                  <a:cubicBezTo>
                    <a:pt x="10788" y="1"/>
                    <a:pt x="9887" y="150"/>
                    <a:pt x="8910" y="516"/>
                  </a:cubicBezTo>
                  <a:cubicBezTo>
                    <a:pt x="3674" y="2463"/>
                    <a:pt x="4478" y="6782"/>
                    <a:pt x="4077" y="9430"/>
                  </a:cubicBezTo>
                  <a:cubicBezTo>
                    <a:pt x="3674" y="12068"/>
                    <a:pt x="222" y="14202"/>
                    <a:pt x="109" y="16963"/>
                  </a:cubicBezTo>
                  <a:cubicBezTo>
                    <a:pt x="0" y="19603"/>
                    <a:pt x="3278" y="23363"/>
                    <a:pt x="7503" y="23363"/>
                  </a:cubicBezTo>
                  <a:cubicBezTo>
                    <a:pt x="7682" y="23363"/>
                    <a:pt x="7862" y="23356"/>
                    <a:pt x="8044" y="23342"/>
                  </a:cubicBezTo>
                  <a:cubicBezTo>
                    <a:pt x="8515" y="23307"/>
                    <a:pt x="8996" y="23292"/>
                    <a:pt x="9482" y="23292"/>
                  </a:cubicBezTo>
                  <a:cubicBezTo>
                    <a:pt x="11937" y="23292"/>
                    <a:pt x="14540" y="23670"/>
                    <a:pt x="16737" y="23670"/>
                  </a:cubicBezTo>
                  <a:cubicBezTo>
                    <a:pt x="18255" y="23670"/>
                    <a:pt x="19578" y="23489"/>
                    <a:pt x="20525" y="22879"/>
                  </a:cubicBezTo>
                  <a:cubicBezTo>
                    <a:pt x="23111" y="21219"/>
                    <a:pt x="24379" y="18684"/>
                    <a:pt x="22998" y="16386"/>
                  </a:cubicBezTo>
                  <a:cubicBezTo>
                    <a:pt x="21617" y="14088"/>
                    <a:pt x="20463" y="13686"/>
                    <a:pt x="20525" y="12068"/>
                  </a:cubicBezTo>
                  <a:cubicBezTo>
                    <a:pt x="20576" y="10460"/>
                    <a:pt x="21957" y="3329"/>
                    <a:pt x="17185" y="2813"/>
                  </a:cubicBezTo>
                  <a:cubicBezTo>
                    <a:pt x="17185" y="2813"/>
                    <a:pt x="15169" y="1"/>
                    <a:pt x="11608"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1424;p61">
              <a:extLst>
                <a:ext uri="{FF2B5EF4-FFF2-40B4-BE49-F238E27FC236}">
                  <a16:creationId xmlns:a16="http://schemas.microsoft.com/office/drawing/2014/main" id="{A036ECC2-1A91-6D49-5A67-CD267D69566F}"/>
                </a:ext>
              </a:extLst>
            </p:cNvPr>
            <p:cNvSpPr/>
            <p:nvPr/>
          </p:nvSpPr>
          <p:spPr>
            <a:xfrm>
              <a:off x="4530157" y="2576374"/>
              <a:ext cx="143147" cy="171002"/>
            </a:xfrm>
            <a:custGeom>
              <a:avLst/>
              <a:gdLst/>
              <a:ahLst/>
              <a:cxnLst/>
              <a:rect l="l" t="t" r="r" b="b"/>
              <a:pathLst>
                <a:path w="2847" h="3401" extrusionOk="0">
                  <a:moveTo>
                    <a:pt x="1500" y="1"/>
                  </a:moveTo>
                  <a:cubicBezTo>
                    <a:pt x="708" y="1"/>
                    <a:pt x="0" y="1231"/>
                    <a:pt x="0" y="1231"/>
                  </a:cubicBezTo>
                  <a:lnTo>
                    <a:pt x="268" y="3386"/>
                  </a:lnTo>
                  <a:cubicBezTo>
                    <a:pt x="339" y="3396"/>
                    <a:pt x="409" y="3401"/>
                    <a:pt x="477" y="3401"/>
                  </a:cubicBezTo>
                  <a:cubicBezTo>
                    <a:pt x="2060" y="3401"/>
                    <a:pt x="2847" y="742"/>
                    <a:pt x="1938" y="139"/>
                  </a:cubicBezTo>
                  <a:cubicBezTo>
                    <a:pt x="1791" y="42"/>
                    <a:pt x="1644" y="1"/>
                    <a:pt x="1500" y="1"/>
                  </a:cubicBezTo>
                  <a:close/>
                </a:path>
              </a:pathLst>
            </a:custGeom>
            <a:solidFill>
              <a:srgbClr val="97545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425;p61">
              <a:extLst>
                <a:ext uri="{FF2B5EF4-FFF2-40B4-BE49-F238E27FC236}">
                  <a16:creationId xmlns:a16="http://schemas.microsoft.com/office/drawing/2014/main" id="{77BE1FC5-E785-E5EA-D97A-489E16F790B4}"/>
                </a:ext>
              </a:extLst>
            </p:cNvPr>
            <p:cNvSpPr/>
            <p:nvPr/>
          </p:nvSpPr>
          <p:spPr>
            <a:xfrm>
              <a:off x="4548258" y="2613380"/>
              <a:ext cx="71046" cy="59682"/>
            </a:xfrm>
            <a:custGeom>
              <a:avLst/>
              <a:gdLst/>
              <a:ahLst/>
              <a:cxnLst/>
              <a:rect l="l" t="t" r="r" b="b"/>
              <a:pathLst>
                <a:path w="1413" h="1187" extrusionOk="0">
                  <a:moveTo>
                    <a:pt x="1155" y="1"/>
                  </a:moveTo>
                  <a:cubicBezTo>
                    <a:pt x="1062" y="1"/>
                    <a:pt x="980" y="21"/>
                    <a:pt x="898" y="53"/>
                  </a:cubicBezTo>
                  <a:cubicBezTo>
                    <a:pt x="753" y="114"/>
                    <a:pt x="630" y="207"/>
                    <a:pt x="527" y="321"/>
                  </a:cubicBezTo>
                  <a:cubicBezTo>
                    <a:pt x="362" y="485"/>
                    <a:pt x="227" y="681"/>
                    <a:pt x="135" y="846"/>
                  </a:cubicBezTo>
                  <a:cubicBezTo>
                    <a:pt x="42" y="1001"/>
                    <a:pt x="1" y="1114"/>
                    <a:pt x="1" y="1124"/>
                  </a:cubicBezTo>
                  <a:lnTo>
                    <a:pt x="145" y="1186"/>
                  </a:lnTo>
                  <a:cubicBezTo>
                    <a:pt x="145" y="1186"/>
                    <a:pt x="176" y="1114"/>
                    <a:pt x="227" y="1021"/>
                  </a:cubicBezTo>
                  <a:cubicBezTo>
                    <a:pt x="300" y="877"/>
                    <a:pt x="433" y="650"/>
                    <a:pt x="598" y="475"/>
                  </a:cubicBezTo>
                  <a:cubicBezTo>
                    <a:pt x="681" y="382"/>
                    <a:pt x="774" y="310"/>
                    <a:pt x="866" y="259"/>
                  </a:cubicBezTo>
                  <a:cubicBezTo>
                    <a:pt x="908" y="227"/>
                    <a:pt x="959" y="207"/>
                    <a:pt x="1011" y="186"/>
                  </a:cubicBezTo>
                  <a:cubicBezTo>
                    <a:pt x="1052" y="176"/>
                    <a:pt x="1104" y="166"/>
                    <a:pt x="1155" y="166"/>
                  </a:cubicBezTo>
                  <a:cubicBezTo>
                    <a:pt x="1217" y="166"/>
                    <a:pt x="1279" y="176"/>
                    <a:pt x="1351" y="207"/>
                  </a:cubicBezTo>
                  <a:lnTo>
                    <a:pt x="1413" y="63"/>
                  </a:lnTo>
                  <a:cubicBezTo>
                    <a:pt x="1320" y="21"/>
                    <a:pt x="1237" y="1"/>
                    <a:pt x="1155"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426;p61">
              <a:extLst>
                <a:ext uri="{FF2B5EF4-FFF2-40B4-BE49-F238E27FC236}">
                  <a16:creationId xmlns:a16="http://schemas.microsoft.com/office/drawing/2014/main" id="{6FD6BC3A-1073-D08C-D753-43B9C9AAB871}"/>
                </a:ext>
              </a:extLst>
            </p:cNvPr>
            <p:cNvSpPr/>
            <p:nvPr/>
          </p:nvSpPr>
          <p:spPr>
            <a:xfrm>
              <a:off x="4575761" y="2628414"/>
              <a:ext cx="24386" cy="40475"/>
            </a:xfrm>
            <a:custGeom>
              <a:avLst/>
              <a:gdLst/>
              <a:ahLst/>
              <a:cxnLst/>
              <a:rect l="l" t="t" r="r" b="b"/>
              <a:pathLst>
                <a:path w="485" h="805" extrusionOk="0">
                  <a:moveTo>
                    <a:pt x="21" y="1"/>
                  </a:moveTo>
                  <a:lnTo>
                    <a:pt x="0" y="155"/>
                  </a:lnTo>
                  <a:cubicBezTo>
                    <a:pt x="72" y="166"/>
                    <a:pt x="124" y="186"/>
                    <a:pt x="165" y="207"/>
                  </a:cubicBezTo>
                  <a:cubicBezTo>
                    <a:pt x="206" y="228"/>
                    <a:pt x="227" y="248"/>
                    <a:pt x="248" y="269"/>
                  </a:cubicBezTo>
                  <a:cubicBezTo>
                    <a:pt x="278" y="310"/>
                    <a:pt x="299" y="341"/>
                    <a:pt x="309" y="393"/>
                  </a:cubicBezTo>
                  <a:cubicBezTo>
                    <a:pt x="319" y="434"/>
                    <a:pt x="330" y="475"/>
                    <a:pt x="330" y="526"/>
                  </a:cubicBezTo>
                  <a:cubicBezTo>
                    <a:pt x="330" y="588"/>
                    <a:pt x="319" y="640"/>
                    <a:pt x="309" y="681"/>
                  </a:cubicBezTo>
                  <a:cubicBezTo>
                    <a:pt x="309" y="712"/>
                    <a:pt x="299" y="722"/>
                    <a:pt x="299" y="732"/>
                  </a:cubicBezTo>
                  <a:cubicBezTo>
                    <a:pt x="299" y="743"/>
                    <a:pt x="289" y="743"/>
                    <a:pt x="289" y="753"/>
                  </a:cubicBezTo>
                  <a:lnTo>
                    <a:pt x="443" y="805"/>
                  </a:lnTo>
                  <a:cubicBezTo>
                    <a:pt x="443" y="805"/>
                    <a:pt x="454" y="773"/>
                    <a:pt x="464" y="722"/>
                  </a:cubicBezTo>
                  <a:cubicBezTo>
                    <a:pt x="474" y="670"/>
                    <a:pt x="484" y="599"/>
                    <a:pt x="484" y="526"/>
                  </a:cubicBezTo>
                  <a:cubicBezTo>
                    <a:pt x="484" y="475"/>
                    <a:pt x="484" y="413"/>
                    <a:pt x="474" y="361"/>
                  </a:cubicBezTo>
                  <a:cubicBezTo>
                    <a:pt x="464" y="320"/>
                    <a:pt x="443" y="279"/>
                    <a:pt x="422" y="238"/>
                  </a:cubicBezTo>
                  <a:cubicBezTo>
                    <a:pt x="392" y="176"/>
                    <a:pt x="340" y="125"/>
                    <a:pt x="268" y="83"/>
                  </a:cubicBezTo>
                  <a:cubicBezTo>
                    <a:pt x="206" y="42"/>
                    <a:pt x="124" y="11"/>
                    <a:pt x="21"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427;p61">
              <a:extLst>
                <a:ext uri="{FF2B5EF4-FFF2-40B4-BE49-F238E27FC236}">
                  <a16:creationId xmlns:a16="http://schemas.microsoft.com/office/drawing/2014/main" id="{A482701F-2D28-5D83-9D75-2EBFB98D1104}"/>
                </a:ext>
              </a:extLst>
            </p:cNvPr>
            <p:cNvSpPr/>
            <p:nvPr/>
          </p:nvSpPr>
          <p:spPr>
            <a:xfrm>
              <a:off x="4557107" y="2711326"/>
              <a:ext cx="52895" cy="76224"/>
            </a:xfrm>
            <a:custGeom>
              <a:avLst/>
              <a:gdLst/>
              <a:ahLst/>
              <a:cxnLst/>
              <a:rect l="l" t="t" r="r" b="b"/>
              <a:pathLst>
                <a:path w="1052" h="1516" extrusionOk="0">
                  <a:moveTo>
                    <a:pt x="454" y="1"/>
                  </a:moveTo>
                  <a:lnTo>
                    <a:pt x="330" y="125"/>
                  </a:lnTo>
                  <a:cubicBezTo>
                    <a:pt x="330" y="134"/>
                    <a:pt x="474" y="269"/>
                    <a:pt x="608" y="444"/>
                  </a:cubicBezTo>
                  <a:cubicBezTo>
                    <a:pt x="680" y="537"/>
                    <a:pt x="742" y="640"/>
                    <a:pt x="793" y="743"/>
                  </a:cubicBezTo>
                  <a:cubicBezTo>
                    <a:pt x="814" y="784"/>
                    <a:pt x="835" y="835"/>
                    <a:pt x="855" y="887"/>
                  </a:cubicBezTo>
                  <a:cubicBezTo>
                    <a:pt x="866" y="928"/>
                    <a:pt x="876" y="979"/>
                    <a:pt x="876" y="1021"/>
                  </a:cubicBezTo>
                  <a:cubicBezTo>
                    <a:pt x="876" y="1062"/>
                    <a:pt x="866" y="1103"/>
                    <a:pt x="845" y="1144"/>
                  </a:cubicBezTo>
                  <a:cubicBezTo>
                    <a:pt x="825" y="1176"/>
                    <a:pt x="793" y="1217"/>
                    <a:pt x="752" y="1247"/>
                  </a:cubicBezTo>
                  <a:cubicBezTo>
                    <a:pt x="701" y="1279"/>
                    <a:pt x="660" y="1299"/>
                    <a:pt x="619" y="1320"/>
                  </a:cubicBezTo>
                  <a:cubicBezTo>
                    <a:pt x="587" y="1330"/>
                    <a:pt x="546" y="1341"/>
                    <a:pt x="515" y="1341"/>
                  </a:cubicBezTo>
                  <a:cubicBezTo>
                    <a:pt x="495" y="1341"/>
                    <a:pt x="464" y="1330"/>
                    <a:pt x="443" y="1320"/>
                  </a:cubicBezTo>
                  <a:cubicBezTo>
                    <a:pt x="422" y="1320"/>
                    <a:pt x="402" y="1309"/>
                    <a:pt x="381" y="1289"/>
                  </a:cubicBezTo>
                  <a:cubicBezTo>
                    <a:pt x="351" y="1268"/>
                    <a:pt x="319" y="1238"/>
                    <a:pt x="289" y="1196"/>
                  </a:cubicBezTo>
                  <a:cubicBezTo>
                    <a:pt x="248" y="1144"/>
                    <a:pt x="216" y="1083"/>
                    <a:pt x="196" y="1031"/>
                  </a:cubicBezTo>
                  <a:cubicBezTo>
                    <a:pt x="186" y="1011"/>
                    <a:pt x="186" y="990"/>
                    <a:pt x="175" y="979"/>
                  </a:cubicBezTo>
                  <a:lnTo>
                    <a:pt x="175" y="959"/>
                  </a:lnTo>
                  <a:lnTo>
                    <a:pt x="165" y="959"/>
                  </a:lnTo>
                  <a:lnTo>
                    <a:pt x="0" y="1000"/>
                  </a:lnTo>
                  <a:cubicBezTo>
                    <a:pt x="0" y="1000"/>
                    <a:pt x="10" y="1031"/>
                    <a:pt x="31" y="1083"/>
                  </a:cubicBezTo>
                  <a:cubicBezTo>
                    <a:pt x="41" y="1114"/>
                    <a:pt x="62" y="1155"/>
                    <a:pt x="83" y="1206"/>
                  </a:cubicBezTo>
                  <a:cubicBezTo>
                    <a:pt x="124" y="1268"/>
                    <a:pt x="175" y="1341"/>
                    <a:pt x="248" y="1402"/>
                  </a:cubicBezTo>
                  <a:cubicBezTo>
                    <a:pt x="278" y="1433"/>
                    <a:pt x="319" y="1464"/>
                    <a:pt x="371" y="1485"/>
                  </a:cubicBezTo>
                  <a:cubicBezTo>
                    <a:pt x="412" y="1505"/>
                    <a:pt x="464" y="1515"/>
                    <a:pt x="515" y="1515"/>
                  </a:cubicBezTo>
                  <a:cubicBezTo>
                    <a:pt x="567" y="1515"/>
                    <a:pt x="628" y="1505"/>
                    <a:pt x="680" y="1485"/>
                  </a:cubicBezTo>
                  <a:cubicBezTo>
                    <a:pt x="732" y="1464"/>
                    <a:pt x="793" y="1433"/>
                    <a:pt x="855" y="1392"/>
                  </a:cubicBezTo>
                  <a:cubicBezTo>
                    <a:pt x="917" y="1341"/>
                    <a:pt x="969" y="1289"/>
                    <a:pt x="999" y="1217"/>
                  </a:cubicBezTo>
                  <a:cubicBezTo>
                    <a:pt x="1031" y="1155"/>
                    <a:pt x="1051" y="1093"/>
                    <a:pt x="1051" y="1021"/>
                  </a:cubicBezTo>
                  <a:cubicBezTo>
                    <a:pt x="1051" y="959"/>
                    <a:pt x="1041" y="897"/>
                    <a:pt x="1020" y="835"/>
                  </a:cubicBezTo>
                  <a:cubicBezTo>
                    <a:pt x="990" y="732"/>
                    <a:pt x="938" y="629"/>
                    <a:pt x="876" y="526"/>
                  </a:cubicBezTo>
                  <a:cubicBezTo>
                    <a:pt x="793" y="382"/>
                    <a:pt x="680" y="258"/>
                    <a:pt x="598" y="155"/>
                  </a:cubicBezTo>
                  <a:cubicBezTo>
                    <a:pt x="515" y="63"/>
                    <a:pt x="454" y="1"/>
                    <a:pt x="454" y="1"/>
                  </a:cubicBezTo>
                  <a:close/>
                </a:path>
              </a:pathLst>
            </a:custGeom>
            <a:solidFill>
              <a:srgbClr val="FFB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1428;p61">
              <a:extLst>
                <a:ext uri="{FF2B5EF4-FFF2-40B4-BE49-F238E27FC236}">
                  <a16:creationId xmlns:a16="http://schemas.microsoft.com/office/drawing/2014/main" id="{7BDE8B89-1D90-56E3-BC14-ECB418469077}"/>
                </a:ext>
              </a:extLst>
            </p:cNvPr>
            <p:cNvSpPr/>
            <p:nvPr/>
          </p:nvSpPr>
          <p:spPr>
            <a:xfrm>
              <a:off x="3871986" y="2576374"/>
              <a:ext cx="143147" cy="171002"/>
            </a:xfrm>
            <a:custGeom>
              <a:avLst/>
              <a:gdLst/>
              <a:ahLst/>
              <a:cxnLst/>
              <a:rect l="l" t="t" r="r" b="b"/>
              <a:pathLst>
                <a:path w="2847" h="3401" extrusionOk="0">
                  <a:moveTo>
                    <a:pt x="1347" y="1"/>
                  </a:moveTo>
                  <a:cubicBezTo>
                    <a:pt x="1203" y="1"/>
                    <a:pt x="1055" y="42"/>
                    <a:pt x="909" y="139"/>
                  </a:cubicBezTo>
                  <a:cubicBezTo>
                    <a:pt x="0" y="742"/>
                    <a:pt x="786" y="3401"/>
                    <a:pt x="2370" y="3401"/>
                  </a:cubicBezTo>
                  <a:cubicBezTo>
                    <a:pt x="2438" y="3401"/>
                    <a:pt x="2508" y="3396"/>
                    <a:pt x="2579" y="3386"/>
                  </a:cubicBezTo>
                  <a:lnTo>
                    <a:pt x="2847" y="1231"/>
                  </a:lnTo>
                  <a:cubicBezTo>
                    <a:pt x="2847" y="1231"/>
                    <a:pt x="2139" y="1"/>
                    <a:pt x="1347" y="1"/>
                  </a:cubicBezTo>
                  <a:close/>
                </a:path>
              </a:pathLst>
            </a:custGeom>
            <a:solidFill>
              <a:srgbClr val="97545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1429;p61">
              <a:extLst>
                <a:ext uri="{FF2B5EF4-FFF2-40B4-BE49-F238E27FC236}">
                  <a16:creationId xmlns:a16="http://schemas.microsoft.com/office/drawing/2014/main" id="{D9FC089B-2822-506D-5F35-A8463BEE9ECD}"/>
                </a:ext>
              </a:extLst>
            </p:cNvPr>
            <p:cNvSpPr/>
            <p:nvPr/>
          </p:nvSpPr>
          <p:spPr>
            <a:xfrm>
              <a:off x="3917691" y="2617051"/>
              <a:ext cx="73057" cy="67375"/>
            </a:xfrm>
            <a:custGeom>
              <a:avLst/>
              <a:gdLst/>
              <a:ahLst/>
              <a:cxnLst/>
              <a:rect l="l" t="t" r="r" b="b"/>
              <a:pathLst>
                <a:path w="1453" h="1340" extrusionOk="0">
                  <a:moveTo>
                    <a:pt x="309" y="0"/>
                  </a:moveTo>
                  <a:cubicBezTo>
                    <a:pt x="216" y="0"/>
                    <a:pt x="144" y="10"/>
                    <a:pt x="92" y="21"/>
                  </a:cubicBezTo>
                  <a:cubicBezTo>
                    <a:pt x="31" y="41"/>
                    <a:pt x="0" y="51"/>
                    <a:pt x="0" y="62"/>
                  </a:cubicBezTo>
                  <a:lnTo>
                    <a:pt x="62" y="206"/>
                  </a:lnTo>
                  <a:cubicBezTo>
                    <a:pt x="62" y="206"/>
                    <a:pt x="92" y="196"/>
                    <a:pt x="134" y="175"/>
                  </a:cubicBezTo>
                  <a:cubicBezTo>
                    <a:pt x="175" y="165"/>
                    <a:pt x="237" y="154"/>
                    <a:pt x="309" y="154"/>
                  </a:cubicBezTo>
                  <a:cubicBezTo>
                    <a:pt x="381" y="154"/>
                    <a:pt x="463" y="165"/>
                    <a:pt x="546" y="196"/>
                  </a:cubicBezTo>
                  <a:cubicBezTo>
                    <a:pt x="608" y="216"/>
                    <a:pt x="670" y="257"/>
                    <a:pt x="742" y="309"/>
                  </a:cubicBezTo>
                  <a:cubicBezTo>
                    <a:pt x="834" y="381"/>
                    <a:pt x="938" y="495"/>
                    <a:pt x="1041" y="660"/>
                  </a:cubicBezTo>
                  <a:cubicBezTo>
                    <a:pt x="1134" y="825"/>
                    <a:pt x="1216" y="1051"/>
                    <a:pt x="1288" y="1340"/>
                  </a:cubicBezTo>
                  <a:lnTo>
                    <a:pt x="1453" y="1309"/>
                  </a:lnTo>
                  <a:cubicBezTo>
                    <a:pt x="1381" y="1031"/>
                    <a:pt x="1299" y="814"/>
                    <a:pt x="1216" y="639"/>
                  </a:cubicBezTo>
                  <a:cubicBezTo>
                    <a:pt x="1144" y="516"/>
                    <a:pt x="1072" y="402"/>
                    <a:pt x="989" y="319"/>
                  </a:cubicBezTo>
                  <a:cubicBezTo>
                    <a:pt x="876" y="196"/>
                    <a:pt x="763" y="113"/>
                    <a:pt x="639" y="62"/>
                  </a:cubicBezTo>
                  <a:cubicBezTo>
                    <a:pt x="525" y="10"/>
                    <a:pt x="412" y="0"/>
                    <a:pt x="309"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1430;p61">
              <a:extLst>
                <a:ext uri="{FF2B5EF4-FFF2-40B4-BE49-F238E27FC236}">
                  <a16:creationId xmlns:a16="http://schemas.microsoft.com/office/drawing/2014/main" id="{E162B3B8-B3B3-4365-F38B-E7CC1B61A7B6}"/>
                </a:ext>
              </a:extLst>
            </p:cNvPr>
            <p:cNvSpPr/>
            <p:nvPr/>
          </p:nvSpPr>
          <p:spPr>
            <a:xfrm>
              <a:off x="3934233" y="2624794"/>
              <a:ext cx="24386" cy="36302"/>
            </a:xfrm>
            <a:custGeom>
              <a:avLst/>
              <a:gdLst/>
              <a:ahLst/>
              <a:cxnLst/>
              <a:rect l="l" t="t" r="r" b="b"/>
              <a:pathLst>
                <a:path w="485" h="722" extrusionOk="0">
                  <a:moveTo>
                    <a:pt x="454" y="0"/>
                  </a:moveTo>
                  <a:cubicBezTo>
                    <a:pt x="402" y="11"/>
                    <a:pt x="351" y="21"/>
                    <a:pt x="310" y="42"/>
                  </a:cubicBezTo>
                  <a:cubicBezTo>
                    <a:pt x="238" y="83"/>
                    <a:pt x="186" y="135"/>
                    <a:pt x="145" y="186"/>
                  </a:cubicBezTo>
                  <a:cubicBezTo>
                    <a:pt x="104" y="227"/>
                    <a:pt x="83" y="279"/>
                    <a:pt x="63" y="320"/>
                  </a:cubicBezTo>
                  <a:cubicBezTo>
                    <a:pt x="42" y="392"/>
                    <a:pt x="22" y="454"/>
                    <a:pt x="11" y="516"/>
                  </a:cubicBezTo>
                  <a:cubicBezTo>
                    <a:pt x="1" y="578"/>
                    <a:pt x="1" y="629"/>
                    <a:pt x="1" y="671"/>
                  </a:cubicBezTo>
                  <a:lnTo>
                    <a:pt x="1" y="722"/>
                  </a:lnTo>
                  <a:lnTo>
                    <a:pt x="166" y="701"/>
                  </a:lnTo>
                  <a:lnTo>
                    <a:pt x="166" y="671"/>
                  </a:lnTo>
                  <a:cubicBezTo>
                    <a:pt x="166" y="639"/>
                    <a:pt x="166" y="588"/>
                    <a:pt x="176" y="536"/>
                  </a:cubicBezTo>
                  <a:cubicBezTo>
                    <a:pt x="176" y="506"/>
                    <a:pt x="186" y="465"/>
                    <a:pt x="196" y="423"/>
                  </a:cubicBezTo>
                  <a:cubicBezTo>
                    <a:pt x="217" y="362"/>
                    <a:pt x="248" y="300"/>
                    <a:pt x="299" y="248"/>
                  </a:cubicBezTo>
                  <a:cubicBezTo>
                    <a:pt x="320" y="227"/>
                    <a:pt x="341" y="207"/>
                    <a:pt x="372" y="197"/>
                  </a:cubicBezTo>
                  <a:cubicBezTo>
                    <a:pt x="402" y="176"/>
                    <a:pt x="434" y="165"/>
                    <a:pt x="485" y="155"/>
                  </a:cubicBezTo>
                  <a:lnTo>
                    <a:pt x="454"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1431;p61">
              <a:extLst>
                <a:ext uri="{FF2B5EF4-FFF2-40B4-BE49-F238E27FC236}">
                  <a16:creationId xmlns:a16="http://schemas.microsoft.com/office/drawing/2014/main" id="{411F7681-C28F-64E7-05BA-29982EDE02E3}"/>
                </a:ext>
              </a:extLst>
            </p:cNvPr>
            <p:cNvSpPr/>
            <p:nvPr/>
          </p:nvSpPr>
          <p:spPr>
            <a:xfrm>
              <a:off x="3934233" y="2711326"/>
              <a:ext cx="52945" cy="76224"/>
            </a:xfrm>
            <a:custGeom>
              <a:avLst/>
              <a:gdLst/>
              <a:ahLst/>
              <a:cxnLst/>
              <a:rect l="l" t="t" r="r" b="b"/>
              <a:pathLst>
                <a:path w="1053" h="1516" extrusionOk="0">
                  <a:moveTo>
                    <a:pt x="599" y="1"/>
                  </a:moveTo>
                  <a:cubicBezTo>
                    <a:pt x="599" y="1"/>
                    <a:pt x="454" y="145"/>
                    <a:pt x="310" y="331"/>
                  </a:cubicBezTo>
                  <a:cubicBezTo>
                    <a:pt x="228" y="434"/>
                    <a:pt x="155" y="547"/>
                    <a:pt x="104" y="660"/>
                  </a:cubicBezTo>
                  <a:cubicBezTo>
                    <a:pt x="73" y="712"/>
                    <a:pt x="52" y="773"/>
                    <a:pt x="31" y="835"/>
                  </a:cubicBezTo>
                  <a:cubicBezTo>
                    <a:pt x="11" y="897"/>
                    <a:pt x="1" y="959"/>
                    <a:pt x="1" y="1021"/>
                  </a:cubicBezTo>
                  <a:cubicBezTo>
                    <a:pt x="1" y="1093"/>
                    <a:pt x="11" y="1155"/>
                    <a:pt x="52" y="1217"/>
                  </a:cubicBezTo>
                  <a:cubicBezTo>
                    <a:pt x="83" y="1289"/>
                    <a:pt x="134" y="1341"/>
                    <a:pt x="196" y="1392"/>
                  </a:cubicBezTo>
                  <a:cubicBezTo>
                    <a:pt x="258" y="1433"/>
                    <a:pt x="310" y="1464"/>
                    <a:pt x="372" y="1485"/>
                  </a:cubicBezTo>
                  <a:cubicBezTo>
                    <a:pt x="423" y="1505"/>
                    <a:pt x="475" y="1515"/>
                    <a:pt x="526" y="1515"/>
                  </a:cubicBezTo>
                  <a:cubicBezTo>
                    <a:pt x="578" y="1515"/>
                    <a:pt x="629" y="1505"/>
                    <a:pt x="670" y="1485"/>
                  </a:cubicBezTo>
                  <a:cubicBezTo>
                    <a:pt x="702" y="1474"/>
                    <a:pt x="743" y="1454"/>
                    <a:pt x="773" y="1433"/>
                  </a:cubicBezTo>
                  <a:cubicBezTo>
                    <a:pt x="825" y="1392"/>
                    <a:pt x="867" y="1350"/>
                    <a:pt x="897" y="1299"/>
                  </a:cubicBezTo>
                  <a:cubicBezTo>
                    <a:pt x="949" y="1238"/>
                    <a:pt x="990" y="1155"/>
                    <a:pt x="1011" y="1103"/>
                  </a:cubicBezTo>
                  <a:cubicBezTo>
                    <a:pt x="1041" y="1041"/>
                    <a:pt x="1052" y="1011"/>
                    <a:pt x="1052" y="1000"/>
                  </a:cubicBezTo>
                  <a:lnTo>
                    <a:pt x="876" y="959"/>
                  </a:lnTo>
                  <a:cubicBezTo>
                    <a:pt x="876" y="959"/>
                    <a:pt x="876" y="990"/>
                    <a:pt x="856" y="1021"/>
                  </a:cubicBezTo>
                  <a:cubicBezTo>
                    <a:pt x="846" y="1052"/>
                    <a:pt x="825" y="1093"/>
                    <a:pt x="805" y="1124"/>
                  </a:cubicBezTo>
                  <a:cubicBezTo>
                    <a:pt x="773" y="1186"/>
                    <a:pt x="732" y="1238"/>
                    <a:pt x="691" y="1279"/>
                  </a:cubicBezTo>
                  <a:cubicBezTo>
                    <a:pt x="670" y="1299"/>
                    <a:pt x="640" y="1309"/>
                    <a:pt x="619" y="1320"/>
                  </a:cubicBezTo>
                  <a:cubicBezTo>
                    <a:pt x="588" y="1330"/>
                    <a:pt x="557" y="1341"/>
                    <a:pt x="526" y="1341"/>
                  </a:cubicBezTo>
                  <a:cubicBezTo>
                    <a:pt x="496" y="1341"/>
                    <a:pt x="464" y="1330"/>
                    <a:pt x="434" y="1320"/>
                  </a:cubicBezTo>
                  <a:cubicBezTo>
                    <a:pt x="393" y="1299"/>
                    <a:pt x="351" y="1279"/>
                    <a:pt x="299" y="1247"/>
                  </a:cubicBezTo>
                  <a:cubicBezTo>
                    <a:pt x="248" y="1217"/>
                    <a:pt x="228" y="1176"/>
                    <a:pt x="207" y="1144"/>
                  </a:cubicBezTo>
                  <a:cubicBezTo>
                    <a:pt x="186" y="1103"/>
                    <a:pt x="176" y="1062"/>
                    <a:pt x="176" y="1021"/>
                  </a:cubicBezTo>
                  <a:cubicBezTo>
                    <a:pt x="176" y="979"/>
                    <a:pt x="186" y="928"/>
                    <a:pt x="196" y="887"/>
                  </a:cubicBezTo>
                  <a:cubicBezTo>
                    <a:pt x="217" y="805"/>
                    <a:pt x="269" y="712"/>
                    <a:pt x="320" y="619"/>
                  </a:cubicBezTo>
                  <a:cubicBezTo>
                    <a:pt x="402" y="485"/>
                    <a:pt x="505" y="361"/>
                    <a:pt x="578" y="279"/>
                  </a:cubicBezTo>
                  <a:cubicBezTo>
                    <a:pt x="619" y="228"/>
                    <a:pt x="660" y="196"/>
                    <a:pt x="681" y="166"/>
                  </a:cubicBezTo>
                  <a:lnTo>
                    <a:pt x="712" y="134"/>
                  </a:lnTo>
                  <a:lnTo>
                    <a:pt x="722" y="134"/>
                  </a:lnTo>
                  <a:lnTo>
                    <a:pt x="722" y="125"/>
                  </a:lnTo>
                  <a:lnTo>
                    <a:pt x="599" y="1"/>
                  </a:lnTo>
                  <a:close/>
                </a:path>
              </a:pathLst>
            </a:custGeom>
            <a:solidFill>
              <a:srgbClr val="FFB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1432;p61">
              <a:extLst>
                <a:ext uri="{FF2B5EF4-FFF2-40B4-BE49-F238E27FC236}">
                  <a16:creationId xmlns:a16="http://schemas.microsoft.com/office/drawing/2014/main" id="{73077888-9C38-190D-51DF-50B5098EC0E6}"/>
                </a:ext>
              </a:extLst>
            </p:cNvPr>
            <p:cNvSpPr/>
            <p:nvPr/>
          </p:nvSpPr>
          <p:spPr>
            <a:xfrm>
              <a:off x="3966865" y="2242262"/>
              <a:ext cx="590790" cy="854257"/>
            </a:xfrm>
            <a:custGeom>
              <a:avLst/>
              <a:gdLst/>
              <a:ahLst/>
              <a:cxnLst/>
              <a:rect l="l" t="t" r="r" b="b"/>
              <a:pathLst>
                <a:path w="11750" h="16990" extrusionOk="0">
                  <a:moveTo>
                    <a:pt x="6115" y="1"/>
                  </a:moveTo>
                  <a:cubicBezTo>
                    <a:pt x="2451" y="1"/>
                    <a:pt x="209" y="2677"/>
                    <a:pt x="104" y="8485"/>
                  </a:cubicBezTo>
                  <a:cubicBezTo>
                    <a:pt x="1" y="14771"/>
                    <a:pt x="4628" y="14998"/>
                    <a:pt x="4628" y="14998"/>
                  </a:cubicBezTo>
                  <a:lnTo>
                    <a:pt x="4463" y="16203"/>
                  </a:lnTo>
                  <a:cubicBezTo>
                    <a:pt x="5562" y="16785"/>
                    <a:pt x="6603" y="16989"/>
                    <a:pt x="7524" y="16989"/>
                  </a:cubicBezTo>
                  <a:cubicBezTo>
                    <a:pt x="9705" y="16989"/>
                    <a:pt x="11213" y="15843"/>
                    <a:pt x="11213" y="15843"/>
                  </a:cubicBezTo>
                  <a:cubicBezTo>
                    <a:pt x="11213" y="15843"/>
                    <a:pt x="11543" y="12782"/>
                    <a:pt x="11636" y="9649"/>
                  </a:cubicBezTo>
                  <a:cubicBezTo>
                    <a:pt x="11749" y="5537"/>
                    <a:pt x="11275" y="518"/>
                    <a:pt x="7050" y="55"/>
                  </a:cubicBezTo>
                  <a:cubicBezTo>
                    <a:pt x="6729" y="19"/>
                    <a:pt x="6417" y="1"/>
                    <a:pt x="6115" y="1"/>
                  </a:cubicBezTo>
                  <a:close/>
                </a:path>
              </a:pathLst>
            </a:custGeom>
            <a:solidFill>
              <a:srgbClr val="97545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433;p61">
              <a:extLst>
                <a:ext uri="{FF2B5EF4-FFF2-40B4-BE49-F238E27FC236}">
                  <a16:creationId xmlns:a16="http://schemas.microsoft.com/office/drawing/2014/main" id="{E87F1A41-6F8C-BD8D-B9FC-DFB0995A9EA2}"/>
                </a:ext>
              </a:extLst>
            </p:cNvPr>
            <p:cNvSpPr/>
            <p:nvPr/>
          </p:nvSpPr>
          <p:spPr>
            <a:xfrm>
              <a:off x="4134751" y="2569385"/>
              <a:ext cx="39973" cy="118158"/>
            </a:xfrm>
            <a:custGeom>
              <a:avLst/>
              <a:gdLst/>
              <a:ahLst/>
              <a:cxnLst/>
              <a:rect l="l" t="t" r="r" b="b"/>
              <a:pathLst>
                <a:path w="795" h="2350" extrusionOk="0">
                  <a:moveTo>
                    <a:pt x="392" y="0"/>
                  </a:moveTo>
                  <a:lnTo>
                    <a:pt x="1" y="2154"/>
                  </a:lnTo>
                  <a:lnTo>
                    <a:pt x="795" y="2350"/>
                  </a:lnTo>
                  <a:lnTo>
                    <a:pt x="392" y="0"/>
                  </a:lnTo>
                  <a:close/>
                </a:path>
              </a:pathLst>
            </a:custGeom>
            <a:solidFill>
              <a:srgbClr val="BC5F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434;p61">
              <a:extLst>
                <a:ext uri="{FF2B5EF4-FFF2-40B4-BE49-F238E27FC236}">
                  <a16:creationId xmlns:a16="http://schemas.microsoft.com/office/drawing/2014/main" id="{D4650AED-C593-1875-4462-488F3304B785}"/>
                </a:ext>
              </a:extLst>
            </p:cNvPr>
            <p:cNvSpPr/>
            <p:nvPr/>
          </p:nvSpPr>
          <p:spPr>
            <a:xfrm>
              <a:off x="4130126" y="2568329"/>
              <a:ext cx="45654" cy="123387"/>
            </a:xfrm>
            <a:custGeom>
              <a:avLst/>
              <a:gdLst/>
              <a:ahLst/>
              <a:cxnLst/>
              <a:rect l="l" t="t" r="r" b="b"/>
              <a:pathLst>
                <a:path w="908" h="2454" extrusionOk="0">
                  <a:moveTo>
                    <a:pt x="402" y="1"/>
                  </a:moveTo>
                  <a:lnTo>
                    <a:pt x="0" y="2236"/>
                  </a:lnTo>
                  <a:lnTo>
                    <a:pt x="876" y="2453"/>
                  </a:lnTo>
                  <a:lnTo>
                    <a:pt x="907" y="2298"/>
                  </a:lnTo>
                  <a:lnTo>
                    <a:pt x="186" y="2113"/>
                  </a:lnTo>
                  <a:lnTo>
                    <a:pt x="557" y="31"/>
                  </a:lnTo>
                  <a:lnTo>
                    <a:pt x="402" y="1"/>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435;p61">
              <a:extLst>
                <a:ext uri="{FF2B5EF4-FFF2-40B4-BE49-F238E27FC236}">
                  <a16:creationId xmlns:a16="http://schemas.microsoft.com/office/drawing/2014/main" id="{AFD2F714-B7CF-8DDF-3F18-49FF17225EB6}"/>
                </a:ext>
              </a:extLst>
            </p:cNvPr>
            <p:cNvSpPr/>
            <p:nvPr/>
          </p:nvSpPr>
          <p:spPr>
            <a:xfrm>
              <a:off x="4242553" y="2607196"/>
              <a:ext cx="24436" cy="23883"/>
            </a:xfrm>
            <a:custGeom>
              <a:avLst/>
              <a:gdLst/>
              <a:ahLst/>
              <a:cxnLst/>
              <a:rect l="l" t="t" r="r" b="b"/>
              <a:pathLst>
                <a:path w="486" h="475" extrusionOk="0">
                  <a:moveTo>
                    <a:pt x="248" y="0"/>
                  </a:moveTo>
                  <a:cubicBezTo>
                    <a:pt x="124" y="0"/>
                    <a:pt x="11" y="103"/>
                    <a:pt x="11" y="237"/>
                  </a:cubicBezTo>
                  <a:cubicBezTo>
                    <a:pt x="0" y="361"/>
                    <a:pt x="103" y="474"/>
                    <a:pt x="238" y="474"/>
                  </a:cubicBezTo>
                  <a:cubicBezTo>
                    <a:pt x="244" y="475"/>
                    <a:pt x="250" y="475"/>
                    <a:pt x="257" y="475"/>
                  </a:cubicBezTo>
                  <a:cubicBezTo>
                    <a:pt x="381" y="475"/>
                    <a:pt x="474" y="375"/>
                    <a:pt x="474" y="247"/>
                  </a:cubicBezTo>
                  <a:cubicBezTo>
                    <a:pt x="485" y="114"/>
                    <a:pt x="382" y="11"/>
                    <a:pt x="248"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436;p61">
              <a:extLst>
                <a:ext uri="{FF2B5EF4-FFF2-40B4-BE49-F238E27FC236}">
                  <a16:creationId xmlns:a16="http://schemas.microsoft.com/office/drawing/2014/main" id="{B28562A1-AD3D-ADB1-BF4D-664A53A06232}"/>
                </a:ext>
              </a:extLst>
            </p:cNvPr>
            <p:cNvSpPr/>
            <p:nvPr/>
          </p:nvSpPr>
          <p:spPr>
            <a:xfrm>
              <a:off x="4248285" y="2557971"/>
              <a:ext cx="65817" cy="35297"/>
            </a:xfrm>
            <a:custGeom>
              <a:avLst/>
              <a:gdLst/>
              <a:ahLst/>
              <a:cxnLst/>
              <a:rect l="l" t="t" r="r" b="b"/>
              <a:pathLst>
                <a:path w="1309" h="702" extrusionOk="0">
                  <a:moveTo>
                    <a:pt x="0" y="0"/>
                  </a:moveTo>
                  <a:lnTo>
                    <a:pt x="21" y="351"/>
                  </a:lnTo>
                  <a:lnTo>
                    <a:pt x="113" y="351"/>
                  </a:lnTo>
                  <a:cubicBezTo>
                    <a:pt x="268" y="351"/>
                    <a:pt x="402" y="371"/>
                    <a:pt x="525" y="413"/>
                  </a:cubicBezTo>
                  <a:cubicBezTo>
                    <a:pt x="701" y="454"/>
                    <a:pt x="834" y="536"/>
                    <a:pt x="928" y="598"/>
                  </a:cubicBezTo>
                  <a:cubicBezTo>
                    <a:pt x="969" y="629"/>
                    <a:pt x="1010" y="660"/>
                    <a:pt x="1031" y="670"/>
                  </a:cubicBezTo>
                  <a:cubicBezTo>
                    <a:pt x="1041" y="681"/>
                    <a:pt x="1051" y="690"/>
                    <a:pt x="1051" y="701"/>
                  </a:cubicBezTo>
                  <a:lnTo>
                    <a:pt x="1308" y="454"/>
                  </a:lnTo>
                  <a:cubicBezTo>
                    <a:pt x="1299" y="443"/>
                    <a:pt x="1196" y="330"/>
                    <a:pt x="989" y="227"/>
                  </a:cubicBezTo>
                  <a:cubicBezTo>
                    <a:pt x="886" y="165"/>
                    <a:pt x="763" y="113"/>
                    <a:pt x="618" y="72"/>
                  </a:cubicBezTo>
                  <a:cubicBezTo>
                    <a:pt x="474" y="31"/>
                    <a:pt x="299" y="0"/>
                    <a:pt x="113"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437;p61">
              <a:extLst>
                <a:ext uri="{FF2B5EF4-FFF2-40B4-BE49-F238E27FC236}">
                  <a16:creationId xmlns:a16="http://schemas.microsoft.com/office/drawing/2014/main" id="{5D2F35BE-F49A-FCC9-E4A5-C07ED542C7CA}"/>
                </a:ext>
              </a:extLst>
            </p:cNvPr>
            <p:cNvSpPr/>
            <p:nvPr/>
          </p:nvSpPr>
          <p:spPr>
            <a:xfrm>
              <a:off x="4058627" y="2602469"/>
              <a:ext cx="24386" cy="23430"/>
            </a:xfrm>
            <a:custGeom>
              <a:avLst/>
              <a:gdLst/>
              <a:ahLst/>
              <a:cxnLst/>
              <a:rect l="l" t="t" r="r" b="b"/>
              <a:pathLst>
                <a:path w="485" h="466" extrusionOk="0">
                  <a:moveTo>
                    <a:pt x="228" y="1"/>
                  </a:moveTo>
                  <a:cubicBezTo>
                    <a:pt x="104" y="1"/>
                    <a:pt x="10" y="100"/>
                    <a:pt x="10" y="228"/>
                  </a:cubicBezTo>
                  <a:cubicBezTo>
                    <a:pt x="0" y="362"/>
                    <a:pt x="103" y="465"/>
                    <a:pt x="237" y="465"/>
                  </a:cubicBezTo>
                  <a:cubicBezTo>
                    <a:pt x="243" y="466"/>
                    <a:pt x="249" y="466"/>
                    <a:pt x="255" y="466"/>
                  </a:cubicBezTo>
                  <a:cubicBezTo>
                    <a:pt x="371" y="466"/>
                    <a:pt x="474" y="366"/>
                    <a:pt x="474" y="238"/>
                  </a:cubicBezTo>
                  <a:cubicBezTo>
                    <a:pt x="484" y="115"/>
                    <a:pt x="381" y="2"/>
                    <a:pt x="248" y="2"/>
                  </a:cubicBezTo>
                  <a:cubicBezTo>
                    <a:pt x="241" y="1"/>
                    <a:pt x="235" y="1"/>
                    <a:pt x="228"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438;p61">
              <a:extLst>
                <a:ext uri="{FF2B5EF4-FFF2-40B4-BE49-F238E27FC236}">
                  <a16:creationId xmlns:a16="http://schemas.microsoft.com/office/drawing/2014/main" id="{5ED5E0D7-B211-D7A1-165B-C3B2BC0D8627}"/>
                </a:ext>
              </a:extLst>
            </p:cNvPr>
            <p:cNvSpPr/>
            <p:nvPr/>
          </p:nvSpPr>
          <p:spPr>
            <a:xfrm>
              <a:off x="4021319" y="2552792"/>
              <a:ext cx="67375" cy="33185"/>
            </a:xfrm>
            <a:custGeom>
              <a:avLst/>
              <a:gdLst/>
              <a:ahLst/>
              <a:cxnLst/>
              <a:rect l="l" t="t" r="r" b="b"/>
              <a:pathLst>
                <a:path w="1340" h="660" extrusionOk="0">
                  <a:moveTo>
                    <a:pt x="1113" y="0"/>
                  </a:moveTo>
                  <a:cubicBezTo>
                    <a:pt x="938" y="0"/>
                    <a:pt x="783" y="31"/>
                    <a:pt x="649" y="62"/>
                  </a:cubicBezTo>
                  <a:cubicBezTo>
                    <a:pt x="443" y="124"/>
                    <a:pt x="289" y="196"/>
                    <a:pt x="175" y="268"/>
                  </a:cubicBezTo>
                  <a:cubicBezTo>
                    <a:pt x="72" y="340"/>
                    <a:pt x="10" y="392"/>
                    <a:pt x="0" y="402"/>
                  </a:cubicBezTo>
                  <a:lnTo>
                    <a:pt x="237" y="660"/>
                  </a:lnTo>
                  <a:cubicBezTo>
                    <a:pt x="237" y="660"/>
                    <a:pt x="330" y="577"/>
                    <a:pt x="474" y="505"/>
                  </a:cubicBezTo>
                  <a:cubicBezTo>
                    <a:pt x="557" y="464"/>
                    <a:pt x="639" y="433"/>
                    <a:pt x="752" y="402"/>
                  </a:cubicBezTo>
                  <a:cubicBezTo>
                    <a:pt x="855" y="371"/>
                    <a:pt x="979" y="361"/>
                    <a:pt x="1113" y="361"/>
                  </a:cubicBezTo>
                  <a:cubicBezTo>
                    <a:pt x="1175" y="361"/>
                    <a:pt x="1237" y="361"/>
                    <a:pt x="1299" y="371"/>
                  </a:cubicBezTo>
                  <a:lnTo>
                    <a:pt x="1340" y="21"/>
                  </a:lnTo>
                  <a:cubicBezTo>
                    <a:pt x="1258" y="10"/>
                    <a:pt x="1185" y="0"/>
                    <a:pt x="1113"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439;p61">
              <a:extLst>
                <a:ext uri="{FF2B5EF4-FFF2-40B4-BE49-F238E27FC236}">
                  <a16:creationId xmlns:a16="http://schemas.microsoft.com/office/drawing/2014/main" id="{BEA3DEF2-EB2E-5E47-D0E1-E25B51E26508}"/>
                </a:ext>
              </a:extLst>
            </p:cNvPr>
            <p:cNvSpPr/>
            <p:nvPr/>
          </p:nvSpPr>
          <p:spPr>
            <a:xfrm>
              <a:off x="4140483" y="2719622"/>
              <a:ext cx="90202" cy="32179"/>
            </a:xfrm>
            <a:custGeom>
              <a:avLst/>
              <a:gdLst/>
              <a:ahLst/>
              <a:cxnLst/>
              <a:rect l="l" t="t" r="r" b="b"/>
              <a:pathLst>
                <a:path w="1794" h="640" extrusionOk="0">
                  <a:moveTo>
                    <a:pt x="1659" y="1"/>
                  </a:moveTo>
                  <a:cubicBezTo>
                    <a:pt x="1597" y="93"/>
                    <a:pt x="1526" y="176"/>
                    <a:pt x="1464" y="237"/>
                  </a:cubicBezTo>
                  <a:cubicBezTo>
                    <a:pt x="1350" y="331"/>
                    <a:pt x="1237" y="392"/>
                    <a:pt x="1123" y="434"/>
                  </a:cubicBezTo>
                  <a:cubicBezTo>
                    <a:pt x="1010" y="464"/>
                    <a:pt x="887" y="485"/>
                    <a:pt x="773" y="485"/>
                  </a:cubicBezTo>
                  <a:cubicBezTo>
                    <a:pt x="588" y="485"/>
                    <a:pt x="402" y="443"/>
                    <a:pt x="278" y="402"/>
                  </a:cubicBezTo>
                  <a:lnTo>
                    <a:pt x="124" y="351"/>
                  </a:lnTo>
                  <a:cubicBezTo>
                    <a:pt x="104" y="340"/>
                    <a:pt x="93" y="331"/>
                    <a:pt x="83" y="331"/>
                  </a:cubicBezTo>
                  <a:lnTo>
                    <a:pt x="72" y="320"/>
                  </a:lnTo>
                  <a:lnTo>
                    <a:pt x="1" y="464"/>
                  </a:lnTo>
                  <a:cubicBezTo>
                    <a:pt x="1" y="464"/>
                    <a:pt x="93" y="516"/>
                    <a:pt x="227" y="557"/>
                  </a:cubicBezTo>
                  <a:cubicBezTo>
                    <a:pt x="372" y="598"/>
                    <a:pt x="557" y="640"/>
                    <a:pt x="773" y="640"/>
                  </a:cubicBezTo>
                  <a:cubicBezTo>
                    <a:pt x="949" y="640"/>
                    <a:pt x="1134" y="608"/>
                    <a:pt x="1309" y="526"/>
                  </a:cubicBezTo>
                  <a:cubicBezTo>
                    <a:pt x="1402" y="485"/>
                    <a:pt x="1485" y="423"/>
                    <a:pt x="1567" y="351"/>
                  </a:cubicBezTo>
                  <a:cubicBezTo>
                    <a:pt x="1649" y="279"/>
                    <a:pt x="1721" y="196"/>
                    <a:pt x="1794" y="83"/>
                  </a:cubicBezTo>
                  <a:lnTo>
                    <a:pt x="1659" y="1"/>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440;p61">
              <a:extLst>
                <a:ext uri="{FF2B5EF4-FFF2-40B4-BE49-F238E27FC236}">
                  <a16:creationId xmlns:a16="http://schemas.microsoft.com/office/drawing/2014/main" id="{3D749699-883F-3781-A671-6531C1254CA7}"/>
                </a:ext>
              </a:extLst>
            </p:cNvPr>
            <p:cNvSpPr/>
            <p:nvPr/>
          </p:nvSpPr>
          <p:spPr>
            <a:xfrm>
              <a:off x="4189205" y="2748131"/>
              <a:ext cx="37358" cy="21771"/>
            </a:xfrm>
            <a:custGeom>
              <a:avLst/>
              <a:gdLst/>
              <a:ahLst/>
              <a:cxnLst/>
              <a:rect l="l" t="t" r="r" b="b"/>
              <a:pathLst>
                <a:path w="743" h="433" extrusionOk="0">
                  <a:moveTo>
                    <a:pt x="608" y="0"/>
                  </a:moveTo>
                  <a:cubicBezTo>
                    <a:pt x="608" y="0"/>
                    <a:pt x="608" y="11"/>
                    <a:pt x="598" y="11"/>
                  </a:cubicBezTo>
                  <a:cubicBezTo>
                    <a:pt x="577" y="41"/>
                    <a:pt x="516" y="114"/>
                    <a:pt x="433" y="165"/>
                  </a:cubicBezTo>
                  <a:cubicBezTo>
                    <a:pt x="381" y="196"/>
                    <a:pt x="330" y="227"/>
                    <a:pt x="268" y="247"/>
                  </a:cubicBezTo>
                  <a:cubicBezTo>
                    <a:pt x="206" y="268"/>
                    <a:pt x="134" y="279"/>
                    <a:pt x="62" y="279"/>
                  </a:cubicBezTo>
                  <a:lnTo>
                    <a:pt x="10" y="279"/>
                  </a:lnTo>
                  <a:lnTo>
                    <a:pt x="0" y="433"/>
                  </a:lnTo>
                  <a:lnTo>
                    <a:pt x="62" y="433"/>
                  </a:lnTo>
                  <a:cubicBezTo>
                    <a:pt x="165" y="433"/>
                    <a:pt x="268" y="412"/>
                    <a:pt x="351" y="382"/>
                  </a:cubicBezTo>
                  <a:cubicBezTo>
                    <a:pt x="484" y="341"/>
                    <a:pt x="577" y="268"/>
                    <a:pt x="639" y="206"/>
                  </a:cubicBezTo>
                  <a:cubicBezTo>
                    <a:pt x="701" y="144"/>
                    <a:pt x="742" y="103"/>
                    <a:pt x="742" y="93"/>
                  </a:cubicBezTo>
                  <a:lnTo>
                    <a:pt x="608" y="0"/>
                  </a:lnTo>
                  <a:close/>
                </a:path>
              </a:pathLst>
            </a:custGeom>
            <a:solidFill>
              <a:srgbClr val="BC5F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441;p61">
              <a:extLst>
                <a:ext uri="{FF2B5EF4-FFF2-40B4-BE49-F238E27FC236}">
                  <a16:creationId xmlns:a16="http://schemas.microsoft.com/office/drawing/2014/main" id="{7DA79A8B-65C6-EAB0-34E3-6C60DF900CC3}"/>
                </a:ext>
              </a:extLst>
            </p:cNvPr>
            <p:cNvSpPr/>
            <p:nvPr/>
          </p:nvSpPr>
          <p:spPr>
            <a:xfrm>
              <a:off x="4266386" y="2646565"/>
              <a:ext cx="177237" cy="124946"/>
            </a:xfrm>
            <a:custGeom>
              <a:avLst/>
              <a:gdLst/>
              <a:ahLst/>
              <a:cxnLst/>
              <a:rect l="l" t="t" r="r" b="b"/>
              <a:pathLst>
                <a:path w="3525" h="2485" extrusionOk="0">
                  <a:moveTo>
                    <a:pt x="1763" y="0"/>
                  </a:moveTo>
                  <a:cubicBezTo>
                    <a:pt x="794" y="0"/>
                    <a:pt x="0" y="557"/>
                    <a:pt x="0" y="1248"/>
                  </a:cubicBezTo>
                  <a:cubicBezTo>
                    <a:pt x="0" y="1928"/>
                    <a:pt x="794" y="2484"/>
                    <a:pt x="1763" y="2484"/>
                  </a:cubicBezTo>
                  <a:cubicBezTo>
                    <a:pt x="2732" y="2484"/>
                    <a:pt x="3525" y="1928"/>
                    <a:pt x="3525" y="1248"/>
                  </a:cubicBezTo>
                  <a:cubicBezTo>
                    <a:pt x="3525" y="557"/>
                    <a:pt x="2732" y="0"/>
                    <a:pt x="1763" y="0"/>
                  </a:cubicBezTo>
                  <a:close/>
                </a:path>
              </a:pathLst>
            </a:custGeom>
            <a:solidFill>
              <a:srgbClr val="BC5F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442;p61">
              <a:extLst>
                <a:ext uri="{FF2B5EF4-FFF2-40B4-BE49-F238E27FC236}">
                  <a16:creationId xmlns:a16="http://schemas.microsoft.com/office/drawing/2014/main" id="{24529275-12D9-E0ED-4846-8D75AB9907EF}"/>
                </a:ext>
              </a:extLst>
            </p:cNvPr>
            <p:cNvSpPr/>
            <p:nvPr/>
          </p:nvSpPr>
          <p:spPr>
            <a:xfrm>
              <a:off x="3971541" y="2646565"/>
              <a:ext cx="95431" cy="124946"/>
            </a:xfrm>
            <a:custGeom>
              <a:avLst/>
              <a:gdLst/>
              <a:ahLst/>
              <a:cxnLst/>
              <a:rect l="l" t="t" r="r" b="b"/>
              <a:pathLst>
                <a:path w="1898" h="2485" extrusionOk="0">
                  <a:moveTo>
                    <a:pt x="31" y="0"/>
                  </a:moveTo>
                  <a:cubicBezTo>
                    <a:pt x="22" y="155"/>
                    <a:pt x="22" y="300"/>
                    <a:pt x="11" y="444"/>
                  </a:cubicBezTo>
                  <a:cubicBezTo>
                    <a:pt x="1" y="1216"/>
                    <a:pt x="63" y="1887"/>
                    <a:pt x="166" y="2484"/>
                  </a:cubicBezTo>
                  <a:cubicBezTo>
                    <a:pt x="1124" y="2474"/>
                    <a:pt x="1897" y="1928"/>
                    <a:pt x="1897" y="1248"/>
                  </a:cubicBezTo>
                  <a:cubicBezTo>
                    <a:pt x="1897" y="557"/>
                    <a:pt x="1114" y="0"/>
                    <a:pt x="134" y="0"/>
                  </a:cubicBezTo>
                  <a:close/>
                </a:path>
              </a:pathLst>
            </a:custGeom>
            <a:solidFill>
              <a:srgbClr val="BC5F4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443;p61">
              <a:extLst>
                <a:ext uri="{FF2B5EF4-FFF2-40B4-BE49-F238E27FC236}">
                  <a16:creationId xmlns:a16="http://schemas.microsoft.com/office/drawing/2014/main" id="{ABB1824C-22E5-3FB3-B07E-7DDDF6A32F47}"/>
                </a:ext>
              </a:extLst>
            </p:cNvPr>
            <p:cNvSpPr/>
            <p:nvPr/>
          </p:nvSpPr>
          <p:spPr>
            <a:xfrm>
              <a:off x="4198507" y="2934671"/>
              <a:ext cx="208863" cy="71046"/>
            </a:xfrm>
            <a:custGeom>
              <a:avLst/>
              <a:gdLst/>
              <a:ahLst/>
              <a:cxnLst/>
              <a:rect l="l" t="t" r="r" b="b"/>
              <a:pathLst>
                <a:path w="4154" h="1413" extrusionOk="0">
                  <a:moveTo>
                    <a:pt x="4041" y="0"/>
                  </a:moveTo>
                  <a:cubicBezTo>
                    <a:pt x="4041" y="0"/>
                    <a:pt x="3721" y="309"/>
                    <a:pt x="3134" y="629"/>
                  </a:cubicBezTo>
                  <a:cubicBezTo>
                    <a:pt x="2546" y="938"/>
                    <a:pt x="1691" y="1248"/>
                    <a:pt x="608" y="1248"/>
                  </a:cubicBezTo>
                  <a:cubicBezTo>
                    <a:pt x="423" y="1248"/>
                    <a:pt x="227" y="1237"/>
                    <a:pt x="21" y="1216"/>
                  </a:cubicBezTo>
                  <a:lnTo>
                    <a:pt x="1" y="1381"/>
                  </a:lnTo>
                  <a:cubicBezTo>
                    <a:pt x="217" y="1402"/>
                    <a:pt x="413" y="1412"/>
                    <a:pt x="608" y="1412"/>
                  </a:cubicBezTo>
                  <a:cubicBezTo>
                    <a:pt x="1721" y="1412"/>
                    <a:pt x="2608" y="1083"/>
                    <a:pt x="3216" y="763"/>
                  </a:cubicBezTo>
                  <a:cubicBezTo>
                    <a:pt x="3824" y="444"/>
                    <a:pt x="4153" y="114"/>
                    <a:pt x="4153" y="114"/>
                  </a:cubicBezTo>
                  <a:lnTo>
                    <a:pt x="4041"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444;p61">
              <a:extLst>
                <a:ext uri="{FF2B5EF4-FFF2-40B4-BE49-F238E27FC236}">
                  <a16:creationId xmlns:a16="http://schemas.microsoft.com/office/drawing/2014/main" id="{F3C1F9FA-BAFC-5FA5-2E46-F85704366540}"/>
                </a:ext>
              </a:extLst>
            </p:cNvPr>
            <p:cNvSpPr/>
            <p:nvPr/>
          </p:nvSpPr>
          <p:spPr>
            <a:xfrm>
              <a:off x="3969983" y="2568832"/>
              <a:ext cx="23883" cy="234808"/>
            </a:xfrm>
            <a:custGeom>
              <a:avLst/>
              <a:gdLst/>
              <a:ahLst/>
              <a:cxnLst/>
              <a:rect l="l" t="t" r="r" b="b"/>
              <a:pathLst>
                <a:path w="475" h="4670" extrusionOk="0">
                  <a:moveTo>
                    <a:pt x="197" y="0"/>
                  </a:moveTo>
                  <a:cubicBezTo>
                    <a:pt x="197" y="0"/>
                    <a:pt x="145" y="320"/>
                    <a:pt x="104" y="794"/>
                  </a:cubicBezTo>
                  <a:cubicBezTo>
                    <a:pt x="53" y="1278"/>
                    <a:pt x="1" y="1907"/>
                    <a:pt x="1" y="2546"/>
                  </a:cubicBezTo>
                  <a:cubicBezTo>
                    <a:pt x="1" y="2948"/>
                    <a:pt x="21" y="3350"/>
                    <a:pt x="73" y="3710"/>
                  </a:cubicBezTo>
                  <a:cubicBezTo>
                    <a:pt x="124" y="4072"/>
                    <a:pt x="207" y="4401"/>
                    <a:pt x="330" y="4669"/>
                  </a:cubicBezTo>
                  <a:lnTo>
                    <a:pt x="475" y="4597"/>
                  </a:lnTo>
                  <a:cubicBezTo>
                    <a:pt x="362" y="4360"/>
                    <a:pt x="279" y="4040"/>
                    <a:pt x="238" y="3690"/>
                  </a:cubicBezTo>
                  <a:cubicBezTo>
                    <a:pt x="186" y="3339"/>
                    <a:pt x="165" y="2938"/>
                    <a:pt x="165" y="2546"/>
                  </a:cubicBezTo>
                  <a:cubicBezTo>
                    <a:pt x="165" y="1917"/>
                    <a:pt x="217" y="1289"/>
                    <a:pt x="259" y="815"/>
                  </a:cubicBezTo>
                  <a:cubicBezTo>
                    <a:pt x="289" y="578"/>
                    <a:pt x="310" y="382"/>
                    <a:pt x="330" y="238"/>
                  </a:cubicBezTo>
                  <a:cubicBezTo>
                    <a:pt x="341" y="176"/>
                    <a:pt x="341" y="114"/>
                    <a:pt x="351" y="83"/>
                  </a:cubicBezTo>
                  <a:lnTo>
                    <a:pt x="351" y="42"/>
                  </a:lnTo>
                  <a:cubicBezTo>
                    <a:pt x="351" y="32"/>
                    <a:pt x="362" y="32"/>
                    <a:pt x="362" y="32"/>
                  </a:cubicBezTo>
                  <a:lnTo>
                    <a:pt x="362" y="21"/>
                  </a:lnTo>
                  <a:lnTo>
                    <a:pt x="197"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445;p61">
              <a:extLst>
                <a:ext uri="{FF2B5EF4-FFF2-40B4-BE49-F238E27FC236}">
                  <a16:creationId xmlns:a16="http://schemas.microsoft.com/office/drawing/2014/main" id="{87ACAB5B-1F80-BC86-811A-57810170BABF}"/>
                </a:ext>
              </a:extLst>
            </p:cNvPr>
            <p:cNvSpPr/>
            <p:nvPr/>
          </p:nvSpPr>
          <p:spPr>
            <a:xfrm>
              <a:off x="3975161" y="2240301"/>
              <a:ext cx="631165" cy="489224"/>
            </a:xfrm>
            <a:custGeom>
              <a:avLst/>
              <a:gdLst/>
              <a:ahLst/>
              <a:cxnLst/>
              <a:rect l="l" t="t" r="r" b="b"/>
              <a:pathLst>
                <a:path w="12553" h="9730" extrusionOk="0">
                  <a:moveTo>
                    <a:pt x="5968" y="1"/>
                  </a:moveTo>
                  <a:cubicBezTo>
                    <a:pt x="2505" y="1"/>
                    <a:pt x="444" y="2402"/>
                    <a:pt x="1" y="6926"/>
                  </a:cubicBezTo>
                  <a:lnTo>
                    <a:pt x="1" y="6947"/>
                  </a:lnTo>
                  <a:lnTo>
                    <a:pt x="1" y="6957"/>
                  </a:lnTo>
                  <a:cubicBezTo>
                    <a:pt x="1" y="6957"/>
                    <a:pt x="32" y="6999"/>
                    <a:pt x="42" y="7019"/>
                  </a:cubicBezTo>
                  <a:lnTo>
                    <a:pt x="62" y="7050"/>
                  </a:lnTo>
                  <a:lnTo>
                    <a:pt x="94" y="7019"/>
                  </a:lnTo>
                  <a:cubicBezTo>
                    <a:pt x="94" y="7019"/>
                    <a:pt x="692" y="6463"/>
                    <a:pt x="856" y="5556"/>
                  </a:cubicBezTo>
                  <a:lnTo>
                    <a:pt x="1856" y="4886"/>
                  </a:lnTo>
                  <a:lnTo>
                    <a:pt x="1856" y="4886"/>
                  </a:lnTo>
                  <a:lnTo>
                    <a:pt x="1753" y="5504"/>
                  </a:lnTo>
                  <a:lnTo>
                    <a:pt x="1784" y="5515"/>
                  </a:lnTo>
                  <a:cubicBezTo>
                    <a:pt x="1794" y="5515"/>
                    <a:pt x="2279" y="5669"/>
                    <a:pt x="2948" y="5669"/>
                  </a:cubicBezTo>
                  <a:cubicBezTo>
                    <a:pt x="3731" y="5669"/>
                    <a:pt x="4411" y="5473"/>
                    <a:pt x="4989" y="5082"/>
                  </a:cubicBezTo>
                  <a:cubicBezTo>
                    <a:pt x="5061" y="5226"/>
                    <a:pt x="5370" y="5721"/>
                    <a:pt x="6442" y="5721"/>
                  </a:cubicBezTo>
                  <a:cubicBezTo>
                    <a:pt x="6555" y="5721"/>
                    <a:pt x="6669" y="5721"/>
                    <a:pt x="6792" y="5710"/>
                  </a:cubicBezTo>
                  <a:cubicBezTo>
                    <a:pt x="8060" y="5597"/>
                    <a:pt x="8544" y="5298"/>
                    <a:pt x="8689" y="5195"/>
                  </a:cubicBezTo>
                  <a:cubicBezTo>
                    <a:pt x="8822" y="5700"/>
                    <a:pt x="9873" y="9245"/>
                    <a:pt x="11460" y="9719"/>
                  </a:cubicBezTo>
                  <a:lnTo>
                    <a:pt x="11502" y="9729"/>
                  </a:lnTo>
                  <a:lnTo>
                    <a:pt x="11502" y="9688"/>
                  </a:lnTo>
                  <a:cubicBezTo>
                    <a:pt x="11564" y="7318"/>
                    <a:pt x="11460" y="4463"/>
                    <a:pt x="10389" y="2464"/>
                  </a:cubicBezTo>
                  <a:cubicBezTo>
                    <a:pt x="10409" y="2453"/>
                    <a:pt x="10420" y="2453"/>
                    <a:pt x="10441" y="2433"/>
                  </a:cubicBezTo>
                  <a:cubicBezTo>
                    <a:pt x="10502" y="2382"/>
                    <a:pt x="10564" y="2320"/>
                    <a:pt x="10626" y="2258"/>
                  </a:cubicBezTo>
                  <a:cubicBezTo>
                    <a:pt x="10832" y="2155"/>
                    <a:pt x="11038" y="2062"/>
                    <a:pt x="11254" y="1990"/>
                  </a:cubicBezTo>
                  <a:cubicBezTo>
                    <a:pt x="11646" y="1856"/>
                    <a:pt x="12058" y="1835"/>
                    <a:pt x="12460" y="1805"/>
                  </a:cubicBezTo>
                  <a:cubicBezTo>
                    <a:pt x="12522" y="1794"/>
                    <a:pt x="12553" y="1711"/>
                    <a:pt x="12491" y="1681"/>
                  </a:cubicBezTo>
                  <a:cubicBezTo>
                    <a:pt x="12388" y="1629"/>
                    <a:pt x="12306" y="1588"/>
                    <a:pt x="12202" y="1567"/>
                  </a:cubicBezTo>
                  <a:cubicBezTo>
                    <a:pt x="12089" y="1547"/>
                    <a:pt x="11976" y="1526"/>
                    <a:pt x="11863" y="1516"/>
                  </a:cubicBezTo>
                  <a:cubicBezTo>
                    <a:pt x="11821" y="1512"/>
                    <a:pt x="11779" y="1511"/>
                    <a:pt x="11736" y="1511"/>
                  </a:cubicBezTo>
                  <a:cubicBezTo>
                    <a:pt x="11546" y="1511"/>
                    <a:pt x="11347" y="1544"/>
                    <a:pt x="11162" y="1578"/>
                  </a:cubicBezTo>
                  <a:cubicBezTo>
                    <a:pt x="11131" y="1588"/>
                    <a:pt x="11089" y="1598"/>
                    <a:pt x="11048" y="1608"/>
                  </a:cubicBezTo>
                  <a:cubicBezTo>
                    <a:pt x="11089" y="1537"/>
                    <a:pt x="11121" y="1454"/>
                    <a:pt x="11151" y="1372"/>
                  </a:cubicBezTo>
                  <a:cubicBezTo>
                    <a:pt x="11306" y="1001"/>
                    <a:pt x="11419" y="547"/>
                    <a:pt x="11265" y="156"/>
                  </a:cubicBezTo>
                  <a:cubicBezTo>
                    <a:pt x="11253" y="126"/>
                    <a:pt x="11225" y="107"/>
                    <a:pt x="11197" y="107"/>
                  </a:cubicBezTo>
                  <a:cubicBezTo>
                    <a:pt x="11176" y="107"/>
                    <a:pt x="11155" y="118"/>
                    <a:pt x="11141" y="145"/>
                  </a:cubicBezTo>
                  <a:cubicBezTo>
                    <a:pt x="10956" y="475"/>
                    <a:pt x="10873" y="846"/>
                    <a:pt x="10718" y="1196"/>
                  </a:cubicBezTo>
                  <a:cubicBezTo>
                    <a:pt x="10667" y="1310"/>
                    <a:pt x="10605" y="1423"/>
                    <a:pt x="10544" y="1526"/>
                  </a:cubicBezTo>
                  <a:cubicBezTo>
                    <a:pt x="10544" y="1052"/>
                    <a:pt x="10368" y="557"/>
                    <a:pt x="10090" y="176"/>
                  </a:cubicBezTo>
                  <a:cubicBezTo>
                    <a:pt x="10076" y="155"/>
                    <a:pt x="10054" y="146"/>
                    <a:pt x="10031" y="146"/>
                  </a:cubicBezTo>
                  <a:cubicBezTo>
                    <a:pt x="9988" y="146"/>
                    <a:pt x="9946" y="180"/>
                    <a:pt x="9967" y="227"/>
                  </a:cubicBezTo>
                  <a:cubicBezTo>
                    <a:pt x="10100" y="547"/>
                    <a:pt x="10162" y="887"/>
                    <a:pt x="10152" y="1227"/>
                  </a:cubicBezTo>
                  <a:cubicBezTo>
                    <a:pt x="10152" y="1475"/>
                    <a:pt x="10121" y="1711"/>
                    <a:pt x="10079" y="1949"/>
                  </a:cubicBezTo>
                  <a:cubicBezTo>
                    <a:pt x="9389" y="928"/>
                    <a:pt x="8369" y="218"/>
                    <a:pt x="6895" y="53"/>
                  </a:cubicBezTo>
                  <a:cubicBezTo>
                    <a:pt x="6576" y="21"/>
                    <a:pt x="6266" y="1"/>
                    <a:pt x="5968"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446;p61">
              <a:extLst>
                <a:ext uri="{FF2B5EF4-FFF2-40B4-BE49-F238E27FC236}">
                  <a16:creationId xmlns:a16="http://schemas.microsoft.com/office/drawing/2014/main" id="{038C54CB-9467-5BB3-39C6-E3B1A845D9BF}"/>
                </a:ext>
              </a:extLst>
            </p:cNvPr>
            <p:cNvSpPr/>
            <p:nvPr/>
          </p:nvSpPr>
          <p:spPr>
            <a:xfrm>
              <a:off x="2747666" y="2549424"/>
              <a:ext cx="400530" cy="528845"/>
            </a:xfrm>
            <a:custGeom>
              <a:avLst/>
              <a:gdLst/>
              <a:ahLst/>
              <a:cxnLst/>
              <a:rect l="l" t="t" r="r" b="b"/>
              <a:pathLst>
                <a:path w="7966" h="10518" extrusionOk="0">
                  <a:moveTo>
                    <a:pt x="3745" y="1"/>
                  </a:moveTo>
                  <a:cubicBezTo>
                    <a:pt x="2531" y="1"/>
                    <a:pt x="3855" y="2496"/>
                    <a:pt x="4297" y="3581"/>
                  </a:cubicBezTo>
                  <a:cubicBezTo>
                    <a:pt x="4297" y="3581"/>
                    <a:pt x="1031" y="4570"/>
                    <a:pt x="443" y="5550"/>
                  </a:cubicBezTo>
                  <a:cubicBezTo>
                    <a:pt x="443" y="5550"/>
                    <a:pt x="0" y="7961"/>
                    <a:pt x="1473" y="9178"/>
                  </a:cubicBezTo>
                  <a:lnTo>
                    <a:pt x="1876" y="10517"/>
                  </a:lnTo>
                  <a:lnTo>
                    <a:pt x="7966" y="7920"/>
                  </a:lnTo>
                  <a:cubicBezTo>
                    <a:pt x="7966" y="7920"/>
                    <a:pt x="5235" y="139"/>
                    <a:pt x="3844" y="6"/>
                  </a:cubicBezTo>
                  <a:cubicBezTo>
                    <a:pt x="3809" y="2"/>
                    <a:pt x="3776" y="1"/>
                    <a:pt x="3745" y="1"/>
                  </a:cubicBezTo>
                  <a:close/>
                </a:path>
              </a:pathLst>
            </a:custGeom>
            <a:solidFill>
              <a:srgbClr val="97545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447;p61">
              <a:extLst>
                <a:ext uri="{FF2B5EF4-FFF2-40B4-BE49-F238E27FC236}">
                  <a16:creationId xmlns:a16="http://schemas.microsoft.com/office/drawing/2014/main" id="{2F979B07-F782-8605-9E24-D026E57E2160}"/>
                </a:ext>
              </a:extLst>
            </p:cNvPr>
            <p:cNvSpPr/>
            <p:nvPr/>
          </p:nvSpPr>
          <p:spPr>
            <a:xfrm>
              <a:off x="2764208" y="2695588"/>
              <a:ext cx="264875" cy="240540"/>
            </a:xfrm>
            <a:custGeom>
              <a:avLst/>
              <a:gdLst/>
              <a:ahLst/>
              <a:cxnLst/>
              <a:rect l="l" t="t" r="r" b="b"/>
              <a:pathLst>
                <a:path w="5268" h="4784" extrusionOk="0">
                  <a:moveTo>
                    <a:pt x="3024" y="0"/>
                  </a:moveTo>
                  <a:cubicBezTo>
                    <a:pt x="2993" y="0"/>
                    <a:pt x="2965" y="5"/>
                    <a:pt x="2938" y="15"/>
                  </a:cubicBezTo>
                  <a:cubicBezTo>
                    <a:pt x="2299" y="241"/>
                    <a:pt x="2505" y="891"/>
                    <a:pt x="2505" y="891"/>
                  </a:cubicBezTo>
                  <a:cubicBezTo>
                    <a:pt x="2505" y="891"/>
                    <a:pt x="2259" y="646"/>
                    <a:pt x="1912" y="646"/>
                  </a:cubicBezTo>
                  <a:cubicBezTo>
                    <a:pt x="1820" y="646"/>
                    <a:pt x="1722" y="663"/>
                    <a:pt x="1618" y="705"/>
                  </a:cubicBezTo>
                  <a:cubicBezTo>
                    <a:pt x="1135" y="912"/>
                    <a:pt x="1361" y="1715"/>
                    <a:pt x="1361" y="1715"/>
                  </a:cubicBezTo>
                  <a:cubicBezTo>
                    <a:pt x="1361" y="1715"/>
                    <a:pt x="1141" y="1554"/>
                    <a:pt x="849" y="1554"/>
                  </a:cubicBezTo>
                  <a:cubicBezTo>
                    <a:pt x="757" y="1554"/>
                    <a:pt x="659" y="1570"/>
                    <a:pt x="557" y="1612"/>
                  </a:cubicBezTo>
                  <a:cubicBezTo>
                    <a:pt x="145" y="1798"/>
                    <a:pt x="1" y="2354"/>
                    <a:pt x="114" y="2643"/>
                  </a:cubicBezTo>
                  <a:cubicBezTo>
                    <a:pt x="470" y="3551"/>
                    <a:pt x="1252" y="4784"/>
                    <a:pt x="1840" y="4784"/>
                  </a:cubicBezTo>
                  <a:cubicBezTo>
                    <a:pt x="1899" y="4784"/>
                    <a:pt x="1956" y="4772"/>
                    <a:pt x="2010" y="4745"/>
                  </a:cubicBezTo>
                  <a:cubicBezTo>
                    <a:pt x="2608" y="4457"/>
                    <a:pt x="2351" y="3632"/>
                    <a:pt x="2351" y="3632"/>
                  </a:cubicBezTo>
                  <a:lnTo>
                    <a:pt x="2351" y="3632"/>
                  </a:lnTo>
                  <a:cubicBezTo>
                    <a:pt x="2351" y="3632"/>
                    <a:pt x="2528" y="4028"/>
                    <a:pt x="2958" y="4028"/>
                  </a:cubicBezTo>
                  <a:cubicBezTo>
                    <a:pt x="3066" y="4028"/>
                    <a:pt x="3189" y="4003"/>
                    <a:pt x="3329" y="3941"/>
                  </a:cubicBezTo>
                  <a:cubicBezTo>
                    <a:pt x="4030" y="3632"/>
                    <a:pt x="3505" y="2808"/>
                    <a:pt x="3505" y="2808"/>
                  </a:cubicBezTo>
                  <a:lnTo>
                    <a:pt x="3505" y="2808"/>
                  </a:lnTo>
                  <a:cubicBezTo>
                    <a:pt x="3505" y="2808"/>
                    <a:pt x="3678" y="3071"/>
                    <a:pt x="4040" y="3071"/>
                  </a:cubicBezTo>
                  <a:cubicBezTo>
                    <a:pt x="4185" y="3071"/>
                    <a:pt x="4360" y="3029"/>
                    <a:pt x="4566" y="2911"/>
                  </a:cubicBezTo>
                  <a:cubicBezTo>
                    <a:pt x="5268" y="2516"/>
                    <a:pt x="3725" y="0"/>
                    <a:pt x="3024" y="0"/>
                  </a:cubicBezTo>
                  <a:close/>
                </a:path>
              </a:pathLst>
            </a:custGeom>
            <a:solidFill>
              <a:srgbClr val="97545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448;p61">
              <a:extLst>
                <a:ext uri="{FF2B5EF4-FFF2-40B4-BE49-F238E27FC236}">
                  <a16:creationId xmlns:a16="http://schemas.microsoft.com/office/drawing/2014/main" id="{2B2A893C-C131-D6F5-47B2-630652A45D22}"/>
                </a:ext>
              </a:extLst>
            </p:cNvPr>
            <p:cNvSpPr/>
            <p:nvPr/>
          </p:nvSpPr>
          <p:spPr>
            <a:xfrm>
              <a:off x="2940391" y="2785439"/>
              <a:ext cx="66872" cy="69487"/>
            </a:xfrm>
            <a:custGeom>
              <a:avLst/>
              <a:gdLst/>
              <a:ahLst/>
              <a:cxnLst/>
              <a:rect l="l" t="t" r="r" b="b"/>
              <a:pathLst>
                <a:path w="1330" h="1382" extrusionOk="0">
                  <a:moveTo>
                    <a:pt x="1237" y="0"/>
                  </a:moveTo>
                  <a:lnTo>
                    <a:pt x="1073" y="52"/>
                  </a:lnTo>
                  <a:cubicBezTo>
                    <a:pt x="1073" y="62"/>
                    <a:pt x="1082" y="83"/>
                    <a:pt x="1093" y="114"/>
                  </a:cubicBezTo>
                  <a:cubicBezTo>
                    <a:pt x="1103" y="155"/>
                    <a:pt x="1114" y="227"/>
                    <a:pt x="1134" y="309"/>
                  </a:cubicBezTo>
                  <a:cubicBezTo>
                    <a:pt x="1144" y="392"/>
                    <a:pt x="1155" y="485"/>
                    <a:pt x="1155" y="577"/>
                  </a:cubicBezTo>
                  <a:cubicBezTo>
                    <a:pt x="1155" y="639"/>
                    <a:pt x="1155" y="701"/>
                    <a:pt x="1144" y="763"/>
                  </a:cubicBezTo>
                  <a:cubicBezTo>
                    <a:pt x="1124" y="845"/>
                    <a:pt x="1103" y="928"/>
                    <a:pt x="1062" y="990"/>
                  </a:cubicBezTo>
                  <a:cubicBezTo>
                    <a:pt x="1041" y="1021"/>
                    <a:pt x="1021" y="1051"/>
                    <a:pt x="990" y="1072"/>
                  </a:cubicBezTo>
                  <a:cubicBezTo>
                    <a:pt x="959" y="1103"/>
                    <a:pt x="928" y="1124"/>
                    <a:pt x="887" y="1145"/>
                  </a:cubicBezTo>
                  <a:cubicBezTo>
                    <a:pt x="784" y="1186"/>
                    <a:pt x="702" y="1206"/>
                    <a:pt x="619" y="1206"/>
                  </a:cubicBezTo>
                  <a:cubicBezTo>
                    <a:pt x="547" y="1206"/>
                    <a:pt x="485" y="1186"/>
                    <a:pt x="423" y="1165"/>
                  </a:cubicBezTo>
                  <a:cubicBezTo>
                    <a:pt x="331" y="1134"/>
                    <a:pt x="258" y="1083"/>
                    <a:pt x="217" y="1031"/>
                  </a:cubicBezTo>
                  <a:cubicBezTo>
                    <a:pt x="186" y="1010"/>
                    <a:pt x="176" y="990"/>
                    <a:pt x="155" y="980"/>
                  </a:cubicBezTo>
                  <a:cubicBezTo>
                    <a:pt x="155" y="969"/>
                    <a:pt x="145" y="959"/>
                    <a:pt x="145" y="959"/>
                  </a:cubicBezTo>
                  <a:lnTo>
                    <a:pt x="1" y="1051"/>
                  </a:lnTo>
                  <a:cubicBezTo>
                    <a:pt x="1" y="1062"/>
                    <a:pt x="63" y="1134"/>
                    <a:pt x="166" y="1216"/>
                  </a:cubicBezTo>
                  <a:cubicBezTo>
                    <a:pt x="217" y="1257"/>
                    <a:pt x="279" y="1299"/>
                    <a:pt x="361" y="1330"/>
                  </a:cubicBezTo>
                  <a:cubicBezTo>
                    <a:pt x="434" y="1361"/>
                    <a:pt x="526" y="1381"/>
                    <a:pt x="619" y="1381"/>
                  </a:cubicBezTo>
                  <a:cubicBezTo>
                    <a:pt x="722" y="1381"/>
                    <a:pt x="846" y="1361"/>
                    <a:pt x="959" y="1299"/>
                  </a:cubicBezTo>
                  <a:cubicBezTo>
                    <a:pt x="1031" y="1268"/>
                    <a:pt x="1093" y="1216"/>
                    <a:pt x="1144" y="1165"/>
                  </a:cubicBezTo>
                  <a:cubicBezTo>
                    <a:pt x="1186" y="1124"/>
                    <a:pt x="1206" y="1083"/>
                    <a:pt x="1237" y="1031"/>
                  </a:cubicBezTo>
                  <a:cubicBezTo>
                    <a:pt x="1268" y="969"/>
                    <a:pt x="1299" y="886"/>
                    <a:pt x="1309" y="815"/>
                  </a:cubicBezTo>
                  <a:cubicBezTo>
                    <a:pt x="1320" y="732"/>
                    <a:pt x="1330" y="660"/>
                    <a:pt x="1330" y="577"/>
                  </a:cubicBezTo>
                  <a:cubicBezTo>
                    <a:pt x="1330" y="433"/>
                    <a:pt x="1309" y="299"/>
                    <a:pt x="1289" y="186"/>
                  </a:cubicBezTo>
                  <a:cubicBezTo>
                    <a:pt x="1279" y="135"/>
                    <a:pt x="1268" y="93"/>
                    <a:pt x="1258" y="62"/>
                  </a:cubicBezTo>
                  <a:cubicBezTo>
                    <a:pt x="1247" y="41"/>
                    <a:pt x="1247" y="31"/>
                    <a:pt x="1247" y="21"/>
                  </a:cubicBezTo>
                  <a:cubicBezTo>
                    <a:pt x="1247" y="11"/>
                    <a:pt x="1247" y="11"/>
                    <a:pt x="1237" y="11"/>
                  </a:cubicBezTo>
                  <a:lnTo>
                    <a:pt x="1237"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1449;p61">
              <a:extLst>
                <a:ext uri="{FF2B5EF4-FFF2-40B4-BE49-F238E27FC236}">
                  <a16:creationId xmlns:a16="http://schemas.microsoft.com/office/drawing/2014/main" id="{84524EDF-33B4-1A4E-A596-7C29617ED51A}"/>
                </a:ext>
              </a:extLst>
            </p:cNvPr>
            <p:cNvSpPr/>
            <p:nvPr/>
          </p:nvSpPr>
          <p:spPr>
            <a:xfrm>
              <a:off x="2834148" y="2785439"/>
              <a:ext cx="72102" cy="148477"/>
            </a:xfrm>
            <a:custGeom>
              <a:avLst/>
              <a:gdLst/>
              <a:ahLst/>
              <a:cxnLst/>
              <a:rect l="l" t="t" r="r" b="b"/>
              <a:pathLst>
                <a:path w="1434" h="2953" extrusionOk="0">
                  <a:moveTo>
                    <a:pt x="32" y="0"/>
                  </a:moveTo>
                  <a:lnTo>
                    <a:pt x="1" y="2783"/>
                  </a:lnTo>
                  <a:cubicBezTo>
                    <a:pt x="1" y="2783"/>
                    <a:pt x="158" y="2953"/>
                    <a:pt x="401" y="2953"/>
                  </a:cubicBezTo>
                  <a:cubicBezTo>
                    <a:pt x="531" y="2953"/>
                    <a:pt x="687" y="2904"/>
                    <a:pt x="857" y="2752"/>
                  </a:cubicBezTo>
                  <a:cubicBezTo>
                    <a:pt x="1434" y="2237"/>
                    <a:pt x="32" y="0"/>
                    <a:pt x="32" y="0"/>
                  </a:cubicBezTo>
                  <a:close/>
                </a:path>
              </a:pathLst>
            </a:custGeom>
            <a:solidFill>
              <a:srgbClr val="97545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1450;p61">
              <a:extLst>
                <a:ext uri="{FF2B5EF4-FFF2-40B4-BE49-F238E27FC236}">
                  <a16:creationId xmlns:a16="http://schemas.microsoft.com/office/drawing/2014/main" id="{72AEC9C2-801B-A203-9D21-C258C3E9D21D}"/>
                </a:ext>
              </a:extLst>
            </p:cNvPr>
            <p:cNvSpPr/>
            <p:nvPr/>
          </p:nvSpPr>
          <p:spPr>
            <a:xfrm>
              <a:off x="2831031" y="2783327"/>
              <a:ext cx="57621" cy="155013"/>
            </a:xfrm>
            <a:custGeom>
              <a:avLst/>
              <a:gdLst/>
              <a:ahLst/>
              <a:cxnLst/>
              <a:rect l="l" t="t" r="r" b="b"/>
              <a:pathLst>
                <a:path w="1146" h="3083" extrusionOk="0">
                  <a:moveTo>
                    <a:pt x="166" y="1"/>
                  </a:moveTo>
                  <a:lnTo>
                    <a:pt x="12" y="94"/>
                  </a:lnTo>
                  <a:cubicBezTo>
                    <a:pt x="32" y="115"/>
                    <a:pt x="269" y="496"/>
                    <a:pt x="506" y="980"/>
                  </a:cubicBezTo>
                  <a:cubicBezTo>
                    <a:pt x="619" y="1217"/>
                    <a:pt x="743" y="1475"/>
                    <a:pt x="825" y="1722"/>
                  </a:cubicBezTo>
                  <a:cubicBezTo>
                    <a:pt x="867" y="1856"/>
                    <a:pt x="908" y="1970"/>
                    <a:pt x="928" y="2083"/>
                  </a:cubicBezTo>
                  <a:cubicBezTo>
                    <a:pt x="960" y="2196"/>
                    <a:pt x="970" y="2309"/>
                    <a:pt x="970" y="2403"/>
                  </a:cubicBezTo>
                  <a:cubicBezTo>
                    <a:pt x="970" y="2474"/>
                    <a:pt x="960" y="2547"/>
                    <a:pt x="939" y="2598"/>
                  </a:cubicBezTo>
                  <a:cubicBezTo>
                    <a:pt x="928" y="2629"/>
                    <a:pt x="919" y="2650"/>
                    <a:pt x="908" y="2671"/>
                  </a:cubicBezTo>
                  <a:cubicBezTo>
                    <a:pt x="887" y="2701"/>
                    <a:pt x="877" y="2712"/>
                    <a:pt x="857" y="2732"/>
                  </a:cubicBezTo>
                  <a:cubicBezTo>
                    <a:pt x="784" y="2804"/>
                    <a:pt x="712" y="2845"/>
                    <a:pt x="640" y="2877"/>
                  </a:cubicBezTo>
                  <a:cubicBezTo>
                    <a:pt x="578" y="2897"/>
                    <a:pt x="516" y="2907"/>
                    <a:pt x="465" y="2907"/>
                  </a:cubicBezTo>
                  <a:cubicBezTo>
                    <a:pt x="413" y="2907"/>
                    <a:pt x="372" y="2897"/>
                    <a:pt x="331" y="2887"/>
                  </a:cubicBezTo>
                  <a:cubicBezTo>
                    <a:pt x="269" y="2866"/>
                    <a:pt x="218" y="2835"/>
                    <a:pt x="177" y="2804"/>
                  </a:cubicBezTo>
                  <a:cubicBezTo>
                    <a:pt x="156" y="2794"/>
                    <a:pt x="145" y="2783"/>
                    <a:pt x="135" y="2774"/>
                  </a:cubicBezTo>
                  <a:cubicBezTo>
                    <a:pt x="135" y="2774"/>
                    <a:pt x="125" y="2774"/>
                    <a:pt x="125" y="2763"/>
                  </a:cubicBezTo>
                  <a:lnTo>
                    <a:pt x="1" y="2887"/>
                  </a:lnTo>
                  <a:cubicBezTo>
                    <a:pt x="1" y="2887"/>
                    <a:pt x="42" y="2938"/>
                    <a:pt x="125" y="2990"/>
                  </a:cubicBezTo>
                  <a:cubicBezTo>
                    <a:pt x="166" y="3010"/>
                    <a:pt x="218" y="3031"/>
                    <a:pt x="269" y="3051"/>
                  </a:cubicBezTo>
                  <a:cubicBezTo>
                    <a:pt x="331" y="3072"/>
                    <a:pt x="393" y="3083"/>
                    <a:pt x="465" y="3083"/>
                  </a:cubicBezTo>
                  <a:cubicBezTo>
                    <a:pt x="537" y="3083"/>
                    <a:pt x="619" y="3072"/>
                    <a:pt x="712" y="3031"/>
                  </a:cubicBezTo>
                  <a:cubicBezTo>
                    <a:pt x="795" y="3000"/>
                    <a:pt x="887" y="2938"/>
                    <a:pt x="970" y="2866"/>
                  </a:cubicBezTo>
                  <a:cubicBezTo>
                    <a:pt x="1001" y="2835"/>
                    <a:pt x="1031" y="2804"/>
                    <a:pt x="1052" y="2763"/>
                  </a:cubicBezTo>
                  <a:cubicBezTo>
                    <a:pt x="1083" y="2712"/>
                    <a:pt x="1104" y="2660"/>
                    <a:pt x="1125" y="2598"/>
                  </a:cubicBezTo>
                  <a:cubicBezTo>
                    <a:pt x="1135" y="2536"/>
                    <a:pt x="1145" y="2464"/>
                    <a:pt x="1145" y="2403"/>
                  </a:cubicBezTo>
                  <a:cubicBezTo>
                    <a:pt x="1145" y="2289"/>
                    <a:pt x="1125" y="2165"/>
                    <a:pt x="1104" y="2041"/>
                  </a:cubicBezTo>
                  <a:cubicBezTo>
                    <a:pt x="1052" y="1825"/>
                    <a:pt x="970" y="1588"/>
                    <a:pt x="877" y="1361"/>
                  </a:cubicBezTo>
                  <a:cubicBezTo>
                    <a:pt x="722" y="1011"/>
                    <a:pt x="548" y="671"/>
                    <a:pt x="413" y="424"/>
                  </a:cubicBezTo>
                  <a:cubicBezTo>
                    <a:pt x="269" y="166"/>
                    <a:pt x="166" y="1"/>
                    <a:pt x="166"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1451;p61">
              <a:extLst>
                <a:ext uri="{FF2B5EF4-FFF2-40B4-BE49-F238E27FC236}">
                  <a16:creationId xmlns:a16="http://schemas.microsoft.com/office/drawing/2014/main" id="{477399C9-8D1C-C1A9-98E7-3EE11C2EB280}"/>
                </a:ext>
              </a:extLst>
            </p:cNvPr>
            <p:cNvSpPr/>
            <p:nvPr/>
          </p:nvSpPr>
          <p:spPr>
            <a:xfrm>
              <a:off x="2876132" y="2743958"/>
              <a:ext cx="75722" cy="159136"/>
            </a:xfrm>
            <a:custGeom>
              <a:avLst/>
              <a:gdLst/>
              <a:ahLst/>
              <a:cxnLst/>
              <a:rect l="l" t="t" r="r" b="b"/>
              <a:pathLst>
                <a:path w="1506" h="3165" extrusionOk="0">
                  <a:moveTo>
                    <a:pt x="444" y="1"/>
                  </a:moveTo>
                  <a:lnTo>
                    <a:pt x="299" y="104"/>
                  </a:lnTo>
                  <a:cubicBezTo>
                    <a:pt x="320" y="124"/>
                    <a:pt x="578" y="485"/>
                    <a:pt x="835" y="939"/>
                  </a:cubicBezTo>
                  <a:cubicBezTo>
                    <a:pt x="959" y="1176"/>
                    <a:pt x="1083" y="1423"/>
                    <a:pt x="1176" y="1681"/>
                  </a:cubicBezTo>
                  <a:cubicBezTo>
                    <a:pt x="1227" y="1805"/>
                    <a:pt x="1268" y="1928"/>
                    <a:pt x="1289" y="2041"/>
                  </a:cubicBezTo>
                  <a:cubicBezTo>
                    <a:pt x="1320" y="2165"/>
                    <a:pt x="1330" y="2279"/>
                    <a:pt x="1330" y="2382"/>
                  </a:cubicBezTo>
                  <a:cubicBezTo>
                    <a:pt x="1330" y="2495"/>
                    <a:pt x="1309" y="2608"/>
                    <a:pt x="1268" y="2691"/>
                  </a:cubicBezTo>
                  <a:cubicBezTo>
                    <a:pt x="1247" y="2732"/>
                    <a:pt x="1217" y="2773"/>
                    <a:pt x="1186" y="2815"/>
                  </a:cubicBezTo>
                  <a:cubicBezTo>
                    <a:pt x="1155" y="2845"/>
                    <a:pt x="1114" y="2876"/>
                    <a:pt x="1062" y="2907"/>
                  </a:cubicBezTo>
                  <a:cubicBezTo>
                    <a:pt x="938" y="2969"/>
                    <a:pt x="846" y="2989"/>
                    <a:pt x="753" y="2989"/>
                  </a:cubicBezTo>
                  <a:cubicBezTo>
                    <a:pt x="702" y="2989"/>
                    <a:pt x="660" y="2989"/>
                    <a:pt x="619" y="2969"/>
                  </a:cubicBezTo>
                  <a:cubicBezTo>
                    <a:pt x="547" y="2948"/>
                    <a:pt x="485" y="2918"/>
                    <a:pt x="423" y="2876"/>
                  </a:cubicBezTo>
                  <a:cubicBezTo>
                    <a:pt x="341" y="2804"/>
                    <a:pt x="269" y="2721"/>
                    <a:pt x="228" y="2660"/>
                  </a:cubicBezTo>
                  <a:cubicBezTo>
                    <a:pt x="207" y="2629"/>
                    <a:pt x="186" y="2598"/>
                    <a:pt x="176" y="2577"/>
                  </a:cubicBezTo>
                  <a:cubicBezTo>
                    <a:pt x="176" y="2567"/>
                    <a:pt x="166" y="2557"/>
                    <a:pt x="166" y="2557"/>
                  </a:cubicBezTo>
                  <a:lnTo>
                    <a:pt x="166" y="2547"/>
                  </a:lnTo>
                  <a:lnTo>
                    <a:pt x="1" y="2618"/>
                  </a:lnTo>
                  <a:cubicBezTo>
                    <a:pt x="1" y="2629"/>
                    <a:pt x="63" y="2753"/>
                    <a:pt x="186" y="2886"/>
                  </a:cubicBezTo>
                  <a:cubicBezTo>
                    <a:pt x="248" y="2959"/>
                    <a:pt x="331" y="3021"/>
                    <a:pt x="423" y="3083"/>
                  </a:cubicBezTo>
                  <a:cubicBezTo>
                    <a:pt x="464" y="3103"/>
                    <a:pt x="516" y="3124"/>
                    <a:pt x="578" y="3144"/>
                  </a:cubicBezTo>
                  <a:cubicBezTo>
                    <a:pt x="629" y="3154"/>
                    <a:pt x="691" y="3165"/>
                    <a:pt x="753" y="3165"/>
                  </a:cubicBezTo>
                  <a:cubicBezTo>
                    <a:pt x="876" y="3165"/>
                    <a:pt x="1011" y="3134"/>
                    <a:pt x="1144" y="3062"/>
                  </a:cubicBezTo>
                  <a:cubicBezTo>
                    <a:pt x="1206" y="3021"/>
                    <a:pt x="1268" y="2979"/>
                    <a:pt x="1309" y="2928"/>
                  </a:cubicBezTo>
                  <a:cubicBezTo>
                    <a:pt x="1382" y="2856"/>
                    <a:pt x="1433" y="2773"/>
                    <a:pt x="1464" y="2680"/>
                  </a:cubicBezTo>
                  <a:cubicBezTo>
                    <a:pt x="1495" y="2588"/>
                    <a:pt x="1506" y="2485"/>
                    <a:pt x="1506" y="2382"/>
                  </a:cubicBezTo>
                  <a:cubicBezTo>
                    <a:pt x="1506" y="2258"/>
                    <a:pt x="1485" y="2134"/>
                    <a:pt x="1454" y="2000"/>
                  </a:cubicBezTo>
                  <a:cubicBezTo>
                    <a:pt x="1402" y="1773"/>
                    <a:pt x="1320" y="1537"/>
                    <a:pt x="1217" y="1310"/>
                  </a:cubicBezTo>
                  <a:cubicBezTo>
                    <a:pt x="1052" y="960"/>
                    <a:pt x="867" y="640"/>
                    <a:pt x="712" y="403"/>
                  </a:cubicBezTo>
                  <a:cubicBezTo>
                    <a:pt x="557" y="156"/>
                    <a:pt x="444" y="1"/>
                    <a:pt x="444"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1452;p61">
              <a:extLst>
                <a:ext uri="{FF2B5EF4-FFF2-40B4-BE49-F238E27FC236}">
                  <a16:creationId xmlns:a16="http://schemas.microsoft.com/office/drawing/2014/main" id="{FE06AEAB-201D-14E6-4C77-32BC6D4D4060}"/>
                </a:ext>
              </a:extLst>
            </p:cNvPr>
            <p:cNvSpPr/>
            <p:nvPr/>
          </p:nvSpPr>
          <p:spPr>
            <a:xfrm>
              <a:off x="2773560" y="2844518"/>
              <a:ext cx="50280" cy="72051"/>
            </a:xfrm>
            <a:custGeom>
              <a:avLst/>
              <a:gdLst/>
              <a:ahLst/>
              <a:cxnLst/>
              <a:rect l="l" t="t" r="r" b="b"/>
              <a:pathLst>
                <a:path w="1000" h="1433" extrusionOk="0">
                  <a:moveTo>
                    <a:pt x="155" y="0"/>
                  </a:moveTo>
                  <a:lnTo>
                    <a:pt x="0" y="82"/>
                  </a:lnTo>
                  <a:cubicBezTo>
                    <a:pt x="0" y="82"/>
                    <a:pt x="145" y="361"/>
                    <a:pt x="330" y="660"/>
                  </a:cubicBezTo>
                  <a:cubicBezTo>
                    <a:pt x="423" y="815"/>
                    <a:pt x="526" y="979"/>
                    <a:pt x="619" y="1113"/>
                  </a:cubicBezTo>
                  <a:cubicBezTo>
                    <a:pt x="670" y="1186"/>
                    <a:pt x="711" y="1247"/>
                    <a:pt x="752" y="1299"/>
                  </a:cubicBezTo>
                  <a:cubicBezTo>
                    <a:pt x="804" y="1360"/>
                    <a:pt x="845" y="1402"/>
                    <a:pt x="876" y="1433"/>
                  </a:cubicBezTo>
                  <a:lnTo>
                    <a:pt x="1000" y="1309"/>
                  </a:lnTo>
                  <a:cubicBezTo>
                    <a:pt x="969" y="1278"/>
                    <a:pt x="928" y="1247"/>
                    <a:pt x="897" y="1195"/>
                  </a:cubicBezTo>
                  <a:cubicBezTo>
                    <a:pt x="825" y="1103"/>
                    <a:pt x="742" y="979"/>
                    <a:pt x="660" y="856"/>
                  </a:cubicBezTo>
                  <a:cubicBezTo>
                    <a:pt x="536" y="660"/>
                    <a:pt x="402" y="444"/>
                    <a:pt x="310" y="279"/>
                  </a:cubicBezTo>
                  <a:cubicBezTo>
                    <a:pt x="268" y="196"/>
                    <a:pt x="227" y="124"/>
                    <a:pt x="196" y="73"/>
                  </a:cubicBezTo>
                  <a:cubicBezTo>
                    <a:pt x="186" y="52"/>
                    <a:pt x="175" y="31"/>
                    <a:pt x="165" y="21"/>
                  </a:cubicBezTo>
                  <a:cubicBezTo>
                    <a:pt x="155" y="11"/>
                    <a:pt x="155" y="11"/>
                    <a:pt x="155" y="0"/>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1453;p61">
              <a:extLst>
                <a:ext uri="{FF2B5EF4-FFF2-40B4-BE49-F238E27FC236}">
                  <a16:creationId xmlns:a16="http://schemas.microsoft.com/office/drawing/2014/main" id="{EA526DB0-8DC2-FA5F-0023-F43AAD19C714}"/>
                </a:ext>
              </a:extLst>
            </p:cNvPr>
            <p:cNvSpPr/>
            <p:nvPr/>
          </p:nvSpPr>
          <p:spPr>
            <a:xfrm>
              <a:off x="2932094" y="2722136"/>
              <a:ext cx="138421" cy="240540"/>
            </a:xfrm>
            <a:custGeom>
              <a:avLst/>
              <a:gdLst/>
              <a:ahLst/>
              <a:cxnLst/>
              <a:rect l="l" t="t" r="r" b="b"/>
              <a:pathLst>
                <a:path w="2753" h="4784" extrusionOk="0">
                  <a:moveTo>
                    <a:pt x="1341" y="0"/>
                  </a:moveTo>
                  <a:cubicBezTo>
                    <a:pt x="1240" y="0"/>
                    <a:pt x="1143" y="23"/>
                    <a:pt x="1052" y="74"/>
                  </a:cubicBezTo>
                  <a:cubicBezTo>
                    <a:pt x="480" y="409"/>
                    <a:pt x="1447" y="2094"/>
                    <a:pt x="1743" y="2581"/>
                  </a:cubicBezTo>
                  <a:lnTo>
                    <a:pt x="1743" y="2581"/>
                  </a:lnTo>
                  <a:lnTo>
                    <a:pt x="2752" y="909"/>
                  </a:lnTo>
                  <a:cubicBezTo>
                    <a:pt x="2752" y="909"/>
                    <a:pt x="1982" y="0"/>
                    <a:pt x="1341" y="0"/>
                  </a:cubicBezTo>
                  <a:close/>
                  <a:moveTo>
                    <a:pt x="1743" y="2581"/>
                  </a:moveTo>
                  <a:lnTo>
                    <a:pt x="1631" y="2766"/>
                  </a:lnTo>
                  <a:lnTo>
                    <a:pt x="1631" y="2766"/>
                  </a:lnTo>
                  <a:cubicBezTo>
                    <a:pt x="1749" y="2728"/>
                    <a:pt x="1825" y="2713"/>
                    <a:pt x="1825" y="2713"/>
                  </a:cubicBezTo>
                  <a:cubicBezTo>
                    <a:pt x="1825" y="2713"/>
                    <a:pt x="1794" y="2664"/>
                    <a:pt x="1743" y="2581"/>
                  </a:cubicBezTo>
                  <a:close/>
                  <a:moveTo>
                    <a:pt x="1631" y="2766"/>
                  </a:moveTo>
                  <a:cubicBezTo>
                    <a:pt x="1156" y="2919"/>
                    <a:pt x="0" y="3438"/>
                    <a:pt x="413" y="4784"/>
                  </a:cubicBezTo>
                  <a:lnTo>
                    <a:pt x="1631" y="2766"/>
                  </a:lnTo>
                  <a:close/>
                </a:path>
              </a:pathLst>
            </a:custGeom>
            <a:solidFill>
              <a:srgbClr val="97545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1454;p61">
              <a:extLst>
                <a:ext uri="{FF2B5EF4-FFF2-40B4-BE49-F238E27FC236}">
                  <a16:creationId xmlns:a16="http://schemas.microsoft.com/office/drawing/2014/main" id="{5CAE0720-1846-F282-716E-5ACBCA7B728A}"/>
                </a:ext>
              </a:extLst>
            </p:cNvPr>
            <p:cNvSpPr/>
            <p:nvPr/>
          </p:nvSpPr>
          <p:spPr>
            <a:xfrm>
              <a:off x="2944011" y="2717561"/>
              <a:ext cx="130125" cy="246171"/>
            </a:xfrm>
            <a:custGeom>
              <a:avLst/>
              <a:gdLst/>
              <a:ahLst/>
              <a:cxnLst/>
              <a:rect l="l" t="t" r="r" b="b"/>
              <a:pathLst>
                <a:path w="2588" h="4896" extrusionOk="0">
                  <a:moveTo>
                    <a:pt x="1104" y="1"/>
                  </a:moveTo>
                  <a:cubicBezTo>
                    <a:pt x="1052" y="1"/>
                    <a:pt x="990" y="10"/>
                    <a:pt x="939" y="21"/>
                  </a:cubicBezTo>
                  <a:cubicBezTo>
                    <a:pt x="877" y="42"/>
                    <a:pt x="825" y="62"/>
                    <a:pt x="774" y="93"/>
                  </a:cubicBezTo>
                  <a:cubicBezTo>
                    <a:pt x="733" y="113"/>
                    <a:pt x="691" y="145"/>
                    <a:pt x="671" y="175"/>
                  </a:cubicBezTo>
                  <a:cubicBezTo>
                    <a:pt x="619" y="227"/>
                    <a:pt x="588" y="289"/>
                    <a:pt x="578" y="351"/>
                  </a:cubicBezTo>
                  <a:cubicBezTo>
                    <a:pt x="557" y="413"/>
                    <a:pt x="547" y="484"/>
                    <a:pt x="547" y="557"/>
                  </a:cubicBezTo>
                  <a:cubicBezTo>
                    <a:pt x="547" y="660"/>
                    <a:pt x="568" y="773"/>
                    <a:pt x="588" y="897"/>
                  </a:cubicBezTo>
                  <a:cubicBezTo>
                    <a:pt x="639" y="1103"/>
                    <a:pt x="722" y="1330"/>
                    <a:pt x="815" y="1546"/>
                  </a:cubicBezTo>
                  <a:cubicBezTo>
                    <a:pt x="959" y="1876"/>
                    <a:pt x="1134" y="2206"/>
                    <a:pt x="1269" y="2453"/>
                  </a:cubicBezTo>
                  <a:cubicBezTo>
                    <a:pt x="1344" y="2577"/>
                    <a:pt x="1408" y="2681"/>
                    <a:pt x="1452" y="2753"/>
                  </a:cubicBezTo>
                  <a:lnTo>
                    <a:pt x="1452" y="2753"/>
                  </a:lnTo>
                  <a:cubicBezTo>
                    <a:pt x="1418" y="2763"/>
                    <a:pt x="1377" y="2776"/>
                    <a:pt x="1330" y="2793"/>
                  </a:cubicBezTo>
                  <a:cubicBezTo>
                    <a:pt x="1217" y="2824"/>
                    <a:pt x="1083" y="2875"/>
                    <a:pt x="939" y="2958"/>
                  </a:cubicBezTo>
                  <a:cubicBezTo>
                    <a:pt x="722" y="3061"/>
                    <a:pt x="495" y="3226"/>
                    <a:pt x="310" y="3453"/>
                  </a:cubicBezTo>
                  <a:cubicBezTo>
                    <a:pt x="217" y="3566"/>
                    <a:pt x="145" y="3690"/>
                    <a:pt x="94" y="3834"/>
                  </a:cubicBezTo>
                  <a:cubicBezTo>
                    <a:pt x="32" y="3988"/>
                    <a:pt x="1" y="4153"/>
                    <a:pt x="1" y="4329"/>
                  </a:cubicBezTo>
                  <a:cubicBezTo>
                    <a:pt x="1" y="4504"/>
                    <a:pt x="32" y="4689"/>
                    <a:pt x="94" y="4895"/>
                  </a:cubicBezTo>
                  <a:lnTo>
                    <a:pt x="259" y="4844"/>
                  </a:lnTo>
                  <a:cubicBezTo>
                    <a:pt x="207" y="4659"/>
                    <a:pt x="176" y="4483"/>
                    <a:pt x="176" y="4329"/>
                  </a:cubicBezTo>
                  <a:cubicBezTo>
                    <a:pt x="176" y="4185"/>
                    <a:pt x="197" y="4061"/>
                    <a:pt x="238" y="3947"/>
                  </a:cubicBezTo>
                  <a:cubicBezTo>
                    <a:pt x="310" y="3741"/>
                    <a:pt x="423" y="3576"/>
                    <a:pt x="557" y="3432"/>
                  </a:cubicBezTo>
                  <a:cubicBezTo>
                    <a:pt x="671" y="3329"/>
                    <a:pt x="784" y="3246"/>
                    <a:pt x="898" y="3175"/>
                  </a:cubicBezTo>
                  <a:cubicBezTo>
                    <a:pt x="1083" y="3072"/>
                    <a:pt x="1258" y="2999"/>
                    <a:pt x="1392" y="2958"/>
                  </a:cubicBezTo>
                  <a:cubicBezTo>
                    <a:pt x="1454" y="2927"/>
                    <a:pt x="1505" y="2917"/>
                    <a:pt x="1546" y="2907"/>
                  </a:cubicBezTo>
                  <a:cubicBezTo>
                    <a:pt x="1567" y="2896"/>
                    <a:pt x="1578" y="2896"/>
                    <a:pt x="1588" y="2896"/>
                  </a:cubicBezTo>
                  <a:lnTo>
                    <a:pt x="1608" y="2896"/>
                  </a:lnTo>
                  <a:lnTo>
                    <a:pt x="1732" y="2866"/>
                  </a:lnTo>
                  <a:lnTo>
                    <a:pt x="1660" y="2762"/>
                  </a:lnTo>
                  <a:cubicBezTo>
                    <a:pt x="1649" y="2742"/>
                    <a:pt x="1413" y="2371"/>
                    <a:pt x="1175" y="1907"/>
                  </a:cubicBezTo>
                  <a:cubicBezTo>
                    <a:pt x="1062" y="1680"/>
                    <a:pt x="949" y="1433"/>
                    <a:pt x="866" y="1196"/>
                  </a:cubicBezTo>
                  <a:cubicBezTo>
                    <a:pt x="815" y="1072"/>
                    <a:pt x="784" y="959"/>
                    <a:pt x="763" y="855"/>
                  </a:cubicBezTo>
                  <a:cubicBezTo>
                    <a:pt x="733" y="743"/>
                    <a:pt x="722" y="639"/>
                    <a:pt x="722" y="557"/>
                  </a:cubicBezTo>
                  <a:cubicBezTo>
                    <a:pt x="722" y="475"/>
                    <a:pt x="733" y="413"/>
                    <a:pt x="753" y="361"/>
                  </a:cubicBezTo>
                  <a:cubicBezTo>
                    <a:pt x="763" y="330"/>
                    <a:pt x="784" y="310"/>
                    <a:pt x="794" y="289"/>
                  </a:cubicBezTo>
                  <a:cubicBezTo>
                    <a:pt x="815" y="278"/>
                    <a:pt x="836" y="258"/>
                    <a:pt x="856" y="248"/>
                  </a:cubicBezTo>
                  <a:cubicBezTo>
                    <a:pt x="898" y="217"/>
                    <a:pt x="939" y="207"/>
                    <a:pt x="980" y="196"/>
                  </a:cubicBezTo>
                  <a:cubicBezTo>
                    <a:pt x="1021" y="186"/>
                    <a:pt x="1062" y="175"/>
                    <a:pt x="1104" y="175"/>
                  </a:cubicBezTo>
                  <a:cubicBezTo>
                    <a:pt x="1175" y="175"/>
                    <a:pt x="1248" y="196"/>
                    <a:pt x="1330" y="217"/>
                  </a:cubicBezTo>
                  <a:cubicBezTo>
                    <a:pt x="1464" y="258"/>
                    <a:pt x="1598" y="330"/>
                    <a:pt x="1732" y="413"/>
                  </a:cubicBezTo>
                  <a:cubicBezTo>
                    <a:pt x="1928" y="546"/>
                    <a:pt x="2114" y="701"/>
                    <a:pt x="2237" y="835"/>
                  </a:cubicBezTo>
                  <a:cubicBezTo>
                    <a:pt x="2309" y="897"/>
                    <a:pt x="2361" y="949"/>
                    <a:pt x="2402" y="990"/>
                  </a:cubicBezTo>
                  <a:cubicBezTo>
                    <a:pt x="2412" y="1010"/>
                    <a:pt x="2433" y="1031"/>
                    <a:pt x="2443" y="1041"/>
                  </a:cubicBezTo>
                  <a:cubicBezTo>
                    <a:pt x="2443" y="1041"/>
                    <a:pt x="2443" y="1052"/>
                    <a:pt x="2453" y="1052"/>
                  </a:cubicBezTo>
                  <a:lnTo>
                    <a:pt x="2588" y="938"/>
                  </a:lnTo>
                  <a:cubicBezTo>
                    <a:pt x="2588" y="938"/>
                    <a:pt x="2391" y="711"/>
                    <a:pt x="2114" y="475"/>
                  </a:cubicBezTo>
                  <a:cubicBezTo>
                    <a:pt x="1969" y="361"/>
                    <a:pt x="1814" y="248"/>
                    <a:pt x="1640" y="155"/>
                  </a:cubicBezTo>
                  <a:cubicBezTo>
                    <a:pt x="1557" y="113"/>
                    <a:pt x="1464" y="72"/>
                    <a:pt x="1381" y="52"/>
                  </a:cubicBezTo>
                  <a:cubicBezTo>
                    <a:pt x="1289" y="21"/>
                    <a:pt x="1196" y="1"/>
                    <a:pt x="1104" y="1"/>
                  </a:cubicBez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1455;p61">
              <a:extLst>
                <a:ext uri="{FF2B5EF4-FFF2-40B4-BE49-F238E27FC236}">
                  <a16:creationId xmlns:a16="http://schemas.microsoft.com/office/drawing/2014/main" id="{CFBE884A-40B2-0E82-469B-E0E700544853}"/>
                </a:ext>
              </a:extLst>
            </p:cNvPr>
            <p:cNvSpPr/>
            <p:nvPr/>
          </p:nvSpPr>
          <p:spPr>
            <a:xfrm>
              <a:off x="2726900" y="2913603"/>
              <a:ext cx="2641158" cy="1849851"/>
            </a:xfrm>
            <a:custGeom>
              <a:avLst/>
              <a:gdLst/>
              <a:ahLst/>
              <a:cxnLst/>
              <a:rect l="l" t="t" r="r" b="b"/>
              <a:pathLst>
                <a:path w="52529" h="36791" extrusionOk="0">
                  <a:moveTo>
                    <a:pt x="8835" y="1"/>
                  </a:moveTo>
                  <a:cubicBezTo>
                    <a:pt x="8817" y="1"/>
                    <a:pt x="8799" y="3"/>
                    <a:pt x="8781" y="7"/>
                  </a:cubicBezTo>
                  <a:cubicBezTo>
                    <a:pt x="7462" y="327"/>
                    <a:pt x="1" y="3109"/>
                    <a:pt x="248" y="4428"/>
                  </a:cubicBezTo>
                  <a:cubicBezTo>
                    <a:pt x="505" y="5757"/>
                    <a:pt x="3938" y="23277"/>
                    <a:pt x="10564" y="23453"/>
                  </a:cubicBezTo>
                  <a:cubicBezTo>
                    <a:pt x="10718" y="23457"/>
                    <a:pt x="10869" y="23459"/>
                    <a:pt x="11019" y="23459"/>
                  </a:cubicBezTo>
                  <a:cubicBezTo>
                    <a:pt x="17295" y="23459"/>
                    <a:pt x="19685" y="19959"/>
                    <a:pt x="19685" y="19959"/>
                  </a:cubicBezTo>
                  <a:cubicBezTo>
                    <a:pt x="19685" y="19959"/>
                    <a:pt x="20406" y="23185"/>
                    <a:pt x="20138" y="24163"/>
                  </a:cubicBezTo>
                  <a:cubicBezTo>
                    <a:pt x="19870" y="25153"/>
                    <a:pt x="19314" y="31604"/>
                    <a:pt x="20024" y="36262"/>
                  </a:cubicBezTo>
                  <a:cubicBezTo>
                    <a:pt x="20024" y="36262"/>
                    <a:pt x="26406" y="36791"/>
                    <a:pt x="33279" y="36791"/>
                  </a:cubicBezTo>
                  <a:cubicBezTo>
                    <a:pt x="38994" y="36791"/>
                    <a:pt x="45047" y="36425"/>
                    <a:pt x="48055" y="35087"/>
                  </a:cubicBezTo>
                  <a:cubicBezTo>
                    <a:pt x="48055" y="35087"/>
                    <a:pt x="47963" y="29811"/>
                    <a:pt x="47252" y="26946"/>
                  </a:cubicBezTo>
                  <a:cubicBezTo>
                    <a:pt x="47252" y="26946"/>
                    <a:pt x="52528" y="22741"/>
                    <a:pt x="51992" y="18980"/>
                  </a:cubicBezTo>
                  <a:cubicBezTo>
                    <a:pt x="51456" y="15218"/>
                    <a:pt x="46232" y="4387"/>
                    <a:pt x="37348" y="2285"/>
                  </a:cubicBezTo>
                  <a:lnTo>
                    <a:pt x="27671" y="3068"/>
                  </a:lnTo>
                  <a:cubicBezTo>
                    <a:pt x="27671" y="3068"/>
                    <a:pt x="20540" y="4686"/>
                    <a:pt x="13398" y="11508"/>
                  </a:cubicBezTo>
                  <a:cubicBezTo>
                    <a:pt x="13398" y="11508"/>
                    <a:pt x="10197" y="1"/>
                    <a:pt x="8835" y="1"/>
                  </a:cubicBezTo>
                  <a:close/>
                </a:path>
              </a:pathLst>
            </a:custGeom>
            <a:solidFill>
              <a:srgbClr val="6765C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1456;p61">
              <a:extLst>
                <a:ext uri="{FF2B5EF4-FFF2-40B4-BE49-F238E27FC236}">
                  <a16:creationId xmlns:a16="http://schemas.microsoft.com/office/drawing/2014/main" id="{34D8508F-7854-9117-A377-EC93A500DFB7}"/>
                </a:ext>
              </a:extLst>
            </p:cNvPr>
            <p:cNvSpPr/>
            <p:nvPr/>
          </p:nvSpPr>
          <p:spPr>
            <a:xfrm>
              <a:off x="5192350" y="3688622"/>
              <a:ext cx="161751" cy="438894"/>
            </a:xfrm>
            <a:custGeom>
              <a:avLst/>
              <a:gdLst/>
              <a:ahLst/>
              <a:cxnLst/>
              <a:rect l="l" t="t" r="r" b="b"/>
              <a:pathLst>
                <a:path w="3217" h="8729" extrusionOk="0">
                  <a:moveTo>
                    <a:pt x="1845" y="0"/>
                  </a:moveTo>
                  <a:cubicBezTo>
                    <a:pt x="1103" y="928"/>
                    <a:pt x="1" y="2680"/>
                    <a:pt x="1" y="4895"/>
                  </a:cubicBezTo>
                  <a:cubicBezTo>
                    <a:pt x="1" y="6338"/>
                    <a:pt x="454" y="7668"/>
                    <a:pt x="970" y="8729"/>
                  </a:cubicBezTo>
                  <a:cubicBezTo>
                    <a:pt x="2154" y="7235"/>
                    <a:pt x="3216" y="5348"/>
                    <a:pt x="2958" y="3566"/>
                  </a:cubicBezTo>
                  <a:cubicBezTo>
                    <a:pt x="2834" y="2690"/>
                    <a:pt x="2454" y="1443"/>
                    <a:pt x="1845" y="0"/>
                  </a:cubicBezTo>
                  <a:close/>
                </a:path>
              </a:pathLst>
            </a:custGeom>
            <a:solidFill>
              <a:srgbClr val="191919">
                <a:alpha val="419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1457;p61">
              <a:extLst>
                <a:ext uri="{FF2B5EF4-FFF2-40B4-BE49-F238E27FC236}">
                  <a16:creationId xmlns:a16="http://schemas.microsoft.com/office/drawing/2014/main" id="{A4BC1E0F-EE0B-096D-1D6F-65F2D4EEFB3D}"/>
                </a:ext>
              </a:extLst>
            </p:cNvPr>
            <p:cNvSpPr/>
            <p:nvPr/>
          </p:nvSpPr>
          <p:spPr>
            <a:xfrm>
              <a:off x="3055935" y="3949074"/>
              <a:ext cx="457095" cy="144002"/>
            </a:xfrm>
            <a:custGeom>
              <a:avLst/>
              <a:gdLst/>
              <a:ahLst/>
              <a:cxnLst/>
              <a:rect l="l" t="t" r="r" b="b"/>
              <a:pathLst>
                <a:path w="9091" h="2864" extrusionOk="0">
                  <a:moveTo>
                    <a:pt x="2777" y="0"/>
                  </a:moveTo>
                  <a:cubicBezTo>
                    <a:pt x="1620" y="0"/>
                    <a:pt x="673" y="219"/>
                    <a:pt x="1" y="447"/>
                  </a:cubicBezTo>
                  <a:cubicBezTo>
                    <a:pt x="1175" y="1879"/>
                    <a:pt x="2515" y="2817"/>
                    <a:pt x="4020" y="2859"/>
                  </a:cubicBezTo>
                  <a:cubicBezTo>
                    <a:pt x="4166" y="2862"/>
                    <a:pt x="4311" y="2864"/>
                    <a:pt x="4454" y="2864"/>
                  </a:cubicBezTo>
                  <a:cubicBezTo>
                    <a:pt x="6335" y="2864"/>
                    <a:pt x="7864" y="2557"/>
                    <a:pt x="9090" y="2117"/>
                  </a:cubicBezTo>
                  <a:cubicBezTo>
                    <a:pt x="6666" y="480"/>
                    <a:pt x="4491" y="0"/>
                    <a:pt x="2777" y="0"/>
                  </a:cubicBezTo>
                  <a:close/>
                </a:path>
              </a:pathLst>
            </a:custGeom>
            <a:solidFill>
              <a:srgbClr val="191919">
                <a:alpha val="419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1458;p61">
              <a:extLst>
                <a:ext uri="{FF2B5EF4-FFF2-40B4-BE49-F238E27FC236}">
                  <a16:creationId xmlns:a16="http://schemas.microsoft.com/office/drawing/2014/main" id="{1DC24F89-02F1-8D24-48D9-08A08BE5457E}"/>
                </a:ext>
              </a:extLst>
            </p:cNvPr>
            <p:cNvSpPr/>
            <p:nvPr/>
          </p:nvSpPr>
          <p:spPr>
            <a:xfrm>
              <a:off x="2795834" y="3133629"/>
              <a:ext cx="26498" cy="26498"/>
            </a:xfrm>
            <a:custGeom>
              <a:avLst/>
              <a:gdLst/>
              <a:ahLst/>
              <a:cxnLst/>
              <a:rect l="l" t="t" r="r" b="b"/>
              <a:pathLst>
                <a:path w="527" h="527" extrusionOk="0">
                  <a:moveTo>
                    <a:pt x="258" y="1"/>
                  </a:moveTo>
                  <a:cubicBezTo>
                    <a:pt x="114" y="1"/>
                    <a:pt x="0" y="114"/>
                    <a:pt x="0" y="259"/>
                  </a:cubicBezTo>
                  <a:cubicBezTo>
                    <a:pt x="0" y="403"/>
                    <a:pt x="114" y="527"/>
                    <a:pt x="258" y="527"/>
                  </a:cubicBezTo>
                  <a:cubicBezTo>
                    <a:pt x="402" y="527"/>
                    <a:pt x="526" y="403"/>
                    <a:pt x="526" y="259"/>
                  </a:cubicBezTo>
                  <a:cubicBezTo>
                    <a:pt x="526" y="114"/>
                    <a:pt x="402" y="1"/>
                    <a:pt x="25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59;p61">
              <a:extLst>
                <a:ext uri="{FF2B5EF4-FFF2-40B4-BE49-F238E27FC236}">
                  <a16:creationId xmlns:a16="http://schemas.microsoft.com/office/drawing/2014/main" id="{48829556-93FC-343F-BDC5-8D5BB2CB4C56}"/>
                </a:ext>
              </a:extLst>
            </p:cNvPr>
            <p:cNvSpPr/>
            <p:nvPr/>
          </p:nvSpPr>
          <p:spPr>
            <a:xfrm>
              <a:off x="2814488" y="3203619"/>
              <a:ext cx="26498" cy="26447"/>
            </a:xfrm>
            <a:custGeom>
              <a:avLst/>
              <a:gdLst/>
              <a:ahLst/>
              <a:cxnLst/>
              <a:rect l="l" t="t" r="r" b="b"/>
              <a:pathLst>
                <a:path w="527" h="526" extrusionOk="0">
                  <a:moveTo>
                    <a:pt x="258" y="0"/>
                  </a:moveTo>
                  <a:cubicBezTo>
                    <a:pt x="114" y="0"/>
                    <a:pt x="0" y="124"/>
                    <a:pt x="0" y="268"/>
                  </a:cubicBezTo>
                  <a:cubicBezTo>
                    <a:pt x="0" y="412"/>
                    <a:pt x="114" y="525"/>
                    <a:pt x="258" y="525"/>
                  </a:cubicBezTo>
                  <a:cubicBezTo>
                    <a:pt x="402" y="525"/>
                    <a:pt x="526" y="412"/>
                    <a:pt x="526" y="268"/>
                  </a:cubicBezTo>
                  <a:cubicBezTo>
                    <a:pt x="526" y="124"/>
                    <a:pt x="402" y="0"/>
                    <a:pt x="25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60;p61">
              <a:extLst>
                <a:ext uri="{FF2B5EF4-FFF2-40B4-BE49-F238E27FC236}">
                  <a16:creationId xmlns:a16="http://schemas.microsoft.com/office/drawing/2014/main" id="{29B767A7-7C94-2D87-227D-231617254B02}"/>
                </a:ext>
              </a:extLst>
            </p:cNvPr>
            <p:cNvSpPr/>
            <p:nvPr/>
          </p:nvSpPr>
          <p:spPr>
            <a:xfrm>
              <a:off x="2847623" y="3091143"/>
              <a:ext cx="116147" cy="305250"/>
            </a:xfrm>
            <a:custGeom>
              <a:avLst/>
              <a:gdLst/>
              <a:ahLst/>
              <a:cxnLst/>
              <a:rect l="l" t="t" r="r" b="b"/>
              <a:pathLst>
                <a:path w="2310" h="6071" extrusionOk="0">
                  <a:moveTo>
                    <a:pt x="176" y="0"/>
                  </a:moveTo>
                  <a:lnTo>
                    <a:pt x="1" y="32"/>
                  </a:lnTo>
                  <a:cubicBezTo>
                    <a:pt x="1" y="42"/>
                    <a:pt x="413" y="2556"/>
                    <a:pt x="2155" y="6071"/>
                  </a:cubicBezTo>
                  <a:lnTo>
                    <a:pt x="2309" y="5998"/>
                  </a:lnTo>
                  <a:cubicBezTo>
                    <a:pt x="1443" y="4246"/>
                    <a:pt x="908" y="2752"/>
                    <a:pt x="589" y="1681"/>
                  </a:cubicBezTo>
                  <a:cubicBezTo>
                    <a:pt x="434" y="1155"/>
                    <a:pt x="330" y="733"/>
                    <a:pt x="259" y="444"/>
                  </a:cubicBezTo>
                  <a:cubicBezTo>
                    <a:pt x="227" y="300"/>
                    <a:pt x="207" y="186"/>
                    <a:pt x="197" y="114"/>
                  </a:cubicBezTo>
                  <a:cubicBezTo>
                    <a:pt x="186" y="73"/>
                    <a:pt x="186" y="52"/>
                    <a:pt x="176" y="32"/>
                  </a:cubicBezTo>
                  <a:lnTo>
                    <a:pt x="176" y="11"/>
                  </a:lnTo>
                  <a:lnTo>
                    <a:pt x="17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61;p61">
              <a:extLst>
                <a:ext uri="{FF2B5EF4-FFF2-40B4-BE49-F238E27FC236}">
                  <a16:creationId xmlns:a16="http://schemas.microsoft.com/office/drawing/2014/main" id="{833968CF-BFBD-891D-DDCE-E221ACC14390}"/>
                </a:ext>
              </a:extLst>
            </p:cNvPr>
            <p:cNvSpPr/>
            <p:nvPr/>
          </p:nvSpPr>
          <p:spPr>
            <a:xfrm>
              <a:off x="4103678" y="3695863"/>
              <a:ext cx="886084" cy="955571"/>
            </a:xfrm>
            <a:custGeom>
              <a:avLst/>
              <a:gdLst/>
              <a:ahLst/>
              <a:cxnLst/>
              <a:rect l="l" t="t" r="r" b="b"/>
              <a:pathLst>
                <a:path w="17623" h="19005" extrusionOk="0">
                  <a:moveTo>
                    <a:pt x="9729" y="1"/>
                  </a:moveTo>
                  <a:lnTo>
                    <a:pt x="0" y="6101"/>
                  </a:lnTo>
                  <a:lnTo>
                    <a:pt x="8348" y="19004"/>
                  </a:lnTo>
                  <a:lnTo>
                    <a:pt x="17623" y="13872"/>
                  </a:lnTo>
                  <a:lnTo>
                    <a:pt x="9729" y="1"/>
                  </a:lnTo>
                  <a:close/>
                </a:path>
              </a:pathLst>
            </a:custGeom>
            <a:solidFill>
              <a:srgbClr val="FFB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62;p61">
              <a:extLst>
                <a:ext uri="{FF2B5EF4-FFF2-40B4-BE49-F238E27FC236}">
                  <a16:creationId xmlns:a16="http://schemas.microsoft.com/office/drawing/2014/main" id="{3BB694C3-9D72-5FBA-C7AE-FE21F9CEA51B}"/>
                </a:ext>
              </a:extLst>
            </p:cNvPr>
            <p:cNvSpPr/>
            <p:nvPr/>
          </p:nvSpPr>
          <p:spPr>
            <a:xfrm>
              <a:off x="4217161" y="3822317"/>
              <a:ext cx="417726" cy="325915"/>
            </a:xfrm>
            <a:custGeom>
              <a:avLst/>
              <a:gdLst/>
              <a:ahLst/>
              <a:cxnLst/>
              <a:rect l="l" t="t" r="r" b="b"/>
              <a:pathLst>
                <a:path w="8308" h="6482" extrusionOk="0">
                  <a:moveTo>
                    <a:pt x="6947" y="0"/>
                  </a:moveTo>
                  <a:lnTo>
                    <a:pt x="1" y="4246"/>
                  </a:lnTo>
                  <a:lnTo>
                    <a:pt x="1371" y="6482"/>
                  </a:lnTo>
                  <a:lnTo>
                    <a:pt x="8307" y="2236"/>
                  </a:lnTo>
                  <a:lnTo>
                    <a:pt x="6947" y="0"/>
                  </a:lnTo>
                  <a:close/>
                </a:path>
              </a:pathLst>
            </a:custGeom>
            <a:solidFill>
              <a:srgbClr val="FFFFFF">
                <a:alpha val="173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63;p61">
              <a:extLst>
                <a:ext uri="{FF2B5EF4-FFF2-40B4-BE49-F238E27FC236}">
                  <a16:creationId xmlns:a16="http://schemas.microsoft.com/office/drawing/2014/main" id="{EB2245F2-43A5-5F5E-70D5-3AC75822382C}"/>
                </a:ext>
              </a:extLst>
            </p:cNvPr>
            <p:cNvSpPr/>
            <p:nvPr/>
          </p:nvSpPr>
          <p:spPr>
            <a:xfrm>
              <a:off x="3717122" y="3473574"/>
              <a:ext cx="191768" cy="549259"/>
            </a:xfrm>
            <a:custGeom>
              <a:avLst/>
              <a:gdLst/>
              <a:ahLst/>
              <a:cxnLst/>
              <a:rect l="l" t="t" r="r" b="b"/>
              <a:pathLst>
                <a:path w="3814" h="10924" extrusionOk="0">
                  <a:moveTo>
                    <a:pt x="3680" y="0"/>
                  </a:moveTo>
                  <a:cubicBezTo>
                    <a:pt x="3669" y="0"/>
                    <a:pt x="2938" y="1041"/>
                    <a:pt x="2134" y="2402"/>
                  </a:cubicBezTo>
                  <a:cubicBezTo>
                    <a:pt x="1732" y="3082"/>
                    <a:pt x="1310" y="3834"/>
                    <a:pt x="959" y="4576"/>
                  </a:cubicBezTo>
                  <a:cubicBezTo>
                    <a:pt x="609" y="5318"/>
                    <a:pt x="330" y="6050"/>
                    <a:pt x="197" y="6689"/>
                  </a:cubicBezTo>
                  <a:cubicBezTo>
                    <a:pt x="52" y="7379"/>
                    <a:pt x="0" y="7997"/>
                    <a:pt x="0" y="8523"/>
                  </a:cubicBezTo>
                  <a:cubicBezTo>
                    <a:pt x="0" y="9286"/>
                    <a:pt x="104" y="9873"/>
                    <a:pt x="217" y="10275"/>
                  </a:cubicBezTo>
                  <a:cubicBezTo>
                    <a:pt x="268" y="10481"/>
                    <a:pt x="330" y="10635"/>
                    <a:pt x="371" y="10749"/>
                  </a:cubicBezTo>
                  <a:cubicBezTo>
                    <a:pt x="392" y="10800"/>
                    <a:pt x="403" y="10852"/>
                    <a:pt x="413" y="10883"/>
                  </a:cubicBezTo>
                  <a:cubicBezTo>
                    <a:pt x="423" y="10893"/>
                    <a:pt x="423" y="10903"/>
                    <a:pt x="423" y="10914"/>
                  </a:cubicBezTo>
                  <a:lnTo>
                    <a:pt x="433" y="10924"/>
                  </a:lnTo>
                  <a:lnTo>
                    <a:pt x="485" y="10914"/>
                  </a:lnTo>
                  <a:lnTo>
                    <a:pt x="609" y="10914"/>
                  </a:lnTo>
                  <a:cubicBezTo>
                    <a:pt x="609" y="10903"/>
                    <a:pt x="598" y="10893"/>
                    <a:pt x="598" y="10893"/>
                  </a:cubicBezTo>
                  <a:cubicBezTo>
                    <a:pt x="598" y="10873"/>
                    <a:pt x="598" y="10862"/>
                    <a:pt x="588" y="10852"/>
                  </a:cubicBezTo>
                  <a:cubicBezTo>
                    <a:pt x="578" y="10821"/>
                    <a:pt x="568" y="10790"/>
                    <a:pt x="547" y="10738"/>
                  </a:cubicBezTo>
                  <a:cubicBezTo>
                    <a:pt x="526" y="10667"/>
                    <a:pt x="485" y="10564"/>
                    <a:pt x="444" y="10440"/>
                  </a:cubicBezTo>
                  <a:cubicBezTo>
                    <a:pt x="320" y="10048"/>
                    <a:pt x="176" y="9409"/>
                    <a:pt x="176" y="8523"/>
                  </a:cubicBezTo>
                  <a:cubicBezTo>
                    <a:pt x="176" y="8008"/>
                    <a:pt x="227" y="7410"/>
                    <a:pt x="362" y="6719"/>
                  </a:cubicBezTo>
                  <a:cubicBezTo>
                    <a:pt x="495" y="6112"/>
                    <a:pt x="774" y="5390"/>
                    <a:pt x="1113" y="4658"/>
                  </a:cubicBezTo>
                  <a:cubicBezTo>
                    <a:pt x="1639" y="3545"/>
                    <a:pt x="2309" y="2412"/>
                    <a:pt x="2856" y="1546"/>
                  </a:cubicBezTo>
                  <a:cubicBezTo>
                    <a:pt x="3133" y="1113"/>
                    <a:pt x="3371" y="753"/>
                    <a:pt x="3546" y="495"/>
                  </a:cubicBezTo>
                  <a:cubicBezTo>
                    <a:pt x="3628" y="371"/>
                    <a:pt x="3701" y="268"/>
                    <a:pt x="3742" y="206"/>
                  </a:cubicBezTo>
                  <a:cubicBezTo>
                    <a:pt x="3772" y="165"/>
                    <a:pt x="3783" y="144"/>
                    <a:pt x="3804" y="124"/>
                  </a:cubicBezTo>
                  <a:cubicBezTo>
                    <a:pt x="3804" y="114"/>
                    <a:pt x="3814" y="114"/>
                    <a:pt x="3814" y="103"/>
                  </a:cubicBezTo>
                  <a:lnTo>
                    <a:pt x="3814" y="93"/>
                  </a:lnTo>
                  <a:lnTo>
                    <a:pt x="3680"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64;p61">
              <a:extLst>
                <a:ext uri="{FF2B5EF4-FFF2-40B4-BE49-F238E27FC236}">
                  <a16:creationId xmlns:a16="http://schemas.microsoft.com/office/drawing/2014/main" id="{948FD449-5991-B3E2-E306-292A5CF67F3E}"/>
                </a:ext>
              </a:extLst>
            </p:cNvPr>
            <p:cNvSpPr/>
            <p:nvPr/>
          </p:nvSpPr>
          <p:spPr>
            <a:xfrm>
              <a:off x="3843075" y="3490116"/>
              <a:ext cx="20213" cy="73157"/>
            </a:xfrm>
            <a:custGeom>
              <a:avLst/>
              <a:gdLst/>
              <a:ahLst/>
              <a:cxnLst/>
              <a:rect l="l" t="t" r="r" b="b"/>
              <a:pathLst>
                <a:path w="402" h="1455" extrusionOk="0">
                  <a:moveTo>
                    <a:pt x="227" y="1"/>
                  </a:moveTo>
                  <a:lnTo>
                    <a:pt x="0" y="1423"/>
                  </a:lnTo>
                  <a:lnTo>
                    <a:pt x="175" y="1454"/>
                  </a:lnTo>
                  <a:lnTo>
                    <a:pt x="402" y="21"/>
                  </a:lnTo>
                  <a:lnTo>
                    <a:pt x="227" y="1"/>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65;p61">
              <a:extLst>
                <a:ext uri="{FF2B5EF4-FFF2-40B4-BE49-F238E27FC236}">
                  <a16:creationId xmlns:a16="http://schemas.microsoft.com/office/drawing/2014/main" id="{F3F97B36-B0E6-1142-1406-00CAABA4F4D0}"/>
                </a:ext>
              </a:extLst>
            </p:cNvPr>
            <p:cNvSpPr/>
            <p:nvPr/>
          </p:nvSpPr>
          <p:spPr>
            <a:xfrm>
              <a:off x="4145662" y="4212994"/>
              <a:ext cx="442565" cy="479923"/>
            </a:xfrm>
            <a:custGeom>
              <a:avLst/>
              <a:gdLst/>
              <a:ahLst/>
              <a:cxnLst/>
              <a:rect l="l" t="t" r="r" b="b"/>
              <a:pathLst>
                <a:path w="8802" h="9545" extrusionOk="0">
                  <a:moveTo>
                    <a:pt x="4514" y="1"/>
                  </a:moveTo>
                  <a:cubicBezTo>
                    <a:pt x="4514" y="1"/>
                    <a:pt x="1020" y="917"/>
                    <a:pt x="917" y="1453"/>
                  </a:cubicBezTo>
                  <a:cubicBezTo>
                    <a:pt x="825" y="1989"/>
                    <a:pt x="1402" y="2278"/>
                    <a:pt x="1402" y="2278"/>
                  </a:cubicBezTo>
                  <a:cubicBezTo>
                    <a:pt x="1402" y="2278"/>
                    <a:pt x="1" y="3638"/>
                    <a:pt x="433" y="4277"/>
                  </a:cubicBezTo>
                  <a:cubicBezTo>
                    <a:pt x="813" y="4817"/>
                    <a:pt x="1292" y="4855"/>
                    <a:pt x="1421" y="4855"/>
                  </a:cubicBezTo>
                  <a:cubicBezTo>
                    <a:pt x="1442" y="4855"/>
                    <a:pt x="1453" y="4854"/>
                    <a:pt x="1453" y="4854"/>
                  </a:cubicBezTo>
                  <a:lnTo>
                    <a:pt x="1453" y="4854"/>
                  </a:lnTo>
                  <a:cubicBezTo>
                    <a:pt x="1453" y="4854"/>
                    <a:pt x="1366" y="6507"/>
                    <a:pt x="2381" y="6507"/>
                  </a:cubicBezTo>
                  <a:cubicBezTo>
                    <a:pt x="2411" y="6507"/>
                    <a:pt x="2442" y="6506"/>
                    <a:pt x="2474" y="6503"/>
                  </a:cubicBezTo>
                  <a:lnTo>
                    <a:pt x="2474" y="6503"/>
                  </a:lnTo>
                  <a:cubicBezTo>
                    <a:pt x="2474" y="6503"/>
                    <a:pt x="2113" y="7977"/>
                    <a:pt x="3597" y="8204"/>
                  </a:cubicBezTo>
                  <a:cubicBezTo>
                    <a:pt x="3597" y="8204"/>
                    <a:pt x="3562" y="9545"/>
                    <a:pt x="4958" y="9545"/>
                  </a:cubicBezTo>
                  <a:cubicBezTo>
                    <a:pt x="5080" y="9545"/>
                    <a:pt x="5214" y="9535"/>
                    <a:pt x="5359" y="9512"/>
                  </a:cubicBezTo>
                  <a:cubicBezTo>
                    <a:pt x="7173" y="9244"/>
                    <a:pt x="8802" y="6761"/>
                    <a:pt x="8802" y="6761"/>
                  </a:cubicBezTo>
                  <a:cubicBezTo>
                    <a:pt x="8802" y="6761"/>
                    <a:pt x="6998" y="5153"/>
                    <a:pt x="6050" y="3473"/>
                  </a:cubicBezTo>
                  <a:cubicBezTo>
                    <a:pt x="5112" y="1783"/>
                    <a:pt x="4514" y="1"/>
                    <a:pt x="4514" y="1"/>
                  </a:cubicBezTo>
                  <a:close/>
                </a:path>
              </a:pathLst>
            </a:custGeom>
            <a:solidFill>
              <a:srgbClr val="97545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66;p61">
              <a:extLst>
                <a:ext uri="{FF2B5EF4-FFF2-40B4-BE49-F238E27FC236}">
                  <a16:creationId xmlns:a16="http://schemas.microsoft.com/office/drawing/2014/main" id="{C637362E-5E94-CB23-C6B8-04760E7EB708}"/>
                </a:ext>
              </a:extLst>
            </p:cNvPr>
            <p:cNvSpPr/>
            <p:nvPr/>
          </p:nvSpPr>
          <p:spPr>
            <a:xfrm>
              <a:off x="4169998" y="4242006"/>
              <a:ext cx="167935" cy="145661"/>
            </a:xfrm>
            <a:custGeom>
              <a:avLst/>
              <a:gdLst/>
              <a:ahLst/>
              <a:cxnLst/>
              <a:rect l="l" t="t" r="r" b="b"/>
              <a:pathLst>
                <a:path w="3340" h="2897" extrusionOk="0">
                  <a:moveTo>
                    <a:pt x="3257" y="1"/>
                  </a:moveTo>
                  <a:cubicBezTo>
                    <a:pt x="3257" y="11"/>
                    <a:pt x="2608" y="351"/>
                    <a:pt x="1876" y="876"/>
                  </a:cubicBezTo>
                  <a:cubicBezTo>
                    <a:pt x="1516" y="1134"/>
                    <a:pt x="1124" y="1443"/>
                    <a:pt x="794" y="1773"/>
                  </a:cubicBezTo>
                  <a:cubicBezTo>
                    <a:pt x="619" y="1938"/>
                    <a:pt x="465" y="2113"/>
                    <a:pt x="330" y="2288"/>
                  </a:cubicBezTo>
                  <a:cubicBezTo>
                    <a:pt x="197" y="2463"/>
                    <a:pt x="83" y="2649"/>
                    <a:pt x="1" y="2834"/>
                  </a:cubicBezTo>
                  <a:lnTo>
                    <a:pt x="165" y="2896"/>
                  </a:lnTo>
                  <a:cubicBezTo>
                    <a:pt x="238" y="2731"/>
                    <a:pt x="341" y="2556"/>
                    <a:pt x="475" y="2392"/>
                  </a:cubicBezTo>
                  <a:cubicBezTo>
                    <a:pt x="691" y="2092"/>
                    <a:pt x="990" y="1804"/>
                    <a:pt x="1299" y="1546"/>
                  </a:cubicBezTo>
                  <a:cubicBezTo>
                    <a:pt x="1763" y="1144"/>
                    <a:pt x="2278" y="794"/>
                    <a:pt x="2670" y="546"/>
                  </a:cubicBezTo>
                  <a:cubicBezTo>
                    <a:pt x="2865" y="433"/>
                    <a:pt x="3030" y="330"/>
                    <a:pt x="3154" y="258"/>
                  </a:cubicBezTo>
                  <a:cubicBezTo>
                    <a:pt x="3206" y="227"/>
                    <a:pt x="3257" y="207"/>
                    <a:pt x="3288" y="186"/>
                  </a:cubicBezTo>
                  <a:cubicBezTo>
                    <a:pt x="3298" y="175"/>
                    <a:pt x="3319" y="175"/>
                    <a:pt x="3319" y="166"/>
                  </a:cubicBezTo>
                  <a:lnTo>
                    <a:pt x="3330" y="166"/>
                  </a:lnTo>
                  <a:lnTo>
                    <a:pt x="3340" y="155"/>
                  </a:lnTo>
                  <a:lnTo>
                    <a:pt x="3257" y="1"/>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67;p61">
              <a:extLst>
                <a:ext uri="{FF2B5EF4-FFF2-40B4-BE49-F238E27FC236}">
                  <a16:creationId xmlns:a16="http://schemas.microsoft.com/office/drawing/2014/main" id="{24C14CD7-7239-36B9-01D7-43B742C54C6D}"/>
                </a:ext>
              </a:extLst>
            </p:cNvPr>
            <p:cNvSpPr/>
            <p:nvPr/>
          </p:nvSpPr>
          <p:spPr>
            <a:xfrm>
              <a:off x="4369511" y="3740411"/>
              <a:ext cx="763854" cy="825497"/>
            </a:xfrm>
            <a:custGeom>
              <a:avLst/>
              <a:gdLst/>
              <a:ahLst/>
              <a:cxnLst/>
              <a:rect l="l" t="t" r="r" b="b"/>
              <a:pathLst>
                <a:path w="15192" h="16418" extrusionOk="0">
                  <a:moveTo>
                    <a:pt x="11852" y="1"/>
                  </a:moveTo>
                  <a:cubicBezTo>
                    <a:pt x="11852" y="1"/>
                    <a:pt x="835" y="7400"/>
                    <a:pt x="1" y="8688"/>
                  </a:cubicBezTo>
                  <a:cubicBezTo>
                    <a:pt x="1" y="8688"/>
                    <a:pt x="1608" y="14871"/>
                    <a:pt x="4772" y="16417"/>
                  </a:cubicBezTo>
                  <a:cubicBezTo>
                    <a:pt x="4772" y="16417"/>
                    <a:pt x="12810" y="12233"/>
                    <a:pt x="15191" y="9780"/>
                  </a:cubicBezTo>
                  <a:lnTo>
                    <a:pt x="11852" y="1"/>
                  </a:lnTo>
                  <a:close/>
                </a:path>
              </a:pathLst>
            </a:custGeom>
            <a:solidFill>
              <a:srgbClr val="6765C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468;p61">
              <a:extLst>
                <a:ext uri="{FF2B5EF4-FFF2-40B4-BE49-F238E27FC236}">
                  <a16:creationId xmlns:a16="http://schemas.microsoft.com/office/drawing/2014/main" id="{F5A105AE-BF15-FA35-E32D-E8EC6D6DB53A}"/>
                </a:ext>
              </a:extLst>
            </p:cNvPr>
            <p:cNvSpPr/>
            <p:nvPr/>
          </p:nvSpPr>
          <p:spPr>
            <a:xfrm>
              <a:off x="4364835" y="3736791"/>
              <a:ext cx="772100" cy="833793"/>
            </a:xfrm>
            <a:custGeom>
              <a:avLst/>
              <a:gdLst/>
              <a:ahLst/>
              <a:cxnLst/>
              <a:rect l="l" t="t" r="r" b="b"/>
              <a:pathLst>
                <a:path w="15356" h="16583" extrusionOk="0">
                  <a:moveTo>
                    <a:pt x="11893" y="0"/>
                  </a:moveTo>
                  <a:cubicBezTo>
                    <a:pt x="11893" y="0"/>
                    <a:pt x="9142" y="1845"/>
                    <a:pt x="6287" y="3865"/>
                  </a:cubicBezTo>
                  <a:cubicBezTo>
                    <a:pt x="4855" y="4864"/>
                    <a:pt x="3401" y="5916"/>
                    <a:pt x="2247" y="6792"/>
                  </a:cubicBezTo>
                  <a:cubicBezTo>
                    <a:pt x="1670" y="7225"/>
                    <a:pt x="1175" y="7626"/>
                    <a:pt x="784" y="7946"/>
                  </a:cubicBezTo>
                  <a:cubicBezTo>
                    <a:pt x="598" y="8111"/>
                    <a:pt x="433" y="8265"/>
                    <a:pt x="310" y="8389"/>
                  </a:cubicBezTo>
                  <a:cubicBezTo>
                    <a:pt x="238" y="8451"/>
                    <a:pt x="186" y="8513"/>
                    <a:pt x="135" y="8565"/>
                  </a:cubicBezTo>
                  <a:cubicBezTo>
                    <a:pt x="94" y="8616"/>
                    <a:pt x="52" y="8668"/>
                    <a:pt x="21" y="8709"/>
                  </a:cubicBezTo>
                  <a:lnTo>
                    <a:pt x="0" y="8750"/>
                  </a:lnTo>
                  <a:lnTo>
                    <a:pt x="11" y="8781"/>
                  </a:lnTo>
                  <a:cubicBezTo>
                    <a:pt x="11" y="8781"/>
                    <a:pt x="413" y="10337"/>
                    <a:pt x="1216" y="12078"/>
                  </a:cubicBezTo>
                  <a:cubicBezTo>
                    <a:pt x="1619" y="12955"/>
                    <a:pt x="2113" y="13872"/>
                    <a:pt x="2711" y="14675"/>
                  </a:cubicBezTo>
                  <a:cubicBezTo>
                    <a:pt x="3010" y="15078"/>
                    <a:pt x="3339" y="15449"/>
                    <a:pt x="3690" y="15779"/>
                  </a:cubicBezTo>
                  <a:cubicBezTo>
                    <a:pt x="4040" y="16098"/>
                    <a:pt x="4422" y="16366"/>
                    <a:pt x="4823" y="16562"/>
                  </a:cubicBezTo>
                  <a:lnTo>
                    <a:pt x="4865" y="16582"/>
                  </a:lnTo>
                  <a:lnTo>
                    <a:pt x="4896" y="16562"/>
                  </a:lnTo>
                  <a:cubicBezTo>
                    <a:pt x="4896" y="16562"/>
                    <a:pt x="6916" y="15520"/>
                    <a:pt x="9224" y="14160"/>
                  </a:cubicBezTo>
                  <a:cubicBezTo>
                    <a:pt x="10379" y="13491"/>
                    <a:pt x="11615" y="12738"/>
                    <a:pt x="12708" y="11996"/>
                  </a:cubicBezTo>
                  <a:cubicBezTo>
                    <a:pt x="13253" y="11625"/>
                    <a:pt x="13759" y="11265"/>
                    <a:pt x="14212" y="10914"/>
                  </a:cubicBezTo>
                  <a:cubicBezTo>
                    <a:pt x="14666" y="10564"/>
                    <a:pt x="15047" y="10223"/>
                    <a:pt x="15356" y="9914"/>
                  </a:cubicBezTo>
                  <a:lnTo>
                    <a:pt x="15222" y="9791"/>
                  </a:lnTo>
                  <a:cubicBezTo>
                    <a:pt x="14934" y="10100"/>
                    <a:pt x="14552" y="10430"/>
                    <a:pt x="14098" y="10770"/>
                  </a:cubicBezTo>
                  <a:cubicBezTo>
                    <a:pt x="13326" y="11378"/>
                    <a:pt x="12347" y="12037"/>
                    <a:pt x="11337" y="12676"/>
                  </a:cubicBezTo>
                  <a:cubicBezTo>
                    <a:pt x="9811" y="13645"/>
                    <a:pt x="8183" y="14572"/>
                    <a:pt x="6937" y="15263"/>
                  </a:cubicBezTo>
                  <a:cubicBezTo>
                    <a:pt x="6307" y="15614"/>
                    <a:pt x="5782" y="15902"/>
                    <a:pt x="5411" y="16098"/>
                  </a:cubicBezTo>
                  <a:cubicBezTo>
                    <a:pt x="5226" y="16201"/>
                    <a:pt x="5071" y="16273"/>
                    <a:pt x="4978" y="16324"/>
                  </a:cubicBezTo>
                  <a:cubicBezTo>
                    <a:pt x="4927" y="16356"/>
                    <a:pt x="4885" y="16376"/>
                    <a:pt x="4855" y="16386"/>
                  </a:cubicBezTo>
                  <a:lnTo>
                    <a:pt x="4855" y="16386"/>
                  </a:lnTo>
                  <a:cubicBezTo>
                    <a:pt x="4098" y="16002"/>
                    <a:pt x="3432" y="15352"/>
                    <a:pt x="2855" y="14572"/>
                  </a:cubicBezTo>
                  <a:cubicBezTo>
                    <a:pt x="1969" y="13388"/>
                    <a:pt x="1299" y="11934"/>
                    <a:pt x="856" y="10770"/>
                  </a:cubicBezTo>
                  <a:cubicBezTo>
                    <a:pt x="629" y="10182"/>
                    <a:pt x="465" y="9678"/>
                    <a:pt x="351" y="9317"/>
                  </a:cubicBezTo>
                  <a:cubicBezTo>
                    <a:pt x="289" y="9131"/>
                    <a:pt x="248" y="8987"/>
                    <a:pt x="217" y="8894"/>
                  </a:cubicBezTo>
                  <a:cubicBezTo>
                    <a:pt x="207" y="8844"/>
                    <a:pt x="197" y="8804"/>
                    <a:pt x="187" y="8783"/>
                  </a:cubicBezTo>
                  <a:lnTo>
                    <a:pt x="187" y="8783"/>
                  </a:lnTo>
                  <a:cubicBezTo>
                    <a:pt x="211" y="8751"/>
                    <a:pt x="237" y="8717"/>
                    <a:pt x="268" y="8678"/>
                  </a:cubicBezTo>
                  <a:cubicBezTo>
                    <a:pt x="351" y="8585"/>
                    <a:pt x="474" y="8462"/>
                    <a:pt x="629" y="8327"/>
                  </a:cubicBezTo>
                  <a:cubicBezTo>
                    <a:pt x="907" y="8070"/>
                    <a:pt x="1299" y="7750"/>
                    <a:pt x="1773" y="7379"/>
                  </a:cubicBezTo>
                  <a:cubicBezTo>
                    <a:pt x="2588" y="6740"/>
                    <a:pt x="3628" y="5968"/>
                    <a:pt x="4741" y="5164"/>
                  </a:cubicBezTo>
                  <a:cubicBezTo>
                    <a:pt x="6411" y="3968"/>
                    <a:pt x="8224" y="2711"/>
                    <a:pt x="9616" y="1752"/>
                  </a:cubicBezTo>
                  <a:cubicBezTo>
                    <a:pt x="10317" y="1278"/>
                    <a:pt x="10904" y="877"/>
                    <a:pt x="11327" y="588"/>
                  </a:cubicBezTo>
                  <a:cubicBezTo>
                    <a:pt x="11533" y="444"/>
                    <a:pt x="11698" y="341"/>
                    <a:pt x="11811" y="258"/>
                  </a:cubicBezTo>
                  <a:cubicBezTo>
                    <a:pt x="11872" y="217"/>
                    <a:pt x="11914" y="196"/>
                    <a:pt x="11945" y="176"/>
                  </a:cubicBezTo>
                  <a:cubicBezTo>
                    <a:pt x="11976" y="155"/>
                    <a:pt x="11986" y="145"/>
                    <a:pt x="11986" y="145"/>
                  </a:cubicBezTo>
                  <a:lnTo>
                    <a:pt x="11893"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469;p61">
              <a:extLst>
                <a:ext uri="{FF2B5EF4-FFF2-40B4-BE49-F238E27FC236}">
                  <a16:creationId xmlns:a16="http://schemas.microsoft.com/office/drawing/2014/main" id="{F0D0CA3A-76D4-4300-816E-71EDC4B149AA}"/>
                </a:ext>
              </a:extLst>
            </p:cNvPr>
            <p:cNvSpPr/>
            <p:nvPr/>
          </p:nvSpPr>
          <p:spPr>
            <a:xfrm>
              <a:off x="4747770" y="3563726"/>
              <a:ext cx="114538" cy="243054"/>
            </a:xfrm>
            <a:custGeom>
              <a:avLst/>
              <a:gdLst/>
              <a:ahLst/>
              <a:cxnLst/>
              <a:rect l="l" t="t" r="r" b="b"/>
              <a:pathLst>
                <a:path w="2278" h="4834" extrusionOk="0">
                  <a:moveTo>
                    <a:pt x="155" y="0"/>
                  </a:moveTo>
                  <a:lnTo>
                    <a:pt x="1" y="73"/>
                  </a:lnTo>
                  <a:lnTo>
                    <a:pt x="2124" y="4834"/>
                  </a:lnTo>
                  <a:lnTo>
                    <a:pt x="2278" y="4761"/>
                  </a:lnTo>
                  <a:lnTo>
                    <a:pt x="155"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470;p61">
              <a:extLst>
                <a:ext uri="{FF2B5EF4-FFF2-40B4-BE49-F238E27FC236}">
                  <a16:creationId xmlns:a16="http://schemas.microsoft.com/office/drawing/2014/main" id="{B529DA27-C163-00D6-9B8A-FA47F5F1DF94}"/>
                </a:ext>
              </a:extLst>
            </p:cNvPr>
            <p:cNvSpPr/>
            <p:nvPr/>
          </p:nvSpPr>
          <p:spPr>
            <a:xfrm>
              <a:off x="4730172" y="3581877"/>
              <a:ext cx="43040" cy="31123"/>
            </a:xfrm>
            <a:custGeom>
              <a:avLst/>
              <a:gdLst/>
              <a:ahLst/>
              <a:cxnLst/>
              <a:rect l="l" t="t" r="r" b="b"/>
              <a:pathLst>
                <a:path w="856" h="619" extrusionOk="0">
                  <a:moveTo>
                    <a:pt x="93" y="0"/>
                  </a:moveTo>
                  <a:lnTo>
                    <a:pt x="0" y="145"/>
                  </a:lnTo>
                  <a:lnTo>
                    <a:pt x="763" y="619"/>
                  </a:lnTo>
                  <a:lnTo>
                    <a:pt x="855" y="474"/>
                  </a:lnTo>
                  <a:lnTo>
                    <a:pt x="93" y="0"/>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471;p61">
              <a:extLst>
                <a:ext uri="{FF2B5EF4-FFF2-40B4-BE49-F238E27FC236}">
                  <a16:creationId xmlns:a16="http://schemas.microsoft.com/office/drawing/2014/main" id="{A2729998-DC60-54D9-6E4F-0E3FF7DFC64F}"/>
                </a:ext>
              </a:extLst>
            </p:cNvPr>
            <p:cNvSpPr/>
            <p:nvPr/>
          </p:nvSpPr>
          <p:spPr>
            <a:xfrm>
              <a:off x="4626544" y="4479831"/>
              <a:ext cx="26447" cy="26498"/>
            </a:xfrm>
            <a:custGeom>
              <a:avLst/>
              <a:gdLst/>
              <a:ahLst/>
              <a:cxnLst/>
              <a:rect l="l" t="t" r="r" b="b"/>
              <a:pathLst>
                <a:path w="526" h="527" extrusionOk="0">
                  <a:moveTo>
                    <a:pt x="268" y="0"/>
                  </a:moveTo>
                  <a:cubicBezTo>
                    <a:pt x="124" y="0"/>
                    <a:pt x="0" y="124"/>
                    <a:pt x="0" y="268"/>
                  </a:cubicBezTo>
                  <a:cubicBezTo>
                    <a:pt x="0" y="413"/>
                    <a:pt x="124" y="526"/>
                    <a:pt x="268" y="526"/>
                  </a:cubicBezTo>
                  <a:cubicBezTo>
                    <a:pt x="412" y="526"/>
                    <a:pt x="525" y="413"/>
                    <a:pt x="525" y="268"/>
                  </a:cubicBezTo>
                  <a:cubicBezTo>
                    <a:pt x="525" y="124"/>
                    <a:pt x="412" y="0"/>
                    <a:pt x="26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472;p61">
              <a:extLst>
                <a:ext uri="{FF2B5EF4-FFF2-40B4-BE49-F238E27FC236}">
                  <a16:creationId xmlns:a16="http://schemas.microsoft.com/office/drawing/2014/main" id="{C0C3DA2F-068A-8DAA-C484-05F27F2324EF}"/>
                </a:ext>
              </a:extLst>
            </p:cNvPr>
            <p:cNvSpPr/>
            <p:nvPr/>
          </p:nvSpPr>
          <p:spPr>
            <a:xfrm>
              <a:off x="4707345" y="4434227"/>
              <a:ext cx="26498" cy="26498"/>
            </a:xfrm>
            <a:custGeom>
              <a:avLst/>
              <a:gdLst/>
              <a:ahLst/>
              <a:cxnLst/>
              <a:rect l="l" t="t" r="r" b="b"/>
              <a:pathLst>
                <a:path w="527" h="527" extrusionOk="0">
                  <a:moveTo>
                    <a:pt x="269" y="1"/>
                  </a:moveTo>
                  <a:cubicBezTo>
                    <a:pt x="125" y="1"/>
                    <a:pt x="1" y="124"/>
                    <a:pt x="1" y="269"/>
                  </a:cubicBezTo>
                  <a:cubicBezTo>
                    <a:pt x="1" y="413"/>
                    <a:pt x="125" y="527"/>
                    <a:pt x="269" y="527"/>
                  </a:cubicBezTo>
                  <a:cubicBezTo>
                    <a:pt x="413" y="527"/>
                    <a:pt x="526" y="413"/>
                    <a:pt x="526" y="269"/>
                  </a:cubicBezTo>
                  <a:cubicBezTo>
                    <a:pt x="526" y="124"/>
                    <a:pt x="413" y="1"/>
                    <a:pt x="269"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473;p61">
              <a:extLst>
                <a:ext uri="{FF2B5EF4-FFF2-40B4-BE49-F238E27FC236}">
                  <a16:creationId xmlns:a16="http://schemas.microsoft.com/office/drawing/2014/main" id="{38AB2F34-6A49-463E-1BB3-73DFC4208E95}"/>
                </a:ext>
              </a:extLst>
            </p:cNvPr>
            <p:cNvSpPr/>
            <p:nvPr/>
          </p:nvSpPr>
          <p:spPr>
            <a:xfrm>
              <a:off x="4579331" y="4254928"/>
              <a:ext cx="354021" cy="226009"/>
            </a:xfrm>
            <a:custGeom>
              <a:avLst/>
              <a:gdLst/>
              <a:ahLst/>
              <a:cxnLst/>
              <a:rect l="l" t="t" r="r" b="b"/>
              <a:pathLst>
                <a:path w="7041" h="4495" extrusionOk="0">
                  <a:moveTo>
                    <a:pt x="6926" y="1"/>
                  </a:moveTo>
                  <a:cubicBezTo>
                    <a:pt x="6319" y="496"/>
                    <a:pt x="5587" y="1011"/>
                    <a:pt x="4814" y="1516"/>
                  </a:cubicBezTo>
                  <a:cubicBezTo>
                    <a:pt x="3670" y="2258"/>
                    <a:pt x="2464" y="2969"/>
                    <a:pt x="1547" y="3484"/>
                  </a:cubicBezTo>
                  <a:cubicBezTo>
                    <a:pt x="1083" y="3752"/>
                    <a:pt x="702" y="3958"/>
                    <a:pt x="424" y="4113"/>
                  </a:cubicBezTo>
                  <a:cubicBezTo>
                    <a:pt x="290" y="4185"/>
                    <a:pt x="186" y="4237"/>
                    <a:pt x="115" y="4278"/>
                  </a:cubicBezTo>
                  <a:cubicBezTo>
                    <a:pt x="73" y="4299"/>
                    <a:pt x="42" y="4319"/>
                    <a:pt x="22" y="4329"/>
                  </a:cubicBezTo>
                  <a:cubicBezTo>
                    <a:pt x="22" y="4329"/>
                    <a:pt x="12" y="4329"/>
                    <a:pt x="1" y="4340"/>
                  </a:cubicBezTo>
                  <a:lnTo>
                    <a:pt x="83" y="4494"/>
                  </a:lnTo>
                  <a:cubicBezTo>
                    <a:pt x="83" y="4494"/>
                    <a:pt x="1207" y="3907"/>
                    <a:pt x="2639" y="3062"/>
                  </a:cubicBezTo>
                  <a:cubicBezTo>
                    <a:pt x="3351" y="2639"/>
                    <a:pt x="4144" y="2155"/>
                    <a:pt x="4917" y="1660"/>
                  </a:cubicBezTo>
                  <a:cubicBezTo>
                    <a:pt x="5680" y="1155"/>
                    <a:pt x="6422" y="630"/>
                    <a:pt x="7040" y="135"/>
                  </a:cubicBezTo>
                  <a:lnTo>
                    <a:pt x="6926"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474;p61">
              <a:extLst>
                <a:ext uri="{FF2B5EF4-FFF2-40B4-BE49-F238E27FC236}">
                  <a16:creationId xmlns:a16="http://schemas.microsoft.com/office/drawing/2014/main" id="{4FAF300D-894D-D5DA-F5E9-671B812EEC17}"/>
                </a:ext>
              </a:extLst>
            </p:cNvPr>
            <p:cNvSpPr/>
            <p:nvPr/>
          </p:nvSpPr>
          <p:spPr>
            <a:xfrm>
              <a:off x="4112025" y="2939598"/>
              <a:ext cx="492794" cy="273875"/>
            </a:xfrm>
            <a:custGeom>
              <a:avLst/>
              <a:gdLst/>
              <a:ahLst/>
              <a:cxnLst/>
              <a:rect l="l" t="t" r="r" b="b"/>
              <a:pathLst>
                <a:path w="9801" h="5447" extrusionOk="0">
                  <a:moveTo>
                    <a:pt x="8168" y="0"/>
                  </a:moveTo>
                  <a:cubicBezTo>
                    <a:pt x="7222" y="0"/>
                    <a:pt x="5128" y="1512"/>
                    <a:pt x="4142" y="1768"/>
                  </a:cubicBezTo>
                  <a:cubicBezTo>
                    <a:pt x="3931" y="1825"/>
                    <a:pt x="3706" y="1847"/>
                    <a:pt x="3478" y="1847"/>
                  </a:cubicBezTo>
                  <a:cubicBezTo>
                    <a:pt x="2639" y="1847"/>
                    <a:pt x="1767" y="1541"/>
                    <a:pt x="1410" y="1541"/>
                  </a:cubicBezTo>
                  <a:cubicBezTo>
                    <a:pt x="1374" y="1541"/>
                    <a:pt x="1343" y="1544"/>
                    <a:pt x="1318" y="1551"/>
                  </a:cubicBezTo>
                  <a:cubicBezTo>
                    <a:pt x="968" y="1644"/>
                    <a:pt x="938" y="2304"/>
                    <a:pt x="938" y="2304"/>
                  </a:cubicBezTo>
                  <a:lnTo>
                    <a:pt x="123" y="2551"/>
                  </a:lnTo>
                  <a:cubicBezTo>
                    <a:pt x="123" y="2551"/>
                    <a:pt x="1" y="5447"/>
                    <a:pt x="4635" y="5447"/>
                  </a:cubicBezTo>
                  <a:cubicBezTo>
                    <a:pt x="4659" y="5447"/>
                    <a:pt x="4684" y="5447"/>
                    <a:pt x="4709" y="5447"/>
                  </a:cubicBezTo>
                  <a:cubicBezTo>
                    <a:pt x="9769" y="5416"/>
                    <a:pt x="9800" y="1768"/>
                    <a:pt x="9800" y="1768"/>
                  </a:cubicBezTo>
                  <a:lnTo>
                    <a:pt x="8697" y="1459"/>
                  </a:lnTo>
                  <a:cubicBezTo>
                    <a:pt x="8697" y="1459"/>
                    <a:pt x="9171" y="356"/>
                    <a:pt x="8388" y="37"/>
                  </a:cubicBezTo>
                  <a:cubicBezTo>
                    <a:pt x="8324" y="12"/>
                    <a:pt x="8251" y="0"/>
                    <a:pt x="816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475;p61">
              <a:extLst>
                <a:ext uri="{FF2B5EF4-FFF2-40B4-BE49-F238E27FC236}">
                  <a16:creationId xmlns:a16="http://schemas.microsoft.com/office/drawing/2014/main" id="{7065C930-847A-7CA2-8419-B9F345A7C58D}"/>
                </a:ext>
              </a:extLst>
            </p:cNvPr>
            <p:cNvSpPr/>
            <p:nvPr/>
          </p:nvSpPr>
          <p:spPr>
            <a:xfrm>
              <a:off x="4193328" y="3025829"/>
              <a:ext cx="337379" cy="78336"/>
            </a:xfrm>
            <a:custGeom>
              <a:avLst/>
              <a:gdLst/>
              <a:ahLst/>
              <a:cxnLst/>
              <a:rect l="l" t="t" r="r" b="b"/>
              <a:pathLst>
                <a:path w="6710" h="1558" extrusionOk="0">
                  <a:moveTo>
                    <a:pt x="6606" y="1"/>
                  </a:moveTo>
                  <a:cubicBezTo>
                    <a:pt x="5875" y="548"/>
                    <a:pt x="5153" y="887"/>
                    <a:pt x="4473" y="1104"/>
                  </a:cubicBezTo>
                  <a:cubicBezTo>
                    <a:pt x="3793" y="1310"/>
                    <a:pt x="3154" y="1382"/>
                    <a:pt x="2577" y="1382"/>
                  </a:cubicBezTo>
                  <a:cubicBezTo>
                    <a:pt x="1835" y="1382"/>
                    <a:pt x="1206" y="1258"/>
                    <a:pt x="763" y="1125"/>
                  </a:cubicBezTo>
                  <a:cubicBezTo>
                    <a:pt x="546" y="1063"/>
                    <a:pt x="372" y="1001"/>
                    <a:pt x="258" y="949"/>
                  </a:cubicBezTo>
                  <a:cubicBezTo>
                    <a:pt x="196" y="928"/>
                    <a:pt x="155" y="908"/>
                    <a:pt x="124" y="887"/>
                  </a:cubicBezTo>
                  <a:cubicBezTo>
                    <a:pt x="114" y="887"/>
                    <a:pt x="93" y="877"/>
                    <a:pt x="93" y="877"/>
                  </a:cubicBezTo>
                  <a:lnTo>
                    <a:pt x="83" y="877"/>
                  </a:lnTo>
                  <a:lnTo>
                    <a:pt x="83" y="867"/>
                  </a:lnTo>
                  <a:lnTo>
                    <a:pt x="1" y="1032"/>
                  </a:lnTo>
                  <a:cubicBezTo>
                    <a:pt x="1" y="1032"/>
                    <a:pt x="269" y="1166"/>
                    <a:pt x="722" y="1290"/>
                  </a:cubicBezTo>
                  <a:cubicBezTo>
                    <a:pt x="1176" y="1423"/>
                    <a:pt x="1814" y="1558"/>
                    <a:pt x="2577" y="1558"/>
                  </a:cubicBezTo>
                  <a:cubicBezTo>
                    <a:pt x="3164" y="1558"/>
                    <a:pt x="3824" y="1485"/>
                    <a:pt x="4524" y="1269"/>
                  </a:cubicBezTo>
                  <a:cubicBezTo>
                    <a:pt x="5225" y="1052"/>
                    <a:pt x="5967" y="692"/>
                    <a:pt x="6709" y="145"/>
                  </a:cubicBezTo>
                  <a:lnTo>
                    <a:pt x="6606" y="1"/>
                  </a:lnTo>
                  <a:close/>
                </a:path>
              </a:pathLst>
            </a:custGeom>
            <a:solidFill>
              <a:srgbClr val="19191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57" name="组合 13">
            <a:extLst>
              <a:ext uri="{FF2B5EF4-FFF2-40B4-BE49-F238E27FC236}">
                <a16:creationId xmlns:a16="http://schemas.microsoft.com/office/drawing/2014/main" id="{F4D09026-80B7-0906-0161-83BB44D570F8}"/>
              </a:ext>
            </a:extLst>
          </p:cNvPr>
          <p:cNvGrpSpPr/>
          <p:nvPr/>
        </p:nvGrpSpPr>
        <p:grpSpPr>
          <a:xfrm>
            <a:off x="710830" y="1564001"/>
            <a:ext cx="2464048" cy="3811034"/>
            <a:chOff x="1070620" y="1504666"/>
            <a:chExt cx="2959604" cy="4577490"/>
          </a:xfrm>
        </p:grpSpPr>
        <p:grpSp>
          <p:nvGrpSpPr>
            <p:cNvPr id="58" name="组合 3">
              <a:extLst>
                <a:ext uri="{FF2B5EF4-FFF2-40B4-BE49-F238E27FC236}">
                  <a16:creationId xmlns:a16="http://schemas.microsoft.com/office/drawing/2014/main" id="{168FE101-2730-9BF8-0802-EF4D7A17A6D2}"/>
                </a:ext>
              </a:extLst>
            </p:cNvPr>
            <p:cNvGrpSpPr/>
            <p:nvPr/>
          </p:nvGrpSpPr>
          <p:grpSpPr>
            <a:xfrm>
              <a:off x="1605061" y="1504666"/>
              <a:ext cx="1733529" cy="1575864"/>
              <a:chOff x="1605061" y="1504666"/>
              <a:chExt cx="1733529" cy="1575864"/>
            </a:xfrm>
          </p:grpSpPr>
          <p:sp>
            <p:nvSpPr>
              <p:cNvPr id="60" name="等腰三角形 1">
                <a:extLst>
                  <a:ext uri="{FF2B5EF4-FFF2-40B4-BE49-F238E27FC236}">
                    <a16:creationId xmlns:a16="http://schemas.microsoft.com/office/drawing/2014/main" id="{1E9D6997-3263-FD35-BFA4-81FD6F1F2853}"/>
                  </a:ext>
                </a:extLst>
              </p:cNvPr>
              <p:cNvSpPr/>
              <p:nvPr/>
            </p:nvSpPr>
            <p:spPr>
              <a:xfrm rot="2601797">
                <a:off x="1605061" y="1504666"/>
                <a:ext cx="1733529" cy="1575864"/>
              </a:xfrm>
              <a:custGeom>
                <a:avLst/>
                <a:gdLst>
                  <a:gd name="connsiteX0" fmla="*/ 0 w 2472324"/>
                  <a:gd name="connsiteY0" fmla="*/ 2131314 h 2131314"/>
                  <a:gd name="connsiteX1" fmla="*/ 1236162 w 2472324"/>
                  <a:gd name="connsiteY1" fmla="*/ 0 h 2131314"/>
                  <a:gd name="connsiteX2" fmla="*/ 2472324 w 2472324"/>
                  <a:gd name="connsiteY2" fmla="*/ 2131314 h 2131314"/>
                  <a:gd name="connsiteX3" fmla="*/ 0 w 2472324"/>
                  <a:gd name="connsiteY3" fmla="*/ 2131314 h 2131314"/>
                  <a:gd name="connsiteX0" fmla="*/ 0 w 2472324"/>
                  <a:gd name="connsiteY0" fmla="*/ 2131495 h 2131495"/>
                  <a:gd name="connsiteX1" fmla="*/ 1236162 w 2472324"/>
                  <a:gd name="connsiteY1" fmla="*/ 181 h 2131495"/>
                  <a:gd name="connsiteX2" fmla="*/ 2472324 w 2472324"/>
                  <a:gd name="connsiteY2" fmla="*/ 2131495 h 2131495"/>
                  <a:gd name="connsiteX3" fmla="*/ 0 w 2472324"/>
                  <a:gd name="connsiteY3" fmla="*/ 2131495 h 2131495"/>
                  <a:gd name="connsiteX0" fmla="*/ 0 w 2472470"/>
                  <a:gd name="connsiteY0" fmla="*/ 2131449 h 2218902"/>
                  <a:gd name="connsiteX1" fmla="*/ 1236162 w 2472470"/>
                  <a:gd name="connsiteY1" fmla="*/ 135 h 2218902"/>
                  <a:gd name="connsiteX2" fmla="*/ 2472324 w 2472470"/>
                  <a:gd name="connsiteY2" fmla="*/ 2131449 h 2218902"/>
                  <a:gd name="connsiteX3" fmla="*/ 0 w 2472470"/>
                  <a:gd name="connsiteY3" fmla="*/ 2131449 h 2218902"/>
                  <a:gd name="connsiteX0" fmla="*/ 7425 w 2479895"/>
                  <a:gd name="connsiteY0" fmla="*/ 2131449 h 2254348"/>
                  <a:gd name="connsiteX1" fmla="*/ 1243587 w 2479895"/>
                  <a:gd name="connsiteY1" fmla="*/ 135 h 2254348"/>
                  <a:gd name="connsiteX2" fmla="*/ 2479749 w 2479895"/>
                  <a:gd name="connsiteY2" fmla="*/ 2131449 h 2254348"/>
                  <a:gd name="connsiteX3" fmla="*/ 7425 w 2479895"/>
                  <a:gd name="connsiteY3" fmla="*/ 2131449 h 2254348"/>
                </a:gdLst>
                <a:ahLst/>
                <a:cxnLst>
                  <a:cxn ang="0">
                    <a:pos x="connsiteX0" y="connsiteY0"/>
                  </a:cxn>
                  <a:cxn ang="0">
                    <a:pos x="connsiteX1" y="connsiteY1"/>
                  </a:cxn>
                  <a:cxn ang="0">
                    <a:pos x="connsiteX2" y="connsiteY2"/>
                  </a:cxn>
                  <a:cxn ang="0">
                    <a:pos x="connsiteX3" y="connsiteY3"/>
                  </a:cxn>
                </a:cxnLst>
                <a:rect l="l" t="t" r="r" b="b"/>
                <a:pathLst>
                  <a:path w="2479895" h="2254348">
                    <a:moveTo>
                      <a:pt x="7425" y="2131449"/>
                    </a:moveTo>
                    <a:cubicBezTo>
                      <a:pt x="-99052" y="2004127"/>
                      <a:pt x="970429" y="18903"/>
                      <a:pt x="1243587" y="135"/>
                    </a:cubicBezTo>
                    <a:cubicBezTo>
                      <a:pt x="1516745" y="-18633"/>
                      <a:pt x="2493629" y="1934679"/>
                      <a:pt x="2479749" y="2131449"/>
                    </a:cubicBezTo>
                    <a:cubicBezTo>
                      <a:pt x="2465869" y="2328219"/>
                      <a:pt x="113902" y="2258771"/>
                      <a:pt x="7425" y="2131449"/>
                    </a:cubicBezTo>
                    <a:close/>
                  </a:path>
                </a:pathLst>
              </a:custGeom>
              <a:solidFill>
                <a:srgbClr val="49D99B"/>
              </a:solidFill>
              <a:ln w="12700" cap="flat" cmpd="sng" algn="ctr">
                <a:noFill/>
                <a:prstDash val="solid"/>
                <a:miter lim="800000"/>
              </a:ln>
              <a:effectLst/>
            </p:spPr>
            <p:txBody>
              <a:bodyPr rtlCol="0" anchor="ctr"/>
              <a:lstStyle/>
              <a:p>
                <a:pPr algn="ctr" defTabSz="914042">
                  <a:defRPr/>
                </a:pPr>
                <a:endParaRPr lang="zh-CN" altLang="en-US" b="1">
                  <a:solidFill>
                    <a:prstClr val="white"/>
                  </a:solidFill>
                  <a:latin typeface="Times New Roman" panose="02020603050405020304" pitchFamily="18" charset="0"/>
                  <a:ea typeface="等线" panose="02010600030101010101" pitchFamily="2" charset="-122"/>
                  <a:cs typeface="Times New Roman" panose="02020603050405020304" pitchFamily="18" charset="0"/>
                  <a:sym typeface="Arial"/>
                </a:endParaRPr>
              </a:p>
            </p:txBody>
          </p:sp>
          <p:sp>
            <p:nvSpPr>
              <p:cNvPr id="61" name="椭圆 2">
                <a:extLst>
                  <a:ext uri="{FF2B5EF4-FFF2-40B4-BE49-F238E27FC236}">
                    <a16:creationId xmlns:a16="http://schemas.microsoft.com/office/drawing/2014/main" id="{28CDE635-F6DC-183C-B662-35443A25B2EE}"/>
                  </a:ext>
                </a:extLst>
              </p:cNvPr>
              <p:cNvSpPr/>
              <p:nvPr/>
            </p:nvSpPr>
            <p:spPr>
              <a:xfrm>
                <a:off x="2457765" y="2176909"/>
                <a:ext cx="847138" cy="847138"/>
              </a:xfrm>
              <a:prstGeom prst="ellipse">
                <a:avLst/>
              </a:prstGeom>
              <a:solidFill>
                <a:sysClr val="window" lastClr="FFFFFF"/>
              </a:solidFill>
              <a:ln w="44450" cap="flat" cmpd="sng" algn="ctr">
                <a:solidFill>
                  <a:srgbClr val="49D99B"/>
                </a:solidFill>
                <a:prstDash val="solid"/>
                <a:miter lim="800000"/>
              </a:ln>
              <a:effectLst/>
            </p:spPr>
            <p:txBody>
              <a:bodyPr rtlCol="0" anchor="ctr"/>
              <a:lstStyle/>
              <a:p>
                <a:pPr algn="ctr" defTabSz="914042">
                  <a:defRPr/>
                </a:pPr>
                <a:r>
                  <a:rPr lang="en-US" altLang="zh-CN" sz="2400" b="1">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sym typeface="Arial"/>
                  </a:rPr>
                  <a:t>a</a:t>
                </a:r>
                <a:endParaRPr lang="zh-CN" altLang="en-US" sz="2400" b="1" dirty="0">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sym typeface="Arial"/>
                </a:endParaRPr>
              </a:p>
            </p:txBody>
          </p:sp>
        </p:grpSp>
        <p:sp>
          <p:nvSpPr>
            <p:cNvPr id="59" name="矩形 12">
              <a:extLst>
                <a:ext uri="{FF2B5EF4-FFF2-40B4-BE49-F238E27FC236}">
                  <a16:creationId xmlns:a16="http://schemas.microsoft.com/office/drawing/2014/main" id="{6C6F9A15-CB9E-9F12-2988-6202D5224C3F}"/>
                </a:ext>
              </a:extLst>
            </p:cNvPr>
            <p:cNvSpPr/>
            <p:nvPr/>
          </p:nvSpPr>
          <p:spPr>
            <a:xfrm>
              <a:off x="1070620" y="3605333"/>
              <a:ext cx="2959604" cy="2476823"/>
            </a:xfrm>
            <a:prstGeom prst="rect">
              <a:avLst/>
            </a:prstGeom>
          </p:spPr>
          <p:txBody>
            <a:bodyPr wrap="square">
              <a:spAutoFit/>
            </a:bodyPr>
            <a:lstStyle/>
            <a:p>
              <a:pPr algn="just" defTabSz="1219170">
                <a:buClr>
                  <a:srgbClr val="000000"/>
                </a:buClr>
              </a:pPr>
              <a:r>
                <a:rPr lang="vi-VN" sz="3200">
                  <a:solidFill>
                    <a:schemeClr val="bg1">
                      <a:lumMod val="10000"/>
                    </a:schemeClr>
                  </a:solidFill>
                  <a:effectLst/>
                  <a:latin typeface="Times New Roman" panose="02020603050405020304" pitchFamily="18" charset="0"/>
                  <a:ea typeface="Calibri" panose="020F0502020204030204" pitchFamily="34" charset="0"/>
                </a:rPr>
                <a:t>Về bố cục, văn bản cần đảm bảo các </a:t>
              </a:r>
              <a:r>
                <a:rPr lang="en-US" sz="3200">
                  <a:solidFill>
                    <a:schemeClr val="bg1">
                      <a:lumMod val="10000"/>
                    </a:schemeClr>
                  </a:solidFill>
                  <a:effectLst/>
                  <a:latin typeface="Times New Roman" panose="02020603050405020304" pitchFamily="18" charset="0"/>
                  <a:ea typeface="Calibri" panose="020F0502020204030204" pitchFamily="34" charset="0"/>
                </a:rPr>
                <a:t>3 phần</a:t>
              </a:r>
              <a:endParaRPr lang="en-US" sz="4000" kern="0">
                <a:solidFill>
                  <a:schemeClr val="bg1">
                    <a:lumMod val="10000"/>
                  </a:schemeClr>
                </a:solidFill>
                <a:latin typeface=".VnTime"/>
                <a:ea typeface="Times New Roman" panose="02020603050405020304" pitchFamily="18" charset="0"/>
                <a:cs typeface="Times New Roman" panose="02020603050405020304" pitchFamily="18" charset="0"/>
                <a:sym typeface="Arial"/>
              </a:endParaRPr>
            </a:p>
          </p:txBody>
        </p:sp>
      </p:grpSp>
      <p:grpSp>
        <p:nvGrpSpPr>
          <p:cNvPr id="62" name="组合 24">
            <a:extLst>
              <a:ext uri="{FF2B5EF4-FFF2-40B4-BE49-F238E27FC236}">
                <a16:creationId xmlns:a16="http://schemas.microsoft.com/office/drawing/2014/main" id="{93CE8164-FD87-EF5D-9F7B-E314E2A75B94}"/>
              </a:ext>
            </a:extLst>
          </p:cNvPr>
          <p:cNvGrpSpPr/>
          <p:nvPr/>
        </p:nvGrpSpPr>
        <p:grpSpPr>
          <a:xfrm>
            <a:off x="3691672" y="2658984"/>
            <a:ext cx="3684645" cy="3148713"/>
            <a:chOff x="186718" y="1504666"/>
            <a:chExt cx="4425682" cy="3781968"/>
          </a:xfrm>
        </p:grpSpPr>
        <p:grpSp>
          <p:nvGrpSpPr>
            <p:cNvPr id="63" name="组合 25">
              <a:extLst>
                <a:ext uri="{FF2B5EF4-FFF2-40B4-BE49-F238E27FC236}">
                  <a16:creationId xmlns:a16="http://schemas.microsoft.com/office/drawing/2014/main" id="{9A09CB62-F93F-3C1F-AB7B-FEE7D37ABA44}"/>
                </a:ext>
              </a:extLst>
            </p:cNvPr>
            <p:cNvGrpSpPr/>
            <p:nvPr/>
          </p:nvGrpSpPr>
          <p:grpSpPr>
            <a:xfrm>
              <a:off x="1605061" y="1504666"/>
              <a:ext cx="1733529" cy="1575864"/>
              <a:chOff x="1605061" y="1504666"/>
              <a:chExt cx="1733529" cy="1575864"/>
            </a:xfrm>
          </p:grpSpPr>
          <p:sp>
            <p:nvSpPr>
              <p:cNvPr id="1601" name="等腰三角形 1">
                <a:extLst>
                  <a:ext uri="{FF2B5EF4-FFF2-40B4-BE49-F238E27FC236}">
                    <a16:creationId xmlns:a16="http://schemas.microsoft.com/office/drawing/2014/main" id="{BF3D3E43-C285-F495-FA05-DC2BA03E9543}"/>
                  </a:ext>
                </a:extLst>
              </p:cNvPr>
              <p:cNvSpPr/>
              <p:nvPr/>
            </p:nvSpPr>
            <p:spPr>
              <a:xfrm rot="2601797">
                <a:off x="1605061" y="1504666"/>
                <a:ext cx="1733529" cy="1575864"/>
              </a:xfrm>
              <a:custGeom>
                <a:avLst/>
                <a:gdLst>
                  <a:gd name="connsiteX0" fmla="*/ 0 w 2472324"/>
                  <a:gd name="connsiteY0" fmla="*/ 2131314 h 2131314"/>
                  <a:gd name="connsiteX1" fmla="*/ 1236162 w 2472324"/>
                  <a:gd name="connsiteY1" fmla="*/ 0 h 2131314"/>
                  <a:gd name="connsiteX2" fmla="*/ 2472324 w 2472324"/>
                  <a:gd name="connsiteY2" fmla="*/ 2131314 h 2131314"/>
                  <a:gd name="connsiteX3" fmla="*/ 0 w 2472324"/>
                  <a:gd name="connsiteY3" fmla="*/ 2131314 h 2131314"/>
                  <a:gd name="connsiteX0" fmla="*/ 0 w 2472324"/>
                  <a:gd name="connsiteY0" fmla="*/ 2131495 h 2131495"/>
                  <a:gd name="connsiteX1" fmla="*/ 1236162 w 2472324"/>
                  <a:gd name="connsiteY1" fmla="*/ 181 h 2131495"/>
                  <a:gd name="connsiteX2" fmla="*/ 2472324 w 2472324"/>
                  <a:gd name="connsiteY2" fmla="*/ 2131495 h 2131495"/>
                  <a:gd name="connsiteX3" fmla="*/ 0 w 2472324"/>
                  <a:gd name="connsiteY3" fmla="*/ 2131495 h 2131495"/>
                  <a:gd name="connsiteX0" fmla="*/ 0 w 2472470"/>
                  <a:gd name="connsiteY0" fmla="*/ 2131449 h 2218902"/>
                  <a:gd name="connsiteX1" fmla="*/ 1236162 w 2472470"/>
                  <a:gd name="connsiteY1" fmla="*/ 135 h 2218902"/>
                  <a:gd name="connsiteX2" fmla="*/ 2472324 w 2472470"/>
                  <a:gd name="connsiteY2" fmla="*/ 2131449 h 2218902"/>
                  <a:gd name="connsiteX3" fmla="*/ 0 w 2472470"/>
                  <a:gd name="connsiteY3" fmla="*/ 2131449 h 2218902"/>
                  <a:gd name="connsiteX0" fmla="*/ 7425 w 2479895"/>
                  <a:gd name="connsiteY0" fmla="*/ 2131449 h 2254348"/>
                  <a:gd name="connsiteX1" fmla="*/ 1243587 w 2479895"/>
                  <a:gd name="connsiteY1" fmla="*/ 135 h 2254348"/>
                  <a:gd name="connsiteX2" fmla="*/ 2479749 w 2479895"/>
                  <a:gd name="connsiteY2" fmla="*/ 2131449 h 2254348"/>
                  <a:gd name="connsiteX3" fmla="*/ 7425 w 2479895"/>
                  <a:gd name="connsiteY3" fmla="*/ 2131449 h 2254348"/>
                </a:gdLst>
                <a:ahLst/>
                <a:cxnLst>
                  <a:cxn ang="0">
                    <a:pos x="connsiteX0" y="connsiteY0"/>
                  </a:cxn>
                  <a:cxn ang="0">
                    <a:pos x="connsiteX1" y="connsiteY1"/>
                  </a:cxn>
                  <a:cxn ang="0">
                    <a:pos x="connsiteX2" y="connsiteY2"/>
                  </a:cxn>
                  <a:cxn ang="0">
                    <a:pos x="connsiteX3" y="connsiteY3"/>
                  </a:cxn>
                </a:cxnLst>
                <a:rect l="l" t="t" r="r" b="b"/>
                <a:pathLst>
                  <a:path w="2479895" h="2254348">
                    <a:moveTo>
                      <a:pt x="7425" y="2131449"/>
                    </a:moveTo>
                    <a:cubicBezTo>
                      <a:pt x="-99052" y="2004127"/>
                      <a:pt x="970429" y="18903"/>
                      <a:pt x="1243587" y="135"/>
                    </a:cubicBezTo>
                    <a:cubicBezTo>
                      <a:pt x="1516745" y="-18633"/>
                      <a:pt x="2493629" y="1934679"/>
                      <a:pt x="2479749" y="2131449"/>
                    </a:cubicBezTo>
                    <a:cubicBezTo>
                      <a:pt x="2465869" y="2328219"/>
                      <a:pt x="113902" y="2258771"/>
                      <a:pt x="7425" y="2131449"/>
                    </a:cubicBezTo>
                    <a:close/>
                  </a:path>
                </a:pathLst>
              </a:custGeom>
              <a:solidFill>
                <a:srgbClr val="FFE272"/>
              </a:solidFill>
              <a:ln w="12700" cap="flat" cmpd="sng" algn="ctr">
                <a:noFill/>
                <a:prstDash val="solid"/>
                <a:miter lim="800000"/>
              </a:ln>
              <a:effectLst/>
            </p:spPr>
            <p:txBody>
              <a:bodyPr rtlCol="0" anchor="ctr"/>
              <a:lstStyle/>
              <a:p>
                <a:pPr algn="ctr" defTabSz="914042">
                  <a:defRPr/>
                </a:pPr>
                <a:endParaRPr lang="zh-CN" altLang="en-US" b="1">
                  <a:solidFill>
                    <a:prstClr val="white"/>
                  </a:solidFill>
                  <a:latin typeface="Times New Roman" panose="02020603050405020304" pitchFamily="18" charset="0"/>
                  <a:ea typeface="等线" panose="02010600030101010101" pitchFamily="2" charset="-122"/>
                  <a:cs typeface="Times New Roman" panose="02020603050405020304" pitchFamily="18" charset="0"/>
                  <a:sym typeface="Arial"/>
                </a:endParaRPr>
              </a:p>
            </p:txBody>
          </p:sp>
          <p:sp>
            <p:nvSpPr>
              <p:cNvPr id="1602" name="椭圆 28">
                <a:extLst>
                  <a:ext uri="{FF2B5EF4-FFF2-40B4-BE49-F238E27FC236}">
                    <a16:creationId xmlns:a16="http://schemas.microsoft.com/office/drawing/2014/main" id="{51A2D2BE-3703-129B-538D-A7AAA4A99EB9}"/>
                  </a:ext>
                </a:extLst>
              </p:cNvPr>
              <p:cNvSpPr/>
              <p:nvPr/>
            </p:nvSpPr>
            <p:spPr>
              <a:xfrm>
                <a:off x="2457765" y="2176909"/>
                <a:ext cx="847138" cy="847138"/>
              </a:xfrm>
              <a:prstGeom prst="ellipse">
                <a:avLst/>
              </a:prstGeom>
              <a:solidFill>
                <a:sysClr val="window" lastClr="FFFFFF"/>
              </a:solidFill>
              <a:ln w="44450" cap="flat" cmpd="sng" algn="ctr">
                <a:solidFill>
                  <a:srgbClr val="FFE272"/>
                </a:solidFill>
                <a:prstDash val="solid"/>
                <a:miter lim="800000"/>
              </a:ln>
              <a:effectLst/>
            </p:spPr>
            <p:txBody>
              <a:bodyPr rtlCol="0" anchor="ctr"/>
              <a:lstStyle/>
              <a:p>
                <a:pPr algn="ctr" defTabSz="914042">
                  <a:defRPr/>
                </a:pPr>
                <a:r>
                  <a:rPr lang="en-US" altLang="zh-CN" sz="2400" b="1">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sym typeface="Arial"/>
                  </a:rPr>
                  <a:t>b</a:t>
                </a:r>
                <a:endParaRPr lang="zh-CN" altLang="en-US" sz="2400" b="1" dirty="0">
                  <a:solidFill>
                    <a:srgbClr val="A53731"/>
                  </a:solidFill>
                  <a:latin typeface="Times New Roman" panose="02020603050405020304" pitchFamily="18" charset="0"/>
                  <a:ea typeface="字魂70号-灵悦黑体" panose="00000500000000000000" pitchFamily="2" charset="-122"/>
                  <a:cs typeface="Times New Roman" panose="02020603050405020304" pitchFamily="18" charset="0"/>
                  <a:sym typeface="Arial"/>
                </a:endParaRPr>
              </a:p>
            </p:txBody>
          </p:sp>
        </p:grpSp>
        <p:sp>
          <p:nvSpPr>
            <p:cNvPr id="1600" name="矩形 26">
              <a:extLst>
                <a:ext uri="{FF2B5EF4-FFF2-40B4-BE49-F238E27FC236}">
                  <a16:creationId xmlns:a16="http://schemas.microsoft.com/office/drawing/2014/main" id="{2113140A-D47B-8568-D42D-FE61EA1AF983}"/>
                </a:ext>
              </a:extLst>
            </p:cNvPr>
            <p:cNvSpPr/>
            <p:nvPr/>
          </p:nvSpPr>
          <p:spPr>
            <a:xfrm>
              <a:off x="186718" y="3401291"/>
              <a:ext cx="4425682" cy="1885343"/>
            </a:xfrm>
            <a:prstGeom prst="rect">
              <a:avLst/>
            </a:prstGeom>
          </p:spPr>
          <p:txBody>
            <a:bodyPr wrap="square">
              <a:spAutoFit/>
            </a:bodyPr>
            <a:lstStyle/>
            <a:p>
              <a:pPr algn="just" defTabSz="1219170">
                <a:defRPr/>
              </a:pPr>
              <a:r>
                <a:rPr lang="vi-VN" sz="3200">
                  <a:solidFill>
                    <a:schemeClr val="bg1">
                      <a:lumMod val="10000"/>
                    </a:schemeClr>
                  </a:solidFill>
                  <a:effectLst/>
                  <a:latin typeface="Times New Roman" panose="02020603050405020304" pitchFamily="18" charset="0"/>
                  <a:ea typeface="Calibri" panose="020F0502020204030204" pitchFamily="34" charset="0"/>
                </a:rPr>
                <a:t>Về nội dung, văn bản cần đảm bảo những yêu cầu sau</a:t>
              </a:r>
              <a:endParaRPr lang="en-US" sz="4000" kern="0">
                <a:solidFill>
                  <a:schemeClr val="bg1">
                    <a:lumMod val="10000"/>
                  </a:schemeClr>
                </a:solidFill>
                <a:latin typeface=".VnTime"/>
                <a:ea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783225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48" name="Google Shape;1648;p41"/>
          <p:cNvSpPr txBox="1">
            <a:spLocks noGrp="1"/>
          </p:cNvSpPr>
          <p:nvPr>
            <p:ph type="title" idx="21"/>
          </p:nvPr>
        </p:nvSpPr>
        <p:spPr>
          <a:xfrm>
            <a:off x="1151747" y="439345"/>
            <a:ext cx="10272000" cy="763600"/>
          </a:xfrm>
          <a:prstGeom prst="rect">
            <a:avLst/>
          </a:prstGeom>
        </p:spPr>
        <p:txBody>
          <a:bodyPr spcFirstLastPara="1" wrap="square" lIns="121900" tIns="121900" rIns="121900" bIns="121900" anchor="ctr" anchorCtr="0">
            <a:noAutofit/>
          </a:bodyPr>
          <a:lstStyle/>
          <a:p>
            <a:r>
              <a:rPr lang="en" sz="4000">
                <a:latin typeface="Times New Roman" panose="02020603050405020304" pitchFamily="18" charset="0"/>
                <a:cs typeface="Times New Roman" panose="02020603050405020304" pitchFamily="18" charset="0"/>
              </a:rPr>
              <a:t>2. </a:t>
            </a:r>
            <a:r>
              <a:rPr lang="en-US" sz="4000">
                <a:latin typeface="Times New Roman" panose="02020603050405020304" pitchFamily="18" charset="0"/>
                <a:cs typeface="Times New Roman" panose="02020603050405020304" pitchFamily="18" charset="0"/>
              </a:rPr>
              <a:t>Y</a:t>
            </a:r>
            <a:r>
              <a:rPr lang="en" sz="4000">
                <a:latin typeface="Times New Roman" panose="02020603050405020304" pitchFamily="18" charset="0"/>
                <a:cs typeface="Times New Roman" panose="02020603050405020304" pitchFamily="18" charset="0"/>
              </a:rPr>
              <a:t>êu cầu đối với văn bản</a:t>
            </a:r>
            <a:endParaRPr sz="4000">
              <a:latin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8D0CBAD1-D2AC-53BF-9A66-7C1EC9EF03B0}"/>
              </a:ext>
            </a:extLst>
          </p:cNvPr>
          <p:cNvGraphicFramePr/>
          <p:nvPr>
            <p:extLst>
              <p:ext uri="{D42A27DB-BD31-4B8C-83A1-F6EECF244321}">
                <p14:modId xmlns:p14="http://schemas.microsoft.com/office/powerpoint/2010/main" val="3350193969"/>
              </p:ext>
            </p:extLst>
          </p:nvPr>
        </p:nvGraphicFramePr>
        <p:xfrm>
          <a:off x="-488286" y="1202945"/>
          <a:ext cx="1268028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91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81F99F4C-78B5-450B-9D78-D72003FEC824}"/>
                                            </p:graphicEl>
                                          </p:spTgt>
                                        </p:tgtEl>
                                        <p:attrNameLst>
                                          <p:attrName>style.visibility</p:attrName>
                                        </p:attrNameLst>
                                      </p:cBhvr>
                                      <p:to>
                                        <p:strVal val="visible"/>
                                      </p:to>
                                    </p:set>
                                    <p:anim calcmode="lin" valueType="num">
                                      <p:cBhvr additive="base">
                                        <p:cTn id="7" dur="500" fill="hold"/>
                                        <p:tgtEl>
                                          <p:spTgt spid="2">
                                            <p:graphicEl>
                                              <a:dgm id="{81F99F4C-78B5-450B-9D78-D72003FEC82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81F99F4C-78B5-450B-9D78-D72003FEC82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FD5F0153-44EF-49C2-99C9-2C0BD8785A12}"/>
                                            </p:graphicEl>
                                          </p:spTgt>
                                        </p:tgtEl>
                                        <p:attrNameLst>
                                          <p:attrName>style.visibility</p:attrName>
                                        </p:attrNameLst>
                                      </p:cBhvr>
                                      <p:to>
                                        <p:strVal val="visible"/>
                                      </p:to>
                                    </p:set>
                                    <p:anim calcmode="lin" valueType="num">
                                      <p:cBhvr additive="base">
                                        <p:cTn id="13" dur="500" fill="hold"/>
                                        <p:tgtEl>
                                          <p:spTgt spid="2">
                                            <p:graphicEl>
                                              <a:dgm id="{FD5F0153-44EF-49C2-99C9-2C0BD8785A1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FD5F0153-44EF-49C2-99C9-2C0BD8785A12}"/>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54CB7BB5-8293-47A7-9BB0-B43A68B91DEA}"/>
                                            </p:graphicEl>
                                          </p:spTgt>
                                        </p:tgtEl>
                                        <p:attrNameLst>
                                          <p:attrName>style.visibility</p:attrName>
                                        </p:attrNameLst>
                                      </p:cBhvr>
                                      <p:to>
                                        <p:strVal val="visible"/>
                                      </p:to>
                                    </p:set>
                                    <p:anim calcmode="lin" valueType="num">
                                      <p:cBhvr additive="base">
                                        <p:cTn id="17" dur="500" fill="hold"/>
                                        <p:tgtEl>
                                          <p:spTgt spid="2">
                                            <p:graphicEl>
                                              <a:dgm id="{54CB7BB5-8293-47A7-9BB0-B43A68B91DE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54CB7BB5-8293-47A7-9BB0-B43A68B91DEA}"/>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87245067-6BEF-442D-822D-86FF8FB4FEC2}"/>
                                            </p:graphicEl>
                                          </p:spTgt>
                                        </p:tgtEl>
                                        <p:attrNameLst>
                                          <p:attrName>style.visibility</p:attrName>
                                        </p:attrNameLst>
                                      </p:cBhvr>
                                      <p:to>
                                        <p:strVal val="visible"/>
                                      </p:to>
                                    </p:set>
                                    <p:anim calcmode="lin" valueType="num">
                                      <p:cBhvr additive="base">
                                        <p:cTn id="23" dur="500" fill="hold"/>
                                        <p:tgtEl>
                                          <p:spTgt spid="2">
                                            <p:graphicEl>
                                              <a:dgm id="{87245067-6BEF-442D-822D-86FF8FB4FEC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87245067-6BEF-442D-822D-86FF8FB4FEC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0C8C586A-2E3C-4BF7-AB45-AB615961D1D0}"/>
                                            </p:graphicEl>
                                          </p:spTgt>
                                        </p:tgtEl>
                                        <p:attrNameLst>
                                          <p:attrName>style.visibility</p:attrName>
                                        </p:attrNameLst>
                                      </p:cBhvr>
                                      <p:to>
                                        <p:strVal val="visible"/>
                                      </p:to>
                                    </p:set>
                                    <p:anim calcmode="lin" valueType="num">
                                      <p:cBhvr additive="base">
                                        <p:cTn id="27" dur="500" fill="hold"/>
                                        <p:tgtEl>
                                          <p:spTgt spid="2">
                                            <p:graphicEl>
                                              <a:dgm id="{0C8C586A-2E3C-4BF7-AB45-AB615961D1D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0C8C586A-2E3C-4BF7-AB45-AB615961D1D0}"/>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5185CB47-DB8A-4EF7-ABE8-36822B65904B}"/>
                                            </p:graphicEl>
                                          </p:spTgt>
                                        </p:tgtEl>
                                        <p:attrNameLst>
                                          <p:attrName>style.visibility</p:attrName>
                                        </p:attrNameLst>
                                      </p:cBhvr>
                                      <p:to>
                                        <p:strVal val="visible"/>
                                      </p:to>
                                    </p:set>
                                    <p:anim calcmode="lin" valueType="num">
                                      <p:cBhvr additive="base">
                                        <p:cTn id="33" dur="500" fill="hold"/>
                                        <p:tgtEl>
                                          <p:spTgt spid="2">
                                            <p:graphicEl>
                                              <a:dgm id="{5185CB47-DB8A-4EF7-ABE8-36822B65904B}"/>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5185CB47-DB8A-4EF7-ABE8-36822B65904B}"/>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D5DCE492-8E44-4485-83EE-5B2DFBEFD722}"/>
                                            </p:graphicEl>
                                          </p:spTgt>
                                        </p:tgtEl>
                                        <p:attrNameLst>
                                          <p:attrName>style.visibility</p:attrName>
                                        </p:attrNameLst>
                                      </p:cBhvr>
                                      <p:to>
                                        <p:strVal val="visible"/>
                                      </p:to>
                                    </p:set>
                                    <p:anim calcmode="lin" valueType="num">
                                      <p:cBhvr additive="base">
                                        <p:cTn id="37" dur="500" fill="hold"/>
                                        <p:tgtEl>
                                          <p:spTgt spid="2">
                                            <p:graphicEl>
                                              <a:dgm id="{D5DCE492-8E44-4485-83EE-5B2DFBEFD72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D5DCE492-8E44-4485-83EE-5B2DFBEFD722}"/>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8319F622-203F-4752-ACE4-4C028CE4B903}"/>
                                            </p:graphicEl>
                                          </p:spTgt>
                                        </p:tgtEl>
                                        <p:attrNameLst>
                                          <p:attrName>style.visibility</p:attrName>
                                        </p:attrNameLst>
                                      </p:cBhvr>
                                      <p:to>
                                        <p:strVal val="visible"/>
                                      </p:to>
                                    </p:set>
                                    <p:anim calcmode="lin" valueType="num">
                                      <p:cBhvr additive="base">
                                        <p:cTn id="43" dur="500" fill="hold"/>
                                        <p:tgtEl>
                                          <p:spTgt spid="2">
                                            <p:graphicEl>
                                              <a:dgm id="{8319F622-203F-4752-ACE4-4C028CE4B90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8319F622-203F-4752-ACE4-4C028CE4B903}"/>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76F7B75B-A857-4904-BA43-527AED4EA1C0}"/>
                                            </p:graphicEl>
                                          </p:spTgt>
                                        </p:tgtEl>
                                        <p:attrNameLst>
                                          <p:attrName>style.visibility</p:attrName>
                                        </p:attrNameLst>
                                      </p:cBhvr>
                                      <p:to>
                                        <p:strVal val="visible"/>
                                      </p:to>
                                    </p:set>
                                    <p:anim calcmode="lin" valueType="num">
                                      <p:cBhvr additive="base">
                                        <p:cTn id="47" dur="500" fill="hold"/>
                                        <p:tgtEl>
                                          <p:spTgt spid="2">
                                            <p:graphicEl>
                                              <a:dgm id="{76F7B75B-A857-4904-BA43-527AED4EA1C0}"/>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76F7B75B-A857-4904-BA43-527AED4EA1C0}"/>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471560AB-40E3-4B2A-A247-4A05202FB668}"/>
                                            </p:graphicEl>
                                          </p:spTgt>
                                        </p:tgtEl>
                                        <p:attrNameLst>
                                          <p:attrName>style.visibility</p:attrName>
                                        </p:attrNameLst>
                                      </p:cBhvr>
                                      <p:to>
                                        <p:strVal val="visible"/>
                                      </p:to>
                                    </p:set>
                                    <p:anim calcmode="lin" valueType="num">
                                      <p:cBhvr additive="base">
                                        <p:cTn id="53" dur="500" fill="hold"/>
                                        <p:tgtEl>
                                          <p:spTgt spid="2">
                                            <p:graphicEl>
                                              <a:dgm id="{471560AB-40E3-4B2A-A247-4A05202FB668}"/>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471560AB-40E3-4B2A-A247-4A05202FB668}"/>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1102ABED-874D-43C0-93D6-1223A04F5872}"/>
                                            </p:graphicEl>
                                          </p:spTgt>
                                        </p:tgtEl>
                                        <p:attrNameLst>
                                          <p:attrName>style.visibility</p:attrName>
                                        </p:attrNameLst>
                                      </p:cBhvr>
                                      <p:to>
                                        <p:strVal val="visible"/>
                                      </p:to>
                                    </p:set>
                                    <p:anim calcmode="lin" valueType="num">
                                      <p:cBhvr additive="base">
                                        <p:cTn id="57" dur="500" fill="hold"/>
                                        <p:tgtEl>
                                          <p:spTgt spid="2">
                                            <p:graphicEl>
                                              <a:dgm id="{1102ABED-874D-43C0-93D6-1223A04F5872}"/>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1102ABED-874D-43C0-93D6-1223A04F5872}"/>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graphicEl>
                                              <a:dgm id="{BDCFB7A2-0CA6-4748-A051-C81E6C3691A2}"/>
                                            </p:graphicEl>
                                          </p:spTgt>
                                        </p:tgtEl>
                                        <p:attrNameLst>
                                          <p:attrName>style.visibility</p:attrName>
                                        </p:attrNameLst>
                                      </p:cBhvr>
                                      <p:to>
                                        <p:strVal val="visible"/>
                                      </p:to>
                                    </p:set>
                                    <p:anim calcmode="lin" valueType="num">
                                      <p:cBhvr additive="base">
                                        <p:cTn id="63" dur="500" fill="hold"/>
                                        <p:tgtEl>
                                          <p:spTgt spid="2">
                                            <p:graphicEl>
                                              <a:dgm id="{BDCFB7A2-0CA6-4748-A051-C81E6C3691A2}"/>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graphicEl>
                                              <a:dgm id="{BDCFB7A2-0CA6-4748-A051-C81E6C3691A2}"/>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
                                            <p:graphicEl>
                                              <a:dgm id="{A4F1F22C-FBF0-437D-9337-21C173B3C50D}"/>
                                            </p:graphicEl>
                                          </p:spTgt>
                                        </p:tgtEl>
                                        <p:attrNameLst>
                                          <p:attrName>style.visibility</p:attrName>
                                        </p:attrNameLst>
                                      </p:cBhvr>
                                      <p:to>
                                        <p:strVal val="visible"/>
                                      </p:to>
                                    </p:set>
                                    <p:anim calcmode="lin" valueType="num">
                                      <p:cBhvr additive="base">
                                        <p:cTn id="67" dur="500" fill="hold"/>
                                        <p:tgtEl>
                                          <p:spTgt spid="2">
                                            <p:graphicEl>
                                              <a:dgm id="{A4F1F22C-FBF0-437D-9337-21C173B3C50D}"/>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dgm id="{A4F1F22C-FBF0-437D-9337-21C173B3C50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cxnSp>
        <p:nvCxnSpPr>
          <p:cNvPr id="1643" name="Google Shape;345;p20">
            <a:extLst>
              <a:ext uri="{FF2B5EF4-FFF2-40B4-BE49-F238E27FC236}">
                <a16:creationId xmlns:a16="http://schemas.microsoft.com/office/drawing/2014/main" id="{FE224A24-756D-9574-6929-936A412DC136}"/>
              </a:ext>
            </a:extLst>
          </p:cNvPr>
          <p:cNvCxnSpPr>
            <a:cxnSpLocks/>
          </p:cNvCxnSpPr>
          <p:nvPr/>
        </p:nvCxnSpPr>
        <p:spPr>
          <a:xfrm flipV="1">
            <a:off x="6223565" y="1748812"/>
            <a:ext cx="1844017" cy="1305600"/>
          </a:xfrm>
          <a:prstGeom prst="bentConnector3">
            <a:avLst>
              <a:gd name="adj1" fmla="val 50000"/>
            </a:avLst>
          </a:prstGeom>
          <a:noFill/>
          <a:ln w="9525" cap="flat" cmpd="sng">
            <a:solidFill>
              <a:srgbClr val="666666"/>
            </a:solidFill>
            <a:prstDash val="solid"/>
            <a:round/>
            <a:headEnd type="none" w="med" len="med"/>
            <a:tailEnd type="none" w="med" len="med"/>
          </a:ln>
        </p:spPr>
      </p:cxnSp>
      <p:cxnSp>
        <p:nvCxnSpPr>
          <p:cNvPr id="1645" name="Google Shape;349;p20">
            <a:extLst>
              <a:ext uri="{FF2B5EF4-FFF2-40B4-BE49-F238E27FC236}">
                <a16:creationId xmlns:a16="http://schemas.microsoft.com/office/drawing/2014/main" id="{8EC49FAF-BFF6-7EBD-1622-02374031792E}"/>
              </a:ext>
            </a:extLst>
          </p:cNvPr>
          <p:cNvCxnSpPr>
            <a:cxnSpLocks/>
          </p:cNvCxnSpPr>
          <p:nvPr/>
        </p:nvCxnSpPr>
        <p:spPr>
          <a:xfrm>
            <a:off x="6223565" y="3054412"/>
            <a:ext cx="1844017" cy="1305200"/>
          </a:xfrm>
          <a:prstGeom prst="bentConnector3">
            <a:avLst>
              <a:gd name="adj1" fmla="val 50000"/>
            </a:avLst>
          </a:prstGeom>
          <a:noFill/>
          <a:ln w="9525" cap="flat" cmpd="sng">
            <a:solidFill>
              <a:srgbClr val="666666"/>
            </a:solidFill>
            <a:prstDash val="solid"/>
            <a:round/>
            <a:headEnd type="none" w="med" len="med"/>
            <a:tailEnd type="none" w="med" len="med"/>
          </a:ln>
        </p:spPr>
      </p:cxnSp>
      <p:cxnSp>
        <p:nvCxnSpPr>
          <p:cNvPr id="1647" name="Google Shape;353;p20">
            <a:extLst>
              <a:ext uri="{FF2B5EF4-FFF2-40B4-BE49-F238E27FC236}">
                <a16:creationId xmlns:a16="http://schemas.microsoft.com/office/drawing/2014/main" id="{E978E5B6-656E-A289-D8AC-4AF4002F3011}"/>
              </a:ext>
            </a:extLst>
          </p:cNvPr>
          <p:cNvCxnSpPr>
            <a:cxnSpLocks/>
          </p:cNvCxnSpPr>
          <p:nvPr/>
        </p:nvCxnSpPr>
        <p:spPr>
          <a:xfrm>
            <a:off x="6223565" y="3054412"/>
            <a:ext cx="1844017" cy="7200"/>
          </a:xfrm>
          <a:prstGeom prst="bentConnector3">
            <a:avLst>
              <a:gd name="adj1" fmla="val 50000"/>
            </a:avLst>
          </a:prstGeom>
          <a:noFill/>
          <a:ln w="9525" cap="flat" cmpd="sng">
            <a:solidFill>
              <a:srgbClr val="666666"/>
            </a:solidFill>
            <a:prstDash val="solid"/>
            <a:round/>
            <a:headEnd type="none" w="med" len="med"/>
            <a:tailEnd type="none" w="med" len="med"/>
          </a:ln>
        </p:spPr>
      </p:cxnSp>
      <p:sp>
        <p:nvSpPr>
          <p:cNvPr id="1648" name="Google Shape;1648;p41"/>
          <p:cNvSpPr txBox="1">
            <a:spLocks noGrp="1"/>
          </p:cNvSpPr>
          <p:nvPr>
            <p:ph type="title" idx="21"/>
          </p:nvPr>
        </p:nvSpPr>
        <p:spPr>
          <a:xfrm>
            <a:off x="1111953" y="464217"/>
            <a:ext cx="10272000" cy="763600"/>
          </a:xfrm>
          <a:prstGeom prst="rect">
            <a:avLst/>
          </a:prstGeom>
        </p:spPr>
        <p:txBody>
          <a:bodyPr spcFirstLastPara="1" wrap="square" lIns="121900" tIns="121900" rIns="121900" bIns="121900" anchor="ctr" anchorCtr="0">
            <a:noAutofit/>
          </a:bodyPr>
          <a:lstStyle/>
          <a:p>
            <a:r>
              <a:rPr lang="en" sz="4000">
                <a:latin typeface="Times New Roman" panose="02020603050405020304" pitchFamily="18" charset="0"/>
                <a:cs typeface="Times New Roman" panose="02020603050405020304" pitchFamily="18" charset="0"/>
              </a:rPr>
              <a:t>2. </a:t>
            </a:r>
            <a:r>
              <a:rPr lang="en-US" sz="4000">
                <a:latin typeface="Times New Roman" panose="02020603050405020304" pitchFamily="18" charset="0"/>
                <a:cs typeface="Times New Roman" panose="02020603050405020304" pitchFamily="18" charset="0"/>
              </a:rPr>
              <a:t>Y</a:t>
            </a:r>
            <a:r>
              <a:rPr lang="en" sz="4000">
                <a:latin typeface="Times New Roman" panose="02020603050405020304" pitchFamily="18" charset="0"/>
                <a:cs typeface="Times New Roman" panose="02020603050405020304" pitchFamily="18" charset="0"/>
              </a:rPr>
              <a:t>êu cầu đối với văn bản</a:t>
            </a:r>
            <a:endParaRPr sz="4000">
              <a:latin typeface="Times New Roman" panose="02020603050405020304" pitchFamily="18" charset="0"/>
              <a:cs typeface="Times New Roman" panose="02020603050405020304" pitchFamily="18" charset="0"/>
            </a:endParaRPr>
          </a:p>
        </p:txBody>
      </p:sp>
      <p:sp>
        <p:nvSpPr>
          <p:cNvPr id="1603" name="Google Shape;304;p20">
            <a:extLst>
              <a:ext uri="{FF2B5EF4-FFF2-40B4-BE49-F238E27FC236}">
                <a16:creationId xmlns:a16="http://schemas.microsoft.com/office/drawing/2014/main" id="{2B1106FB-1B93-46DF-86A0-9EA6F882F887}"/>
              </a:ext>
            </a:extLst>
          </p:cNvPr>
          <p:cNvSpPr/>
          <p:nvPr/>
        </p:nvSpPr>
        <p:spPr>
          <a:xfrm>
            <a:off x="4147202" y="1467390"/>
            <a:ext cx="2480459" cy="3248800"/>
          </a:xfrm>
          <a:prstGeom prst="roundRect">
            <a:avLst>
              <a:gd name="adj" fmla="val 8831"/>
            </a:avLst>
          </a:prstGeom>
          <a:solidFill>
            <a:srgbClr val="F3D676"/>
          </a:solidFill>
          <a:ln>
            <a:noFill/>
          </a:ln>
        </p:spPr>
        <p:txBody>
          <a:bodyPr spcFirstLastPara="1" wrap="square" lIns="264000" tIns="121900" rIns="264000" bIns="121900" anchor="ctr" anchorCtr="0">
            <a:noAutofit/>
          </a:bodyPr>
          <a:lstStyle/>
          <a:p>
            <a:pPr algn="ctr">
              <a:spcAft>
                <a:spcPts val="800"/>
              </a:spcAft>
            </a:pPr>
            <a:r>
              <a:rPr lang="vi-VN" sz="24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Về nội dung, văn bản cần đảm bảo những yêu cầu sau: </a:t>
            </a:r>
            <a:endParaRPr lang="en-US" sz="24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04" name="Google Shape;305;p20">
            <a:extLst>
              <a:ext uri="{FF2B5EF4-FFF2-40B4-BE49-F238E27FC236}">
                <a16:creationId xmlns:a16="http://schemas.microsoft.com/office/drawing/2014/main" id="{D40417AE-ADC5-2C40-4691-21ED80889542}"/>
              </a:ext>
            </a:extLst>
          </p:cNvPr>
          <p:cNvGrpSpPr/>
          <p:nvPr/>
        </p:nvGrpSpPr>
        <p:grpSpPr>
          <a:xfrm>
            <a:off x="3121633" y="4110644"/>
            <a:ext cx="4170060" cy="2747356"/>
            <a:chOff x="238125" y="504225"/>
            <a:chExt cx="7143775" cy="4706525"/>
          </a:xfrm>
        </p:grpSpPr>
        <p:sp>
          <p:nvSpPr>
            <p:cNvPr id="1605" name="Google Shape;306;p20">
              <a:extLst>
                <a:ext uri="{FF2B5EF4-FFF2-40B4-BE49-F238E27FC236}">
                  <a16:creationId xmlns:a16="http://schemas.microsoft.com/office/drawing/2014/main" id="{73AA5D7B-4CB1-7087-8770-2497C18CDFDD}"/>
                </a:ext>
              </a:extLst>
            </p:cNvPr>
            <p:cNvSpPr/>
            <p:nvPr/>
          </p:nvSpPr>
          <p:spPr>
            <a:xfrm>
              <a:off x="238600" y="3271900"/>
              <a:ext cx="7143300" cy="654200"/>
            </a:xfrm>
            <a:custGeom>
              <a:avLst/>
              <a:gdLst/>
              <a:ahLst/>
              <a:cxnLst/>
              <a:rect l="l" t="t" r="r" b="b"/>
              <a:pathLst>
                <a:path w="285732" h="26168" extrusionOk="0">
                  <a:moveTo>
                    <a:pt x="50438" y="1"/>
                  </a:moveTo>
                  <a:lnTo>
                    <a:pt x="0" y="26168"/>
                  </a:lnTo>
                  <a:lnTo>
                    <a:pt x="285731" y="26168"/>
                  </a:lnTo>
                  <a:lnTo>
                    <a:pt x="235293" y="1"/>
                  </a:ln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06" name="Google Shape;307;p20">
              <a:extLst>
                <a:ext uri="{FF2B5EF4-FFF2-40B4-BE49-F238E27FC236}">
                  <a16:creationId xmlns:a16="http://schemas.microsoft.com/office/drawing/2014/main" id="{A6547004-D7CC-3370-4263-5FCF2A7AC075}"/>
                </a:ext>
              </a:extLst>
            </p:cNvPr>
            <p:cNvSpPr/>
            <p:nvPr/>
          </p:nvSpPr>
          <p:spPr>
            <a:xfrm>
              <a:off x="238125" y="3926075"/>
              <a:ext cx="7143750" cy="722450"/>
            </a:xfrm>
            <a:custGeom>
              <a:avLst/>
              <a:gdLst/>
              <a:ahLst/>
              <a:cxnLst/>
              <a:rect l="l" t="t" r="r" b="b"/>
              <a:pathLst>
                <a:path w="285750" h="28898" extrusionOk="0">
                  <a:moveTo>
                    <a:pt x="19" y="1"/>
                  </a:moveTo>
                  <a:lnTo>
                    <a:pt x="19" y="7065"/>
                  </a:lnTo>
                  <a:lnTo>
                    <a:pt x="0" y="7065"/>
                  </a:lnTo>
                  <a:lnTo>
                    <a:pt x="0" y="28897"/>
                  </a:lnTo>
                  <a:lnTo>
                    <a:pt x="285731" y="28897"/>
                  </a:lnTo>
                  <a:lnTo>
                    <a:pt x="285731" y="21833"/>
                  </a:lnTo>
                  <a:lnTo>
                    <a:pt x="285750" y="21833"/>
                  </a:lnTo>
                  <a:lnTo>
                    <a:pt x="285750" y="1"/>
                  </a:lnTo>
                  <a:close/>
                </a:path>
              </a:pathLst>
            </a:custGeom>
            <a:solidFill>
              <a:srgbClr val="6666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07" name="Google Shape;308;p20">
              <a:extLst>
                <a:ext uri="{FF2B5EF4-FFF2-40B4-BE49-F238E27FC236}">
                  <a16:creationId xmlns:a16="http://schemas.microsoft.com/office/drawing/2014/main" id="{08714B30-D4B1-627E-F8A6-56D6F83D3110}"/>
                </a:ext>
              </a:extLst>
            </p:cNvPr>
            <p:cNvSpPr/>
            <p:nvPr/>
          </p:nvSpPr>
          <p:spPr>
            <a:xfrm>
              <a:off x="345525" y="4645575"/>
              <a:ext cx="6926525" cy="138425"/>
            </a:xfrm>
            <a:custGeom>
              <a:avLst/>
              <a:gdLst/>
              <a:ahLst/>
              <a:cxnLst/>
              <a:rect l="l" t="t" r="r" b="b"/>
              <a:pathLst>
                <a:path w="277061" h="5537" extrusionOk="0">
                  <a:moveTo>
                    <a:pt x="1" y="1"/>
                  </a:moveTo>
                  <a:lnTo>
                    <a:pt x="1" y="5536"/>
                  </a:lnTo>
                  <a:lnTo>
                    <a:pt x="277061" y="5536"/>
                  </a:lnTo>
                  <a:lnTo>
                    <a:pt x="277061" y="1"/>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08" name="Google Shape;309;p20">
              <a:extLst>
                <a:ext uri="{FF2B5EF4-FFF2-40B4-BE49-F238E27FC236}">
                  <a16:creationId xmlns:a16="http://schemas.microsoft.com/office/drawing/2014/main" id="{DF15F0DE-5535-1EC9-9EB8-A38D4425EE07}"/>
                </a:ext>
              </a:extLst>
            </p:cNvPr>
            <p:cNvSpPr/>
            <p:nvPr/>
          </p:nvSpPr>
          <p:spPr>
            <a:xfrm>
              <a:off x="345525" y="4648500"/>
              <a:ext cx="138425" cy="560325"/>
            </a:xfrm>
            <a:custGeom>
              <a:avLst/>
              <a:gdLst/>
              <a:ahLst/>
              <a:cxnLst/>
              <a:rect l="l" t="t" r="r" b="b"/>
              <a:pathLst>
                <a:path w="5537" h="22413" extrusionOk="0">
                  <a:moveTo>
                    <a:pt x="1" y="0"/>
                  </a:moveTo>
                  <a:lnTo>
                    <a:pt x="1" y="22413"/>
                  </a:lnTo>
                  <a:lnTo>
                    <a:pt x="5536" y="22413"/>
                  </a:lnTo>
                  <a:lnTo>
                    <a:pt x="5536" y="0"/>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09" name="Google Shape;310;p20">
              <a:extLst>
                <a:ext uri="{FF2B5EF4-FFF2-40B4-BE49-F238E27FC236}">
                  <a16:creationId xmlns:a16="http://schemas.microsoft.com/office/drawing/2014/main" id="{5037049B-9D8A-1326-E5C7-782151767B81}"/>
                </a:ext>
              </a:extLst>
            </p:cNvPr>
            <p:cNvSpPr/>
            <p:nvPr/>
          </p:nvSpPr>
          <p:spPr>
            <a:xfrm>
              <a:off x="7134125" y="4650425"/>
              <a:ext cx="137925" cy="560325"/>
            </a:xfrm>
            <a:custGeom>
              <a:avLst/>
              <a:gdLst/>
              <a:ahLst/>
              <a:cxnLst/>
              <a:rect l="l" t="t" r="r" b="b"/>
              <a:pathLst>
                <a:path w="5517" h="22413" extrusionOk="0">
                  <a:moveTo>
                    <a:pt x="1" y="1"/>
                  </a:moveTo>
                  <a:lnTo>
                    <a:pt x="1" y="22413"/>
                  </a:lnTo>
                  <a:lnTo>
                    <a:pt x="5517" y="22413"/>
                  </a:lnTo>
                  <a:lnTo>
                    <a:pt x="5517" y="1"/>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0" name="Google Shape;311;p20">
              <a:extLst>
                <a:ext uri="{FF2B5EF4-FFF2-40B4-BE49-F238E27FC236}">
                  <a16:creationId xmlns:a16="http://schemas.microsoft.com/office/drawing/2014/main" id="{F5C63D81-F50B-0E57-B752-CFC5B367DF44}"/>
                </a:ext>
              </a:extLst>
            </p:cNvPr>
            <p:cNvSpPr/>
            <p:nvPr/>
          </p:nvSpPr>
          <p:spPr>
            <a:xfrm>
              <a:off x="414725" y="4102700"/>
              <a:ext cx="6790550" cy="369200"/>
            </a:xfrm>
            <a:custGeom>
              <a:avLst/>
              <a:gdLst/>
              <a:ahLst/>
              <a:cxnLst/>
              <a:rect l="l" t="t" r="r" b="b"/>
              <a:pathLst>
                <a:path w="271622" h="14768" extrusionOk="0">
                  <a:moveTo>
                    <a:pt x="20" y="0"/>
                  </a:moveTo>
                  <a:lnTo>
                    <a:pt x="0" y="14768"/>
                  </a:lnTo>
                  <a:lnTo>
                    <a:pt x="271622" y="14768"/>
                  </a:lnTo>
                  <a:lnTo>
                    <a:pt x="271622" y="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1" name="Google Shape;312;p20">
              <a:extLst>
                <a:ext uri="{FF2B5EF4-FFF2-40B4-BE49-F238E27FC236}">
                  <a16:creationId xmlns:a16="http://schemas.microsoft.com/office/drawing/2014/main" id="{3F765921-A1A0-E8DA-39F4-F87752751A5F}"/>
                </a:ext>
              </a:extLst>
            </p:cNvPr>
            <p:cNvSpPr/>
            <p:nvPr/>
          </p:nvSpPr>
          <p:spPr>
            <a:xfrm>
              <a:off x="414725" y="4102700"/>
              <a:ext cx="6790550" cy="369200"/>
            </a:xfrm>
            <a:custGeom>
              <a:avLst/>
              <a:gdLst/>
              <a:ahLst/>
              <a:cxnLst/>
              <a:rect l="l" t="t" r="r" b="b"/>
              <a:pathLst>
                <a:path w="271622" h="14768" extrusionOk="0">
                  <a:moveTo>
                    <a:pt x="30271" y="0"/>
                  </a:moveTo>
                  <a:lnTo>
                    <a:pt x="0" y="14768"/>
                  </a:lnTo>
                  <a:lnTo>
                    <a:pt x="271622" y="14768"/>
                  </a:lnTo>
                  <a:lnTo>
                    <a:pt x="241351" y="0"/>
                  </a:ln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2" name="Google Shape;313;p20">
              <a:extLst>
                <a:ext uri="{FF2B5EF4-FFF2-40B4-BE49-F238E27FC236}">
                  <a16:creationId xmlns:a16="http://schemas.microsoft.com/office/drawing/2014/main" id="{A4665B0B-9ECE-04E7-D7EA-5EA0C48FF5C7}"/>
                </a:ext>
              </a:extLst>
            </p:cNvPr>
            <p:cNvSpPr/>
            <p:nvPr/>
          </p:nvSpPr>
          <p:spPr>
            <a:xfrm>
              <a:off x="1437600" y="3172700"/>
              <a:ext cx="1204375" cy="219225"/>
            </a:xfrm>
            <a:custGeom>
              <a:avLst/>
              <a:gdLst/>
              <a:ahLst/>
              <a:cxnLst/>
              <a:rect l="l" t="t" r="r" b="b"/>
              <a:pathLst>
                <a:path w="48175" h="8769" extrusionOk="0">
                  <a:moveTo>
                    <a:pt x="48058" y="1"/>
                  </a:moveTo>
                  <a:lnTo>
                    <a:pt x="1" y="717"/>
                  </a:lnTo>
                  <a:lnTo>
                    <a:pt x="117" y="8769"/>
                  </a:lnTo>
                  <a:lnTo>
                    <a:pt x="48174" y="8033"/>
                  </a:lnTo>
                  <a:lnTo>
                    <a:pt x="48058" y="1"/>
                  </a:lnTo>
                  <a:close/>
                </a:path>
              </a:pathLst>
            </a:custGeom>
            <a:solidFill>
              <a:srgbClr val="7AB8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3" name="Google Shape;314;p20">
              <a:extLst>
                <a:ext uri="{FF2B5EF4-FFF2-40B4-BE49-F238E27FC236}">
                  <a16:creationId xmlns:a16="http://schemas.microsoft.com/office/drawing/2014/main" id="{D2636C4B-C73C-F589-08AE-B724EFF05DF1}"/>
                </a:ext>
              </a:extLst>
            </p:cNvPr>
            <p:cNvSpPr/>
            <p:nvPr/>
          </p:nvSpPr>
          <p:spPr>
            <a:xfrm>
              <a:off x="1332125" y="2972875"/>
              <a:ext cx="1204850" cy="219225"/>
            </a:xfrm>
            <a:custGeom>
              <a:avLst/>
              <a:gdLst/>
              <a:ahLst/>
              <a:cxnLst/>
              <a:rect l="l" t="t" r="r" b="b"/>
              <a:pathLst>
                <a:path w="48194" h="8769" extrusionOk="0">
                  <a:moveTo>
                    <a:pt x="48058" y="1"/>
                  </a:moveTo>
                  <a:lnTo>
                    <a:pt x="1" y="736"/>
                  </a:lnTo>
                  <a:lnTo>
                    <a:pt x="117" y="8768"/>
                  </a:lnTo>
                  <a:lnTo>
                    <a:pt x="48193" y="8033"/>
                  </a:lnTo>
                  <a:lnTo>
                    <a:pt x="48058" y="1"/>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4" name="Google Shape;315;p20">
              <a:extLst>
                <a:ext uri="{FF2B5EF4-FFF2-40B4-BE49-F238E27FC236}">
                  <a16:creationId xmlns:a16="http://schemas.microsoft.com/office/drawing/2014/main" id="{DA746E6D-E39E-B2C7-F874-4BE58312578B}"/>
                </a:ext>
              </a:extLst>
            </p:cNvPr>
            <p:cNvSpPr/>
            <p:nvPr/>
          </p:nvSpPr>
          <p:spPr>
            <a:xfrm>
              <a:off x="1537775" y="2768200"/>
              <a:ext cx="1204350" cy="219700"/>
            </a:xfrm>
            <a:custGeom>
              <a:avLst/>
              <a:gdLst/>
              <a:ahLst/>
              <a:cxnLst/>
              <a:rect l="l" t="t" r="r" b="b"/>
              <a:pathLst>
                <a:path w="48174" h="8788" extrusionOk="0">
                  <a:moveTo>
                    <a:pt x="48057" y="1"/>
                  </a:moveTo>
                  <a:lnTo>
                    <a:pt x="0" y="736"/>
                  </a:lnTo>
                  <a:lnTo>
                    <a:pt x="116" y="8788"/>
                  </a:lnTo>
                  <a:lnTo>
                    <a:pt x="48174" y="8052"/>
                  </a:lnTo>
                  <a:lnTo>
                    <a:pt x="48057" y="1"/>
                  </a:ln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5" name="Google Shape;316;p20">
              <a:extLst>
                <a:ext uri="{FF2B5EF4-FFF2-40B4-BE49-F238E27FC236}">
                  <a16:creationId xmlns:a16="http://schemas.microsoft.com/office/drawing/2014/main" id="{D6F4D1BD-4D42-CA9D-361A-D90B4F78C1BC}"/>
                </a:ext>
              </a:extLst>
            </p:cNvPr>
            <p:cNvSpPr/>
            <p:nvPr/>
          </p:nvSpPr>
          <p:spPr>
            <a:xfrm>
              <a:off x="2347275" y="3234650"/>
              <a:ext cx="189700" cy="280650"/>
            </a:xfrm>
            <a:custGeom>
              <a:avLst/>
              <a:gdLst/>
              <a:ahLst/>
              <a:cxnLst/>
              <a:rect l="l" t="t" r="r" b="b"/>
              <a:pathLst>
                <a:path w="7588" h="11226" extrusionOk="0">
                  <a:moveTo>
                    <a:pt x="5807" y="0"/>
                  </a:moveTo>
                  <a:lnTo>
                    <a:pt x="0" y="1007"/>
                  </a:lnTo>
                  <a:lnTo>
                    <a:pt x="1762" y="11226"/>
                  </a:lnTo>
                  <a:lnTo>
                    <a:pt x="7587" y="10219"/>
                  </a:lnTo>
                  <a:lnTo>
                    <a:pt x="5807" y="0"/>
                  </a:lnTo>
                  <a:close/>
                </a:path>
              </a:pathLst>
            </a:custGeom>
            <a:solidFill>
              <a:srgbClr val="262E3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6" name="Google Shape;317;p20">
              <a:extLst>
                <a:ext uri="{FF2B5EF4-FFF2-40B4-BE49-F238E27FC236}">
                  <a16:creationId xmlns:a16="http://schemas.microsoft.com/office/drawing/2014/main" id="{C7FC3436-8242-10A7-4109-029574153843}"/>
                </a:ext>
              </a:extLst>
            </p:cNvPr>
            <p:cNvSpPr/>
            <p:nvPr/>
          </p:nvSpPr>
          <p:spPr>
            <a:xfrm>
              <a:off x="1405675" y="3375925"/>
              <a:ext cx="315025" cy="273900"/>
            </a:xfrm>
            <a:custGeom>
              <a:avLst/>
              <a:gdLst/>
              <a:ahLst/>
              <a:cxnLst/>
              <a:rect l="l" t="t" r="r" b="b"/>
              <a:pathLst>
                <a:path w="12601" h="10956" extrusionOk="0">
                  <a:moveTo>
                    <a:pt x="10820" y="1"/>
                  </a:moveTo>
                  <a:lnTo>
                    <a:pt x="6678" y="736"/>
                  </a:lnTo>
                  <a:lnTo>
                    <a:pt x="0" y="7143"/>
                  </a:lnTo>
                  <a:lnTo>
                    <a:pt x="8458" y="10955"/>
                  </a:lnTo>
                  <a:lnTo>
                    <a:pt x="12600" y="10239"/>
                  </a:lnTo>
                  <a:lnTo>
                    <a:pt x="10820" y="1"/>
                  </a:lnTo>
                  <a:close/>
                </a:path>
              </a:pathLst>
            </a:custGeom>
            <a:solidFill>
              <a:srgbClr val="F0D3B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7" name="Google Shape;318;p20">
              <a:extLst>
                <a:ext uri="{FF2B5EF4-FFF2-40B4-BE49-F238E27FC236}">
                  <a16:creationId xmlns:a16="http://schemas.microsoft.com/office/drawing/2014/main" id="{BB3451F1-0227-3BA5-5B59-7C6DB82C4212}"/>
                </a:ext>
              </a:extLst>
            </p:cNvPr>
            <p:cNvSpPr/>
            <p:nvPr/>
          </p:nvSpPr>
          <p:spPr>
            <a:xfrm>
              <a:off x="1572600" y="3259800"/>
              <a:ext cx="818725" cy="390025"/>
            </a:xfrm>
            <a:custGeom>
              <a:avLst/>
              <a:gdLst/>
              <a:ahLst/>
              <a:cxnLst/>
              <a:rect l="l" t="t" r="r" b="b"/>
              <a:pathLst>
                <a:path w="32749" h="15601" extrusionOk="0">
                  <a:moveTo>
                    <a:pt x="30987" y="1"/>
                  </a:moveTo>
                  <a:lnTo>
                    <a:pt x="1" y="5381"/>
                  </a:lnTo>
                  <a:lnTo>
                    <a:pt x="2517" y="7839"/>
                  </a:lnTo>
                  <a:lnTo>
                    <a:pt x="891" y="10491"/>
                  </a:lnTo>
                  <a:lnTo>
                    <a:pt x="3310" y="12426"/>
                  </a:lnTo>
                  <a:lnTo>
                    <a:pt x="1781" y="15600"/>
                  </a:lnTo>
                  <a:lnTo>
                    <a:pt x="1781" y="15600"/>
                  </a:lnTo>
                  <a:lnTo>
                    <a:pt x="32749" y="10220"/>
                  </a:lnTo>
                  <a:lnTo>
                    <a:pt x="31471" y="2827"/>
                  </a:lnTo>
                  <a:lnTo>
                    <a:pt x="30987" y="1"/>
                  </a:ln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8" name="Google Shape;319;p20">
              <a:extLst>
                <a:ext uri="{FF2B5EF4-FFF2-40B4-BE49-F238E27FC236}">
                  <a16:creationId xmlns:a16="http://schemas.microsoft.com/office/drawing/2014/main" id="{C61691A9-30C5-1827-FE3F-19EF355C1795}"/>
                </a:ext>
              </a:extLst>
            </p:cNvPr>
            <p:cNvSpPr/>
            <p:nvPr/>
          </p:nvSpPr>
          <p:spPr>
            <a:xfrm>
              <a:off x="1405675" y="3474650"/>
              <a:ext cx="105025" cy="127750"/>
            </a:xfrm>
            <a:custGeom>
              <a:avLst/>
              <a:gdLst/>
              <a:ahLst/>
              <a:cxnLst/>
              <a:rect l="l" t="t" r="r" b="b"/>
              <a:pathLst>
                <a:path w="4201" h="5110" extrusionOk="0">
                  <a:moveTo>
                    <a:pt x="3329" y="0"/>
                  </a:moveTo>
                  <a:lnTo>
                    <a:pt x="0" y="3194"/>
                  </a:lnTo>
                  <a:lnTo>
                    <a:pt x="4200" y="5110"/>
                  </a:lnTo>
                  <a:lnTo>
                    <a:pt x="3329" y="0"/>
                  </a:lnTo>
                  <a:close/>
                </a:path>
              </a:pathLst>
            </a:custGeom>
            <a:solidFill>
              <a:srgbClr val="2615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19" name="Google Shape;320;p20">
              <a:extLst>
                <a:ext uri="{FF2B5EF4-FFF2-40B4-BE49-F238E27FC236}">
                  <a16:creationId xmlns:a16="http://schemas.microsoft.com/office/drawing/2014/main" id="{92A31A03-796C-2749-D57C-523C47FA3D62}"/>
                </a:ext>
              </a:extLst>
            </p:cNvPr>
            <p:cNvSpPr/>
            <p:nvPr/>
          </p:nvSpPr>
          <p:spPr>
            <a:xfrm>
              <a:off x="2492425" y="3225450"/>
              <a:ext cx="161150" cy="264700"/>
            </a:xfrm>
            <a:custGeom>
              <a:avLst/>
              <a:gdLst/>
              <a:ahLst/>
              <a:cxnLst/>
              <a:rect l="l" t="t" r="r" b="b"/>
              <a:pathLst>
                <a:path w="6446" h="10588" extrusionOk="0">
                  <a:moveTo>
                    <a:pt x="2168" y="1"/>
                  </a:moveTo>
                  <a:lnTo>
                    <a:pt x="1820" y="59"/>
                  </a:lnTo>
                  <a:lnTo>
                    <a:pt x="1" y="368"/>
                  </a:lnTo>
                  <a:lnTo>
                    <a:pt x="1781" y="10587"/>
                  </a:lnTo>
                  <a:lnTo>
                    <a:pt x="3581" y="10278"/>
                  </a:lnTo>
                  <a:lnTo>
                    <a:pt x="3930" y="10200"/>
                  </a:lnTo>
                  <a:lnTo>
                    <a:pt x="4259" y="10084"/>
                  </a:lnTo>
                  <a:lnTo>
                    <a:pt x="4568" y="9949"/>
                  </a:lnTo>
                  <a:lnTo>
                    <a:pt x="4859" y="9775"/>
                  </a:lnTo>
                  <a:lnTo>
                    <a:pt x="5130" y="9581"/>
                  </a:lnTo>
                  <a:lnTo>
                    <a:pt x="5381" y="9368"/>
                  </a:lnTo>
                  <a:lnTo>
                    <a:pt x="5613" y="9136"/>
                  </a:lnTo>
                  <a:lnTo>
                    <a:pt x="5807" y="8865"/>
                  </a:lnTo>
                  <a:lnTo>
                    <a:pt x="5981" y="8594"/>
                  </a:lnTo>
                  <a:lnTo>
                    <a:pt x="6136" y="8284"/>
                  </a:lnTo>
                  <a:lnTo>
                    <a:pt x="6272" y="7975"/>
                  </a:lnTo>
                  <a:lnTo>
                    <a:pt x="6349" y="7665"/>
                  </a:lnTo>
                  <a:lnTo>
                    <a:pt x="6407" y="7336"/>
                  </a:lnTo>
                  <a:lnTo>
                    <a:pt x="6446" y="6988"/>
                  </a:lnTo>
                  <a:lnTo>
                    <a:pt x="6426" y="6639"/>
                  </a:lnTo>
                  <a:lnTo>
                    <a:pt x="6388" y="6291"/>
                  </a:lnTo>
                  <a:lnTo>
                    <a:pt x="5788" y="2865"/>
                  </a:lnTo>
                  <a:lnTo>
                    <a:pt x="5710" y="2517"/>
                  </a:lnTo>
                  <a:lnTo>
                    <a:pt x="5613" y="2188"/>
                  </a:lnTo>
                  <a:lnTo>
                    <a:pt x="5478" y="1878"/>
                  </a:lnTo>
                  <a:lnTo>
                    <a:pt x="5304" y="1588"/>
                  </a:lnTo>
                  <a:lnTo>
                    <a:pt x="5110" y="1317"/>
                  </a:lnTo>
                  <a:lnTo>
                    <a:pt x="4897" y="1065"/>
                  </a:lnTo>
                  <a:lnTo>
                    <a:pt x="4646" y="833"/>
                  </a:lnTo>
                  <a:lnTo>
                    <a:pt x="4394" y="639"/>
                  </a:lnTo>
                  <a:lnTo>
                    <a:pt x="4104" y="446"/>
                  </a:lnTo>
                  <a:lnTo>
                    <a:pt x="3814" y="310"/>
                  </a:lnTo>
                  <a:lnTo>
                    <a:pt x="3504" y="175"/>
                  </a:lnTo>
                  <a:lnTo>
                    <a:pt x="3175" y="97"/>
                  </a:lnTo>
                  <a:lnTo>
                    <a:pt x="2846" y="39"/>
                  </a:lnTo>
                  <a:lnTo>
                    <a:pt x="2517" y="1"/>
                  </a:lnTo>
                  <a:close/>
                </a:path>
              </a:pathLst>
            </a:custGeom>
            <a:solidFill>
              <a:srgbClr val="768D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0" name="Google Shape;321;p20">
              <a:extLst>
                <a:ext uri="{FF2B5EF4-FFF2-40B4-BE49-F238E27FC236}">
                  <a16:creationId xmlns:a16="http://schemas.microsoft.com/office/drawing/2014/main" id="{E49EA931-60A4-8D71-7943-5CAFF8F5F9F2}"/>
                </a:ext>
              </a:extLst>
            </p:cNvPr>
            <p:cNvSpPr/>
            <p:nvPr/>
          </p:nvSpPr>
          <p:spPr>
            <a:xfrm>
              <a:off x="5284800" y="3146575"/>
              <a:ext cx="1204850" cy="501325"/>
            </a:xfrm>
            <a:custGeom>
              <a:avLst/>
              <a:gdLst/>
              <a:ahLst/>
              <a:cxnLst/>
              <a:rect l="l" t="t" r="r" b="b"/>
              <a:pathLst>
                <a:path w="48194" h="20053" extrusionOk="0">
                  <a:moveTo>
                    <a:pt x="17962" y="8091"/>
                  </a:moveTo>
                  <a:lnTo>
                    <a:pt x="31548" y="15155"/>
                  </a:lnTo>
                  <a:lnTo>
                    <a:pt x="23458" y="15213"/>
                  </a:lnTo>
                  <a:lnTo>
                    <a:pt x="13452" y="15291"/>
                  </a:lnTo>
                  <a:lnTo>
                    <a:pt x="11826" y="15310"/>
                  </a:lnTo>
                  <a:lnTo>
                    <a:pt x="12368" y="14652"/>
                  </a:lnTo>
                  <a:lnTo>
                    <a:pt x="16181" y="10181"/>
                  </a:lnTo>
                  <a:lnTo>
                    <a:pt x="17962" y="8091"/>
                  </a:lnTo>
                  <a:close/>
                  <a:moveTo>
                    <a:pt x="15465" y="1"/>
                  </a:moveTo>
                  <a:lnTo>
                    <a:pt x="10587" y="6330"/>
                  </a:lnTo>
                  <a:lnTo>
                    <a:pt x="6755" y="11304"/>
                  </a:lnTo>
                  <a:lnTo>
                    <a:pt x="1" y="20052"/>
                  </a:lnTo>
                  <a:lnTo>
                    <a:pt x="20749" y="19646"/>
                  </a:lnTo>
                  <a:lnTo>
                    <a:pt x="29632" y="19471"/>
                  </a:lnTo>
                  <a:lnTo>
                    <a:pt x="48193" y="19104"/>
                  </a:lnTo>
                  <a:lnTo>
                    <a:pt x="43548" y="16394"/>
                  </a:lnTo>
                  <a:lnTo>
                    <a:pt x="43142" y="16162"/>
                  </a:lnTo>
                  <a:lnTo>
                    <a:pt x="41439" y="15155"/>
                  </a:lnTo>
                  <a:lnTo>
                    <a:pt x="41051" y="14942"/>
                  </a:lnTo>
                  <a:lnTo>
                    <a:pt x="39329" y="13936"/>
                  </a:lnTo>
                  <a:lnTo>
                    <a:pt x="38942" y="13704"/>
                  </a:lnTo>
                  <a:lnTo>
                    <a:pt x="37219" y="12697"/>
                  </a:lnTo>
                  <a:lnTo>
                    <a:pt x="36852" y="12484"/>
                  </a:lnTo>
                  <a:lnTo>
                    <a:pt x="35129" y="11478"/>
                  </a:lnTo>
                  <a:lnTo>
                    <a:pt x="34723" y="11246"/>
                  </a:lnTo>
                  <a:lnTo>
                    <a:pt x="33019" y="10239"/>
                  </a:lnTo>
                  <a:lnTo>
                    <a:pt x="32632" y="10026"/>
                  </a:lnTo>
                  <a:lnTo>
                    <a:pt x="30910" y="9020"/>
                  </a:lnTo>
                  <a:lnTo>
                    <a:pt x="30523" y="8788"/>
                  </a:lnTo>
                  <a:lnTo>
                    <a:pt x="28819" y="7801"/>
                  </a:lnTo>
                  <a:lnTo>
                    <a:pt x="28413" y="7568"/>
                  </a:lnTo>
                  <a:lnTo>
                    <a:pt x="26710" y="6562"/>
                  </a:lnTo>
                  <a:lnTo>
                    <a:pt x="26303" y="6330"/>
                  </a:lnTo>
                  <a:lnTo>
                    <a:pt x="24619" y="5343"/>
                  </a:lnTo>
                  <a:lnTo>
                    <a:pt x="24213" y="5110"/>
                  </a:lnTo>
                  <a:lnTo>
                    <a:pt x="22510" y="4104"/>
                  </a:lnTo>
                  <a:lnTo>
                    <a:pt x="22103" y="3872"/>
                  </a:lnTo>
                  <a:lnTo>
                    <a:pt x="20400" y="2885"/>
                  </a:lnTo>
                  <a:lnTo>
                    <a:pt x="19994" y="2652"/>
                  </a:lnTo>
                  <a:lnTo>
                    <a:pt x="18291" y="1646"/>
                  </a:lnTo>
                  <a:lnTo>
                    <a:pt x="17923" y="1433"/>
                  </a:lnTo>
                  <a:lnTo>
                    <a:pt x="15465" y="1"/>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1" name="Google Shape;322;p20">
              <a:extLst>
                <a:ext uri="{FF2B5EF4-FFF2-40B4-BE49-F238E27FC236}">
                  <a16:creationId xmlns:a16="http://schemas.microsoft.com/office/drawing/2014/main" id="{89D8EB52-D3D3-7012-68F6-9A2E8C5F9A2A}"/>
                </a:ext>
              </a:extLst>
            </p:cNvPr>
            <p:cNvSpPr/>
            <p:nvPr/>
          </p:nvSpPr>
          <p:spPr>
            <a:xfrm>
              <a:off x="3013075" y="2582400"/>
              <a:ext cx="1694975" cy="2313850"/>
            </a:xfrm>
            <a:custGeom>
              <a:avLst/>
              <a:gdLst/>
              <a:ahLst/>
              <a:cxnLst/>
              <a:rect l="l" t="t" r="r" b="b"/>
              <a:pathLst>
                <a:path w="67799" h="92554" extrusionOk="0">
                  <a:moveTo>
                    <a:pt x="18735" y="0"/>
                  </a:moveTo>
                  <a:lnTo>
                    <a:pt x="16548" y="620"/>
                  </a:lnTo>
                  <a:lnTo>
                    <a:pt x="11497" y="2091"/>
                  </a:lnTo>
                  <a:lnTo>
                    <a:pt x="8613" y="2942"/>
                  </a:lnTo>
                  <a:lnTo>
                    <a:pt x="5865" y="3775"/>
                  </a:lnTo>
                  <a:lnTo>
                    <a:pt x="3503" y="4510"/>
                  </a:lnTo>
                  <a:lnTo>
                    <a:pt x="2574" y="4800"/>
                  </a:lnTo>
                  <a:lnTo>
                    <a:pt x="1858" y="5052"/>
                  </a:lnTo>
                  <a:lnTo>
                    <a:pt x="1781" y="5091"/>
                  </a:lnTo>
                  <a:lnTo>
                    <a:pt x="1703" y="5168"/>
                  </a:lnTo>
                  <a:lnTo>
                    <a:pt x="1626" y="5265"/>
                  </a:lnTo>
                  <a:lnTo>
                    <a:pt x="1568" y="5400"/>
                  </a:lnTo>
                  <a:lnTo>
                    <a:pt x="1490" y="5575"/>
                  </a:lnTo>
                  <a:lnTo>
                    <a:pt x="1432" y="5749"/>
                  </a:lnTo>
                  <a:lnTo>
                    <a:pt x="1297" y="6233"/>
                  </a:lnTo>
                  <a:lnTo>
                    <a:pt x="1181" y="6794"/>
                  </a:lnTo>
                  <a:lnTo>
                    <a:pt x="1084" y="7471"/>
                  </a:lnTo>
                  <a:lnTo>
                    <a:pt x="968" y="8265"/>
                  </a:lnTo>
                  <a:lnTo>
                    <a:pt x="871" y="9136"/>
                  </a:lnTo>
                  <a:lnTo>
                    <a:pt x="774" y="10123"/>
                  </a:lnTo>
                  <a:lnTo>
                    <a:pt x="697" y="11168"/>
                  </a:lnTo>
                  <a:lnTo>
                    <a:pt x="542" y="13549"/>
                  </a:lnTo>
                  <a:lnTo>
                    <a:pt x="407" y="16239"/>
                  </a:lnTo>
                  <a:lnTo>
                    <a:pt x="290" y="19200"/>
                  </a:lnTo>
                  <a:lnTo>
                    <a:pt x="213" y="22432"/>
                  </a:lnTo>
                  <a:lnTo>
                    <a:pt x="136" y="25858"/>
                  </a:lnTo>
                  <a:lnTo>
                    <a:pt x="78" y="29477"/>
                  </a:lnTo>
                  <a:lnTo>
                    <a:pt x="39" y="33251"/>
                  </a:lnTo>
                  <a:lnTo>
                    <a:pt x="19" y="37142"/>
                  </a:lnTo>
                  <a:lnTo>
                    <a:pt x="0" y="41109"/>
                  </a:lnTo>
                  <a:lnTo>
                    <a:pt x="19" y="49238"/>
                  </a:lnTo>
                  <a:lnTo>
                    <a:pt x="78" y="57328"/>
                  </a:lnTo>
                  <a:lnTo>
                    <a:pt x="155" y="65167"/>
                  </a:lnTo>
                  <a:lnTo>
                    <a:pt x="252" y="72483"/>
                  </a:lnTo>
                  <a:lnTo>
                    <a:pt x="349" y="79044"/>
                  </a:lnTo>
                  <a:lnTo>
                    <a:pt x="542" y="88838"/>
                  </a:lnTo>
                  <a:lnTo>
                    <a:pt x="619" y="92554"/>
                  </a:lnTo>
                  <a:lnTo>
                    <a:pt x="67799" y="92554"/>
                  </a:lnTo>
                  <a:lnTo>
                    <a:pt x="67102" y="79044"/>
                  </a:lnTo>
                  <a:lnTo>
                    <a:pt x="66386" y="65167"/>
                  </a:lnTo>
                  <a:lnTo>
                    <a:pt x="65535" y="49219"/>
                  </a:lnTo>
                  <a:lnTo>
                    <a:pt x="64664" y="33232"/>
                  </a:lnTo>
                  <a:lnTo>
                    <a:pt x="64238" y="25839"/>
                  </a:lnTo>
                  <a:lnTo>
                    <a:pt x="63851" y="19200"/>
                  </a:lnTo>
                  <a:lnTo>
                    <a:pt x="63483" y="13549"/>
                  </a:lnTo>
                  <a:lnTo>
                    <a:pt x="63173" y="9136"/>
                  </a:lnTo>
                  <a:lnTo>
                    <a:pt x="63057" y="7471"/>
                  </a:lnTo>
                  <a:lnTo>
                    <a:pt x="62941" y="6213"/>
                  </a:lnTo>
                  <a:lnTo>
                    <a:pt x="62844" y="5400"/>
                  </a:lnTo>
                  <a:lnTo>
                    <a:pt x="62806" y="5149"/>
                  </a:lnTo>
                  <a:lnTo>
                    <a:pt x="62767" y="5033"/>
                  </a:lnTo>
                  <a:lnTo>
                    <a:pt x="62670" y="4917"/>
                  </a:lnTo>
                  <a:lnTo>
                    <a:pt x="62496" y="4800"/>
                  </a:lnTo>
                  <a:lnTo>
                    <a:pt x="62264" y="4646"/>
                  </a:lnTo>
                  <a:lnTo>
                    <a:pt x="61993" y="4491"/>
                  </a:lnTo>
                  <a:lnTo>
                    <a:pt x="61644" y="4317"/>
                  </a:lnTo>
                  <a:lnTo>
                    <a:pt x="61257" y="4142"/>
                  </a:lnTo>
                  <a:lnTo>
                    <a:pt x="60367" y="3755"/>
                  </a:lnTo>
                  <a:lnTo>
                    <a:pt x="59341" y="3349"/>
                  </a:lnTo>
                  <a:lnTo>
                    <a:pt x="58199" y="2942"/>
                  </a:lnTo>
                  <a:lnTo>
                    <a:pt x="56999" y="2497"/>
                  </a:lnTo>
                  <a:lnTo>
                    <a:pt x="55780" y="2091"/>
                  </a:lnTo>
                  <a:lnTo>
                    <a:pt x="53380" y="1278"/>
                  </a:lnTo>
                  <a:lnTo>
                    <a:pt x="51309" y="620"/>
                  </a:lnTo>
                  <a:lnTo>
                    <a:pt x="49296" y="0"/>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2" name="Google Shape;323;p20">
              <a:extLst>
                <a:ext uri="{FF2B5EF4-FFF2-40B4-BE49-F238E27FC236}">
                  <a16:creationId xmlns:a16="http://schemas.microsoft.com/office/drawing/2014/main" id="{0B8026CE-8DF6-45E3-784D-4EE5E191D2B0}"/>
                </a:ext>
              </a:extLst>
            </p:cNvPr>
            <p:cNvSpPr/>
            <p:nvPr/>
          </p:nvSpPr>
          <p:spPr>
            <a:xfrm>
              <a:off x="3395800" y="2582400"/>
              <a:ext cx="925650" cy="204225"/>
            </a:xfrm>
            <a:custGeom>
              <a:avLst/>
              <a:gdLst/>
              <a:ahLst/>
              <a:cxnLst/>
              <a:rect l="l" t="t" r="r" b="b"/>
              <a:pathLst>
                <a:path w="37026" h="8169" extrusionOk="0">
                  <a:moveTo>
                    <a:pt x="3426" y="0"/>
                  </a:moveTo>
                  <a:lnTo>
                    <a:pt x="1" y="968"/>
                  </a:lnTo>
                  <a:lnTo>
                    <a:pt x="349" y="1278"/>
                  </a:lnTo>
                  <a:lnTo>
                    <a:pt x="794" y="1646"/>
                  </a:lnTo>
                  <a:lnTo>
                    <a:pt x="1375" y="2110"/>
                  </a:lnTo>
                  <a:lnTo>
                    <a:pt x="2130" y="2652"/>
                  </a:lnTo>
                  <a:lnTo>
                    <a:pt x="3020" y="3252"/>
                  </a:lnTo>
                  <a:lnTo>
                    <a:pt x="3523" y="3581"/>
                  </a:lnTo>
                  <a:lnTo>
                    <a:pt x="4065" y="3910"/>
                  </a:lnTo>
                  <a:lnTo>
                    <a:pt x="4626" y="4239"/>
                  </a:lnTo>
                  <a:lnTo>
                    <a:pt x="5246" y="4568"/>
                  </a:lnTo>
                  <a:lnTo>
                    <a:pt x="5865" y="4917"/>
                  </a:lnTo>
                  <a:lnTo>
                    <a:pt x="6542" y="5246"/>
                  </a:lnTo>
                  <a:lnTo>
                    <a:pt x="7239" y="5575"/>
                  </a:lnTo>
                  <a:lnTo>
                    <a:pt x="7955" y="5904"/>
                  </a:lnTo>
                  <a:lnTo>
                    <a:pt x="8729" y="6213"/>
                  </a:lnTo>
                  <a:lnTo>
                    <a:pt x="9504" y="6504"/>
                  </a:lnTo>
                  <a:lnTo>
                    <a:pt x="10317" y="6775"/>
                  </a:lnTo>
                  <a:lnTo>
                    <a:pt x="11149" y="7046"/>
                  </a:lnTo>
                  <a:lnTo>
                    <a:pt x="12020" y="7297"/>
                  </a:lnTo>
                  <a:lnTo>
                    <a:pt x="12910" y="7510"/>
                  </a:lnTo>
                  <a:lnTo>
                    <a:pt x="13820" y="7704"/>
                  </a:lnTo>
                  <a:lnTo>
                    <a:pt x="14749" y="7858"/>
                  </a:lnTo>
                  <a:lnTo>
                    <a:pt x="15716" y="7994"/>
                  </a:lnTo>
                  <a:lnTo>
                    <a:pt x="16684" y="8091"/>
                  </a:lnTo>
                  <a:lnTo>
                    <a:pt x="17691" y="8149"/>
                  </a:lnTo>
                  <a:lnTo>
                    <a:pt x="18697" y="8168"/>
                  </a:lnTo>
                  <a:lnTo>
                    <a:pt x="19723" y="8149"/>
                  </a:lnTo>
                  <a:lnTo>
                    <a:pt x="20729" y="8091"/>
                  </a:lnTo>
                  <a:lnTo>
                    <a:pt x="21697" y="7994"/>
                  </a:lnTo>
                  <a:lnTo>
                    <a:pt x="22645" y="7858"/>
                  </a:lnTo>
                  <a:lnTo>
                    <a:pt x="23574" y="7704"/>
                  </a:lnTo>
                  <a:lnTo>
                    <a:pt x="24465" y="7510"/>
                  </a:lnTo>
                  <a:lnTo>
                    <a:pt x="25355" y="7278"/>
                  </a:lnTo>
                  <a:lnTo>
                    <a:pt x="26207" y="7046"/>
                  </a:lnTo>
                  <a:lnTo>
                    <a:pt x="27019" y="6775"/>
                  </a:lnTo>
                  <a:lnTo>
                    <a:pt x="27813" y="6504"/>
                  </a:lnTo>
                  <a:lnTo>
                    <a:pt x="28587" y="6194"/>
                  </a:lnTo>
                  <a:lnTo>
                    <a:pt x="29323" y="5884"/>
                  </a:lnTo>
                  <a:lnTo>
                    <a:pt x="30039" y="5555"/>
                  </a:lnTo>
                  <a:lnTo>
                    <a:pt x="30716" y="5226"/>
                  </a:lnTo>
                  <a:lnTo>
                    <a:pt x="31355" y="4897"/>
                  </a:lnTo>
                  <a:lnTo>
                    <a:pt x="31974" y="4549"/>
                  </a:lnTo>
                  <a:lnTo>
                    <a:pt x="32555" y="4220"/>
                  </a:lnTo>
                  <a:lnTo>
                    <a:pt x="33116" y="3891"/>
                  </a:lnTo>
                  <a:lnTo>
                    <a:pt x="33639" y="3562"/>
                  </a:lnTo>
                  <a:lnTo>
                    <a:pt x="34123" y="3233"/>
                  </a:lnTo>
                  <a:lnTo>
                    <a:pt x="34974" y="2613"/>
                  </a:lnTo>
                  <a:lnTo>
                    <a:pt x="35690" y="2071"/>
                  </a:lnTo>
                  <a:lnTo>
                    <a:pt x="36271" y="1607"/>
                  </a:lnTo>
                  <a:lnTo>
                    <a:pt x="36677" y="1259"/>
                  </a:lnTo>
                  <a:lnTo>
                    <a:pt x="37026" y="949"/>
                  </a:lnTo>
                  <a:lnTo>
                    <a:pt x="33987" y="0"/>
                  </a:lnTo>
                  <a:close/>
                </a:path>
              </a:pathLst>
            </a:custGeom>
            <a:solidFill>
              <a:srgbClr val="6479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3" name="Google Shape;324;p20">
              <a:extLst>
                <a:ext uri="{FF2B5EF4-FFF2-40B4-BE49-F238E27FC236}">
                  <a16:creationId xmlns:a16="http://schemas.microsoft.com/office/drawing/2014/main" id="{BA944566-FDFB-C7D9-634E-CE3E96BDB9E7}"/>
                </a:ext>
              </a:extLst>
            </p:cNvPr>
            <p:cNvSpPr/>
            <p:nvPr/>
          </p:nvSpPr>
          <p:spPr>
            <a:xfrm>
              <a:off x="3481450" y="2126125"/>
              <a:ext cx="764050" cy="582575"/>
            </a:xfrm>
            <a:custGeom>
              <a:avLst/>
              <a:gdLst/>
              <a:ahLst/>
              <a:cxnLst/>
              <a:rect l="l" t="t" r="r" b="b"/>
              <a:pathLst>
                <a:path w="30562" h="23303" extrusionOk="0">
                  <a:moveTo>
                    <a:pt x="8013" y="0"/>
                  </a:moveTo>
                  <a:lnTo>
                    <a:pt x="8052" y="7161"/>
                  </a:lnTo>
                  <a:lnTo>
                    <a:pt x="8071" y="12271"/>
                  </a:lnTo>
                  <a:lnTo>
                    <a:pt x="8052" y="14090"/>
                  </a:lnTo>
                  <a:lnTo>
                    <a:pt x="8032" y="14671"/>
                  </a:lnTo>
                  <a:lnTo>
                    <a:pt x="8013" y="15000"/>
                  </a:lnTo>
                  <a:lnTo>
                    <a:pt x="7994" y="15077"/>
                  </a:lnTo>
                  <a:lnTo>
                    <a:pt x="7916" y="15174"/>
                  </a:lnTo>
                  <a:lnTo>
                    <a:pt x="7800" y="15290"/>
                  </a:lnTo>
                  <a:lnTo>
                    <a:pt x="7645" y="15387"/>
                  </a:lnTo>
                  <a:lnTo>
                    <a:pt x="7452" y="15503"/>
                  </a:lnTo>
                  <a:lnTo>
                    <a:pt x="7239" y="15619"/>
                  </a:lnTo>
                  <a:lnTo>
                    <a:pt x="6716" y="15890"/>
                  </a:lnTo>
                  <a:lnTo>
                    <a:pt x="6116" y="16142"/>
                  </a:lnTo>
                  <a:lnTo>
                    <a:pt x="5439" y="16413"/>
                  </a:lnTo>
                  <a:lnTo>
                    <a:pt x="4703" y="16684"/>
                  </a:lnTo>
                  <a:lnTo>
                    <a:pt x="3968" y="16955"/>
                  </a:lnTo>
                  <a:lnTo>
                    <a:pt x="2497" y="17458"/>
                  </a:lnTo>
                  <a:lnTo>
                    <a:pt x="1239" y="17864"/>
                  </a:lnTo>
                  <a:lnTo>
                    <a:pt x="0" y="18251"/>
                  </a:lnTo>
                  <a:lnTo>
                    <a:pt x="291" y="18464"/>
                  </a:lnTo>
                  <a:lnTo>
                    <a:pt x="658" y="18716"/>
                  </a:lnTo>
                  <a:lnTo>
                    <a:pt x="1162" y="19026"/>
                  </a:lnTo>
                  <a:lnTo>
                    <a:pt x="1781" y="19413"/>
                  </a:lnTo>
                  <a:lnTo>
                    <a:pt x="2536" y="19839"/>
                  </a:lnTo>
                  <a:lnTo>
                    <a:pt x="3407" y="20303"/>
                  </a:lnTo>
                  <a:lnTo>
                    <a:pt x="4374" y="20768"/>
                  </a:lnTo>
                  <a:lnTo>
                    <a:pt x="4897" y="21000"/>
                  </a:lnTo>
                  <a:lnTo>
                    <a:pt x="5439" y="21251"/>
                  </a:lnTo>
                  <a:lnTo>
                    <a:pt x="6020" y="21484"/>
                  </a:lnTo>
                  <a:lnTo>
                    <a:pt x="6620" y="21697"/>
                  </a:lnTo>
                  <a:lnTo>
                    <a:pt x="7239" y="21929"/>
                  </a:lnTo>
                  <a:lnTo>
                    <a:pt x="7878" y="22122"/>
                  </a:lnTo>
                  <a:lnTo>
                    <a:pt x="8536" y="22335"/>
                  </a:lnTo>
                  <a:lnTo>
                    <a:pt x="9213" y="22509"/>
                  </a:lnTo>
                  <a:lnTo>
                    <a:pt x="9910" y="22684"/>
                  </a:lnTo>
                  <a:lnTo>
                    <a:pt x="10626" y="22838"/>
                  </a:lnTo>
                  <a:lnTo>
                    <a:pt x="11361" y="22974"/>
                  </a:lnTo>
                  <a:lnTo>
                    <a:pt x="12116" y="23090"/>
                  </a:lnTo>
                  <a:lnTo>
                    <a:pt x="12890" y="23168"/>
                  </a:lnTo>
                  <a:lnTo>
                    <a:pt x="13665" y="23245"/>
                  </a:lnTo>
                  <a:lnTo>
                    <a:pt x="14458" y="23284"/>
                  </a:lnTo>
                  <a:lnTo>
                    <a:pt x="15271" y="23303"/>
                  </a:lnTo>
                  <a:lnTo>
                    <a:pt x="16065" y="23284"/>
                  </a:lnTo>
                  <a:lnTo>
                    <a:pt x="16877" y="23245"/>
                  </a:lnTo>
                  <a:lnTo>
                    <a:pt x="17652" y="23168"/>
                  </a:lnTo>
                  <a:lnTo>
                    <a:pt x="18426" y="23090"/>
                  </a:lnTo>
                  <a:lnTo>
                    <a:pt x="19161" y="22974"/>
                  </a:lnTo>
                  <a:lnTo>
                    <a:pt x="19897" y="22838"/>
                  </a:lnTo>
                  <a:lnTo>
                    <a:pt x="20613" y="22684"/>
                  </a:lnTo>
                  <a:lnTo>
                    <a:pt x="21329" y="22509"/>
                  </a:lnTo>
                  <a:lnTo>
                    <a:pt x="22006" y="22335"/>
                  </a:lnTo>
                  <a:lnTo>
                    <a:pt x="22664" y="22122"/>
                  </a:lnTo>
                  <a:lnTo>
                    <a:pt x="23303" y="21929"/>
                  </a:lnTo>
                  <a:lnTo>
                    <a:pt x="23922" y="21697"/>
                  </a:lnTo>
                  <a:lnTo>
                    <a:pt x="24522" y="21484"/>
                  </a:lnTo>
                  <a:lnTo>
                    <a:pt x="25103" y="21251"/>
                  </a:lnTo>
                  <a:lnTo>
                    <a:pt x="25645" y="21000"/>
                  </a:lnTo>
                  <a:lnTo>
                    <a:pt x="26168" y="20768"/>
                  </a:lnTo>
                  <a:lnTo>
                    <a:pt x="27155" y="20303"/>
                  </a:lnTo>
                  <a:lnTo>
                    <a:pt x="28006" y="19839"/>
                  </a:lnTo>
                  <a:lnTo>
                    <a:pt x="28761" y="19413"/>
                  </a:lnTo>
                  <a:lnTo>
                    <a:pt x="29400" y="19026"/>
                  </a:lnTo>
                  <a:lnTo>
                    <a:pt x="29903" y="18716"/>
                  </a:lnTo>
                  <a:lnTo>
                    <a:pt x="30271" y="18464"/>
                  </a:lnTo>
                  <a:lnTo>
                    <a:pt x="30561" y="18251"/>
                  </a:lnTo>
                  <a:lnTo>
                    <a:pt x="28064" y="16935"/>
                  </a:lnTo>
                  <a:lnTo>
                    <a:pt x="26264" y="15948"/>
                  </a:lnTo>
                  <a:lnTo>
                    <a:pt x="25606" y="15581"/>
                  </a:lnTo>
                  <a:lnTo>
                    <a:pt x="25374" y="15445"/>
                  </a:lnTo>
                  <a:lnTo>
                    <a:pt x="25258" y="15348"/>
                  </a:lnTo>
                  <a:lnTo>
                    <a:pt x="25219" y="15271"/>
                  </a:lnTo>
                  <a:lnTo>
                    <a:pt x="25181" y="15116"/>
                  </a:lnTo>
                  <a:lnTo>
                    <a:pt x="25084" y="14593"/>
                  </a:lnTo>
                  <a:lnTo>
                    <a:pt x="25006" y="13800"/>
                  </a:lnTo>
                  <a:lnTo>
                    <a:pt x="24929" y="12794"/>
                  </a:lnTo>
                  <a:lnTo>
                    <a:pt x="24793" y="10336"/>
                  </a:lnTo>
                  <a:lnTo>
                    <a:pt x="24658" y="7548"/>
                  </a:lnTo>
                  <a:lnTo>
                    <a:pt x="24542" y="4761"/>
                  </a:lnTo>
                  <a:lnTo>
                    <a:pt x="24464" y="2342"/>
                  </a:lnTo>
                  <a:lnTo>
                    <a:pt x="24387" y="0"/>
                  </a:lnTo>
                  <a:close/>
                </a:path>
              </a:pathLst>
            </a:custGeom>
            <a:solidFill>
              <a:srgbClr val="FD977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4" name="Google Shape;325;p20">
              <a:extLst>
                <a:ext uri="{FF2B5EF4-FFF2-40B4-BE49-F238E27FC236}">
                  <a16:creationId xmlns:a16="http://schemas.microsoft.com/office/drawing/2014/main" id="{A40391D4-08D1-6BD6-0A5A-DF7382443E60}"/>
                </a:ext>
              </a:extLst>
            </p:cNvPr>
            <p:cNvSpPr/>
            <p:nvPr/>
          </p:nvSpPr>
          <p:spPr>
            <a:xfrm>
              <a:off x="4289500" y="1635475"/>
              <a:ext cx="378400" cy="353250"/>
            </a:xfrm>
            <a:custGeom>
              <a:avLst/>
              <a:gdLst/>
              <a:ahLst/>
              <a:cxnLst/>
              <a:rect l="l" t="t" r="r" b="b"/>
              <a:pathLst>
                <a:path w="15136" h="14130" extrusionOk="0">
                  <a:moveTo>
                    <a:pt x="6155" y="1"/>
                  </a:moveTo>
                  <a:lnTo>
                    <a:pt x="5826" y="20"/>
                  </a:lnTo>
                  <a:lnTo>
                    <a:pt x="5516" y="59"/>
                  </a:lnTo>
                  <a:lnTo>
                    <a:pt x="5226" y="98"/>
                  </a:lnTo>
                  <a:lnTo>
                    <a:pt x="4916" y="156"/>
                  </a:lnTo>
                  <a:lnTo>
                    <a:pt x="4626" y="252"/>
                  </a:lnTo>
                  <a:lnTo>
                    <a:pt x="4336" y="330"/>
                  </a:lnTo>
                  <a:lnTo>
                    <a:pt x="4045" y="446"/>
                  </a:lnTo>
                  <a:lnTo>
                    <a:pt x="3755" y="581"/>
                  </a:lnTo>
                  <a:lnTo>
                    <a:pt x="3484" y="717"/>
                  </a:lnTo>
                  <a:lnTo>
                    <a:pt x="3213" y="872"/>
                  </a:lnTo>
                  <a:lnTo>
                    <a:pt x="2962" y="1027"/>
                  </a:lnTo>
                  <a:lnTo>
                    <a:pt x="2710" y="1220"/>
                  </a:lnTo>
                  <a:lnTo>
                    <a:pt x="2458" y="1414"/>
                  </a:lnTo>
                  <a:lnTo>
                    <a:pt x="2226" y="1607"/>
                  </a:lnTo>
                  <a:lnTo>
                    <a:pt x="2013" y="1839"/>
                  </a:lnTo>
                  <a:lnTo>
                    <a:pt x="1800" y="2072"/>
                  </a:lnTo>
                  <a:lnTo>
                    <a:pt x="1587" y="2304"/>
                  </a:lnTo>
                  <a:lnTo>
                    <a:pt x="1394" y="2556"/>
                  </a:lnTo>
                  <a:lnTo>
                    <a:pt x="1200" y="2827"/>
                  </a:lnTo>
                  <a:lnTo>
                    <a:pt x="1026" y="3097"/>
                  </a:lnTo>
                  <a:lnTo>
                    <a:pt x="871" y="3388"/>
                  </a:lnTo>
                  <a:lnTo>
                    <a:pt x="716" y="3678"/>
                  </a:lnTo>
                  <a:lnTo>
                    <a:pt x="581" y="3968"/>
                  </a:lnTo>
                  <a:lnTo>
                    <a:pt x="465" y="4278"/>
                  </a:lnTo>
                  <a:lnTo>
                    <a:pt x="349" y="4607"/>
                  </a:lnTo>
                  <a:lnTo>
                    <a:pt x="252" y="4936"/>
                  </a:lnTo>
                  <a:lnTo>
                    <a:pt x="175" y="5265"/>
                  </a:lnTo>
                  <a:lnTo>
                    <a:pt x="116" y="5614"/>
                  </a:lnTo>
                  <a:lnTo>
                    <a:pt x="58" y="5962"/>
                  </a:lnTo>
                  <a:lnTo>
                    <a:pt x="20" y="6310"/>
                  </a:lnTo>
                  <a:lnTo>
                    <a:pt x="20" y="6659"/>
                  </a:lnTo>
                  <a:lnTo>
                    <a:pt x="0" y="7007"/>
                  </a:lnTo>
                  <a:lnTo>
                    <a:pt x="20" y="7355"/>
                  </a:lnTo>
                  <a:lnTo>
                    <a:pt x="58" y="7684"/>
                  </a:lnTo>
                  <a:lnTo>
                    <a:pt x="97" y="8033"/>
                  </a:lnTo>
                  <a:lnTo>
                    <a:pt x="155" y="8362"/>
                  </a:lnTo>
                  <a:lnTo>
                    <a:pt x="233" y="8672"/>
                  </a:lnTo>
                  <a:lnTo>
                    <a:pt x="310" y="9001"/>
                  </a:lnTo>
                  <a:lnTo>
                    <a:pt x="426" y="9310"/>
                  </a:lnTo>
                  <a:lnTo>
                    <a:pt x="542" y="9620"/>
                  </a:lnTo>
                  <a:lnTo>
                    <a:pt x="658" y="9930"/>
                  </a:lnTo>
                  <a:lnTo>
                    <a:pt x="794" y="10220"/>
                  </a:lnTo>
                  <a:lnTo>
                    <a:pt x="949" y="10491"/>
                  </a:lnTo>
                  <a:lnTo>
                    <a:pt x="1123" y="10781"/>
                  </a:lnTo>
                  <a:lnTo>
                    <a:pt x="1297" y="11033"/>
                  </a:lnTo>
                  <a:lnTo>
                    <a:pt x="1491" y="11304"/>
                  </a:lnTo>
                  <a:lnTo>
                    <a:pt x="1684" y="11555"/>
                  </a:lnTo>
                  <a:lnTo>
                    <a:pt x="1897" y="11788"/>
                  </a:lnTo>
                  <a:lnTo>
                    <a:pt x="2110" y="12001"/>
                  </a:lnTo>
                  <a:lnTo>
                    <a:pt x="2342" y="12233"/>
                  </a:lnTo>
                  <a:lnTo>
                    <a:pt x="2594" y="12426"/>
                  </a:lnTo>
                  <a:lnTo>
                    <a:pt x="2845" y="12620"/>
                  </a:lnTo>
                  <a:lnTo>
                    <a:pt x="3097" y="12794"/>
                  </a:lnTo>
                  <a:lnTo>
                    <a:pt x="3368" y="12949"/>
                  </a:lnTo>
                  <a:lnTo>
                    <a:pt x="3639" y="13104"/>
                  </a:lnTo>
                  <a:lnTo>
                    <a:pt x="3929" y="13239"/>
                  </a:lnTo>
                  <a:lnTo>
                    <a:pt x="4220" y="13355"/>
                  </a:lnTo>
                  <a:lnTo>
                    <a:pt x="4510" y="13471"/>
                  </a:lnTo>
                  <a:lnTo>
                    <a:pt x="4820" y="13549"/>
                  </a:lnTo>
                  <a:lnTo>
                    <a:pt x="5129" y="13626"/>
                  </a:lnTo>
                  <a:lnTo>
                    <a:pt x="5458" y="13684"/>
                  </a:lnTo>
                  <a:lnTo>
                    <a:pt x="8052" y="14071"/>
                  </a:lnTo>
                  <a:lnTo>
                    <a:pt x="8361" y="14110"/>
                  </a:lnTo>
                  <a:lnTo>
                    <a:pt x="8691" y="14130"/>
                  </a:lnTo>
                  <a:lnTo>
                    <a:pt x="9000" y="14130"/>
                  </a:lnTo>
                  <a:lnTo>
                    <a:pt x="9310" y="14110"/>
                  </a:lnTo>
                  <a:lnTo>
                    <a:pt x="9620" y="14091"/>
                  </a:lnTo>
                  <a:lnTo>
                    <a:pt x="9929" y="14033"/>
                  </a:lnTo>
                  <a:lnTo>
                    <a:pt x="10239" y="13975"/>
                  </a:lnTo>
                  <a:lnTo>
                    <a:pt x="10529" y="13897"/>
                  </a:lnTo>
                  <a:lnTo>
                    <a:pt x="10819" y="13801"/>
                  </a:lnTo>
                  <a:lnTo>
                    <a:pt x="11110" y="13684"/>
                  </a:lnTo>
                  <a:lnTo>
                    <a:pt x="11400" y="13568"/>
                  </a:lnTo>
                  <a:lnTo>
                    <a:pt x="11671" y="13413"/>
                  </a:lnTo>
                  <a:lnTo>
                    <a:pt x="11923" y="13259"/>
                  </a:lnTo>
                  <a:lnTo>
                    <a:pt x="12194" y="13104"/>
                  </a:lnTo>
                  <a:lnTo>
                    <a:pt x="12445" y="12910"/>
                  </a:lnTo>
                  <a:lnTo>
                    <a:pt x="12678" y="12717"/>
                  </a:lnTo>
                  <a:lnTo>
                    <a:pt x="12910" y="12523"/>
                  </a:lnTo>
                  <a:lnTo>
                    <a:pt x="13142" y="12291"/>
                  </a:lnTo>
                  <a:lnTo>
                    <a:pt x="13355" y="12078"/>
                  </a:lnTo>
                  <a:lnTo>
                    <a:pt x="13568" y="11826"/>
                  </a:lnTo>
                  <a:lnTo>
                    <a:pt x="13761" y="11575"/>
                  </a:lnTo>
                  <a:lnTo>
                    <a:pt x="13936" y="11323"/>
                  </a:lnTo>
                  <a:lnTo>
                    <a:pt x="14110" y="11033"/>
                  </a:lnTo>
                  <a:lnTo>
                    <a:pt x="14284" y="10762"/>
                  </a:lnTo>
                  <a:lnTo>
                    <a:pt x="14419" y="10472"/>
                  </a:lnTo>
                  <a:lnTo>
                    <a:pt x="14555" y="10162"/>
                  </a:lnTo>
                  <a:lnTo>
                    <a:pt x="14690" y="9852"/>
                  </a:lnTo>
                  <a:lnTo>
                    <a:pt x="14787" y="9523"/>
                  </a:lnTo>
                  <a:lnTo>
                    <a:pt x="14884" y="9214"/>
                  </a:lnTo>
                  <a:lnTo>
                    <a:pt x="14981" y="8865"/>
                  </a:lnTo>
                  <a:lnTo>
                    <a:pt x="15039" y="8536"/>
                  </a:lnTo>
                  <a:lnTo>
                    <a:pt x="15097" y="8188"/>
                  </a:lnTo>
                  <a:lnTo>
                    <a:pt x="15116" y="7820"/>
                  </a:lnTo>
                  <a:lnTo>
                    <a:pt x="15136" y="7472"/>
                  </a:lnTo>
                  <a:lnTo>
                    <a:pt x="15136" y="7123"/>
                  </a:lnTo>
                  <a:lnTo>
                    <a:pt x="15136" y="6794"/>
                  </a:lnTo>
                  <a:lnTo>
                    <a:pt x="15097" y="6446"/>
                  </a:lnTo>
                  <a:lnTo>
                    <a:pt x="15058" y="6117"/>
                  </a:lnTo>
                  <a:lnTo>
                    <a:pt x="15000" y="5788"/>
                  </a:lnTo>
                  <a:lnTo>
                    <a:pt x="14923" y="5459"/>
                  </a:lnTo>
                  <a:lnTo>
                    <a:pt x="14826" y="5130"/>
                  </a:lnTo>
                  <a:lnTo>
                    <a:pt x="14729" y="4820"/>
                  </a:lnTo>
                  <a:lnTo>
                    <a:pt x="14613" y="4510"/>
                  </a:lnTo>
                  <a:lnTo>
                    <a:pt x="14497" y="4220"/>
                  </a:lnTo>
                  <a:lnTo>
                    <a:pt x="14342" y="3930"/>
                  </a:lnTo>
                  <a:lnTo>
                    <a:pt x="14187" y="3639"/>
                  </a:lnTo>
                  <a:lnTo>
                    <a:pt x="14032" y="3368"/>
                  </a:lnTo>
                  <a:lnTo>
                    <a:pt x="13858" y="3097"/>
                  </a:lnTo>
                  <a:lnTo>
                    <a:pt x="13665" y="2846"/>
                  </a:lnTo>
                  <a:lnTo>
                    <a:pt x="13471" y="2594"/>
                  </a:lnTo>
                  <a:lnTo>
                    <a:pt x="13258" y="2343"/>
                  </a:lnTo>
                  <a:lnTo>
                    <a:pt x="13026" y="2130"/>
                  </a:lnTo>
                  <a:lnTo>
                    <a:pt x="12813" y="1917"/>
                  </a:lnTo>
                  <a:lnTo>
                    <a:pt x="12561" y="1704"/>
                  </a:lnTo>
                  <a:lnTo>
                    <a:pt x="12310" y="1510"/>
                  </a:lnTo>
                  <a:lnTo>
                    <a:pt x="12058" y="1336"/>
                  </a:lnTo>
                  <a:lnTo>
                    <a:pt x="11787" y="1181"/>
                  </a:lnTo>
                  <a:lnTo>
                    <a:pt x="11516" y="1027"/>
                  </a:lnTo>
                  <a:lnTo>
                    <a:pt x="11226" y="891"/>
                  </a:lnTo>
                  <a:lnTo>
                    <a:pt x="10936" y="775"/>
                  </a:lnTo>
                  <a:lnTo>
                    <a:pt x="10645" y="659"/>
                  </a:lnTo>
                  <a:lnTo>
                    <a:pt x="10336" y="581"/>
                  </a:lnTo>
                  <a:lnTo>
                    <a:pt x="10026" y="504"/>
                  </a:lnTo>
                  <a:lnTo>
                    <a:pt x="9697" y="446"/>
                  </a:lnTo>
                  <a:lnTo>
                    <a:pt x="7103" y="59"/>
                  </a:lnTo>
                  <a:lnTo>
                    <a:pt x="6774" y="20"/>
                  </a:lnTo>
                  <a:lnTo>
                    <a:pt x="6465" y="1"/>
                  </a:lnTo>
                  <a:close/>
                </a:path>
              </a:pathLst>
            </a:custGeom>
            <a:solidFill>
              <a:srgbClr val="FD977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5" name="Google Shape;326;p20">
              <a:extLst>
                <a:ext uri="{FF2B5EF4-FFF2-40B4-BE49-F238E27FC236}">
                  <a16:creationId xmlns:a16="http://schemas.microsoft.com/office/drawing/2014/main" id="{6C29F83E-1F60-FE14-EA62-DC548EA6C5D2}"/>
                </a:ext>
              </a:extLst>
            </p:cNvPr>
            <p:cNvSpPr/>
            <p:nvPr/>
          </p:nvSpPr>
          <p:spPr>
            <a:xfrm>
              <a:off x="3162575" y="1635475"/>
              <a:ext cx="378400" cy="353250"/>
            </a:xfrm>
            <a:custGeom>
              <a:avLst/>
              <a:gdLst/>
              <a:ahLst/>
              <a:cxnLst/>
              <a:rect l="l" t="t" r="r" b="b"/>
              <a:pathLst>
                <a:path w="15136" h="14130" extrusionOk="0">
                  <a:moveTo>
                    <a:pt x="8691" y="1"/>
                  </a:moveTo>
                  <a:lnTo>
                    <a:pt x="8362" y="20"/>
                  </a:lnTo>
                  <a:lnTo>
                    <a:pt x="8052" y="59"/>
                  </a:lnTo>
                  <a:lnTo>
                    <a:pt x="5459" y="446"/>
                  </a:lnTo>
                  <a:lnTo>
                    <a:pt x="5130" y="504"/>
                  </a:lnTo>
                  <a:lnTo>
                    <a:pt x="4820" y="581"/>
                  </a:lnTo>
                  <a:lnTo>
                    <a:pt x="4510" y="659"/>
                  </a:lnTo>
                  <a:lnTo>
                    <a:pt x="4220" y="775"/>
                  </a:lnTo>
                  <a:lnTo>
                    <a:pt x="3930" y="891"/>
                  </a:lnTo>
                  <a:lnTo>
                    <a:pt x="3639" y="1027"/>
                  </a:lnTo>
                  <a:lnTo>
                    <a:pt x="3368" y="1181"/>
                  </a:lnTo>
                  <a:lnTo>
                    <a:pt x="3097" y="1336"/>
                  </a:lnTo>
                  <a:lnTo>
                    <a:pt x="2846" y="1510"/>
                  </a:lnTo>
                  <a:lnTo>
                    <a:pt x="2594" y="1704"/>
                  </a:lnTo>
                  <a:lnTo>
                    <a:pt x="2343" y="1917"/>
                  </a:lnTo>
                  <a:lnTo>
                    <a:pt x="2110" y="2130"/>
                  </a:lnTo>
                  <a:lnTo>
                    <a:pt x="1897" y="2343"/>
                  </a:lnTo>
                  <a:lnTo>
                    <a:pt x="1685" y="2594"/>
                  </a:lnTo>
                  <a:lnTo>
                    <a:pt x="1491" y="2846"/>
                  </a:lnTo>
                  <a:lnTo>
                    <a:pt x="1297" y="3097"/>
                  </a:lnTo>
                  <a:lnTo>
                    <a:pt x="1123" y="3368"/>
                  </a:lnTo>
                  <a:lnTo>
                    <a:pt x="949" y="3639"/>
                  </a:lnTo>
                  <a:lnTo>
                    <a:pt x="794" y="3930"/>
                  </a:lnTo>
                  <a:lnTo>
                    <a:pt x="659" y="4220"/>
                  </a:lnTo>
                  <a:lnTo>
                    <a:pt x="543" y="4510"/>
                  </a:lnTo>
                  <a:lnTo>
                    <a:pt x="426" y="4820"/>
                  </a:lnTo>
                  <a:lnTo>
                    <a:pt x="310" y="5130"/>
                  </a:lnTo>
                  <a:lnTo>
                    <a:pt x="233" y="5459"/>
                  </a:lnTo>
                  <a:lnTo>
                    <a:pt x="156" y="5788"/>
                  </a:lnTo>
                  <a:lnTo>
                    <a:pt x="97" y="6117"/>
                  </a:lnTo>
                  <a:lnTo>
                    <a:pt x="59" y="6446"/>
                  </a:lnTo>
                  <a:lnTo>
                    <a:pt x="20" y="6794"/>
                  </a:lnTo>
                  <a:lnTo>
                    <a:pt x="1" y="7123"/>
                  </a:lnTo>
                  <a:lnTo>
                    <a:pt x="20" y="7472"/>
                  </a:lnTo>
                  <a:lnTo>
                    <a:pt x="20" y="7820"/>
                  </a:lnTo>
                  <a:lnTo>
                    <a:pt x="59" y="8188"/>
                  </a:lnTo>
                  <a:lnTo>
                    <a:pt x="117" y="8536"/>
                  </a:lnTo>
                  <a:lnTo>
                    <a:pt x="175" y="8865"/>
                  </a:lnTo>
                  <a:lnTo>
                    <a:pt x="252" y="9214"/>
                  </a:lnTo>
                  <a:lnTo>
                    <a:pt x="349" y="9523"/>
                  </a:lnTo>
                  <a:lnTo>
                    <a:pt x="465" y="9852"/>
                  </a:lnTo>
                  <a:lnTo>
                    <a:pt x="581" y="10162"/>
                  </a:lnTo>
                  <a:lnTo>
                    <a:pt x="717" y="10472"/>
                  </a:lnTo>
                  <a:lnTo>
                    <a:pt x="872" y="10762"/>
                  </a:lnTo>
                  <a:lnTo>
                    <a:pt x="1026" y="11033"/>
                  </a:lnTo>
                  <a:lnTo>
                    <a:pt x="1201" y="11323"/>
                  </a:lnTo>
                  <a:lnTo>
                    <a:pt x="1394" y="11575"/>
                  </a:lnTo>
                  <a:lnTo>
                    <a:pt x="1588" y="11826"/>
                  </a:lnTo>
                  <a:lnTo>
                    <a:pt x="1801" y="12078"/>
                  </a:lnTo>
                  <a:lnTo>
                    <a:pt x="2014" y="12291"/>
                  </a:lnTo>
                  <a:lnTo>
                    <a:pt x="2226" y="12523"/>
                  </a:lnTo>
                  <a:lnTo>
                    <a:pt x="2459" y="12717"/>
                  </a:lnTo>
                  <a:lnTo>
                    <a:pt x="2710" y="12910"/>
                  </a:lnTo>
                  <a:lnTo>
                    <a:pt x="2962" y="13104"/>
                  </a:lnTo>
                  <a:lnTo>
                    <a:pt x="3214" y="13259"/>
                  </a:lnTo>
                  <a:lnTo>
                    <a:pt x="3484" y="13413"/>
                  </a:lnTo>
                  <a:lnTo>
                    <a:pt x="3755" y="13568"/>
                  </a:lnTo>
                  <a:lnTo>
                    <a:pt x="4046" y="13684"/>
                  </a:lnTo>
                  <a:lnTo>
                    <a:pt x="4336" y="13801"/>
                  </a:lnTo>
                  <a:lnTo>
                    <a:pt x="4626" y="13897"/>
                  </a:lnTo>
                  <a:lnTo>
                    <a:pt x="4917" y="13975"/>
                  </a:lnTo>
                  <a:lnTo>
                    <a:pt x="5226" y="14033"/>
                  </a:lnTo>
                  <a:lnTo>
                    <a:pt x="5517" y="14091"/>
                  </a:lnTo>
                  <a:lnTo>
                    <a:pt x="5826" y="14110"/>
                  </a:lnTo>
                  <a:lnTo>
                    <a:pt x="6155" y="14130"/>
                  </a:lnTo>
                  <a:lnTo>
                    <a:pt x="6465" y="14130"/>
                  </a:lnTo>
                  <a:lnTo>
                    <a:pt x="6775" y="14110"/>
                  </a:lnTo>
                  <a:lnTo>
                    <a:pt x="7104" y="14071"/>
                  </a:lnTo>
                  <a:lnTo>
                    <a:pt x="9697" y="13684"/>
                  </a:lnTo>
                  <a:lnTo>
                    <a:pt x="10026" y="13626"/>
                  </a:lnTo>
                  <a:lnTo>
                    <a:pt x="10336" y="13549"/>
                  </a:lnTo>
                  <a:lnTo>
                    <a:pt x="10646" y="13471"/>
                  </a:lnTo>
                  <a:lnTo>
                    <a:pt x="10936" y="13355"/>
                  </a:lnTo>
                  <a:lnTo>
                    <a:pt x="11226" y="13239"/>
                  </a:lnTo>
                  <a:lnTo>
                    <a:pt x="11517" y="13104"/>
                  </a:lnTo>
                  <a:lnTo>
                    <a:pt x="11788" y="12949"/>
                  </a:lnTo>
                  <a:lnTo>
                    <a:pt x="12059" y="12794"/>
                  </a:lnTo>
                  <a:lnTo>
                    <a:pt x="12310" y="12620"/>
                  </a:lnTo>
                  <a:lnTo>
                    <a:pt x="12562" y="12426"/>
                  </a:lnTo>
                  <a:lnTo>
                    <a:pt x="12813" y="12233"/>
                  </a:lnTo>
                  <a:lnTo>
                    <a:pt x="13026" y="12001"/>
                  </a:lnTo>
                  <a:lnTo>
                    <a:pt x="13259" y="11788"/>
                  </a:lnTo>
                  <a:lnTo>
                    <a:pt x="13471" y="11555"/>
                  </a:lnTo>
                  <a:lnTo>
                    <a:pt x="13665" y="11304"/>
                  </a:lnTo>
                  <a:lnTo>
                    <a:pt x="13859" y="11033"/>
                  </a:lnTo>
                  <a:lnTo>
                    <a:pt x="14033" y="10781"/>
                  </a:lnTo>
                  <a:lnTo>
                    <a:pt x="14188" y="10491"/>
                  </a:lnTo>
                  <a:lnTo>
                    <a:pt x="14342" y="10220"/>
                  </a:lnTo>
                  <a:lnTo>
                    <a:pt x="14497" y="9930"/>
                  </a:lnTo>
                  <a:lnTo>
                    <a:pt x="14613" y="9620"/>
                  </a:lnTo>
                  <a:lnTo>
                    <a:pt x="14729" y="9310"/>
                  </a:lnTo>
                  <a:lnTo>
                    <a:pt x="14826" y="9001"/>
                  </a:lnTo>
                  <a:lnTo>
                    <a:pt x="14923" y="8672"/>
                  </a:lnTo>
                  <a:lnTo>
                    <a:pt x="15000" y="8362"/>
                  </a:lnTo>
                  <a:lnTo>
                    <a:pt x="15058" y="8033"/>
                  </a:lnTo>
                  <a:lnTo>
                    <a:pt x="15097" y="7684"/>
                  </a:lnTo>
                  <a:lnTo>
                    <a:pt x="15136" y="7355"/>
                  </a:lnTo>
                  <a:lnTo>
                    <a:pt x="15136" y="7007"/>
                  </a:lnTo>
                  <a:lnTo>
                    <a:pt x="15136" y="6659"/>
                  </a:lnTo>
                  <a:lnTo>
                    <a:pt x="15117" y="6310"/>
                  </a:lnTo>
                  <a:lnTo>
                    <a:pt x="15097" y="5962"/>
                  </a:lnTo>
                  <a:lnTo>
                    <a:pt x="15039" y="5614"/>
                  </a:lnTo>
                  <a:lnTo>
                    <a:pt x="14981" y="5265"/>
                  </a:lnTo>
                  <a:lnTo>
                    <a:pt x="14884" y="4936"/>
                  </a:lnTo>
                  <a:lnTo>
                    <a:pt x="14788" y="4607"/>
                  </a:lnTo>
                  <a:lnTo>
                    <a:pt x="14691" y="4278"/>
                  </a:lnTo>
                  <a:lnTo>
                    <a:pt x="14555" y="3968"/>
                  </a:lnTo>
                  <a:lnTo>
                    <a:pt x="14420" y="3678"/>
                  </a:lnTo>
                  <a:lnTo>
                    <a:pt x="14284" y="3388"/>
                  </a:lnTo>
                  <a:lnTo>
                    <a:pt x="14110" y="3097"/>
                  </a:lnTo>
                  <a:lnTo>
                    <a:pt x="13936" y="2827"/>
                  </a:lnTo>
                  <a:lnTo>
                    <a:pt x="13762" y="2556"/>
                  </a:lnTo>
                  <a:lnTo>
                    <a:pt x="13568" y="2304"/>
                  </a:lnTo>
                  <a:lnTo>
                    <a:pt x="13355" y="2072"/>
                  </a:lnTo>
                  <a:lnTo>
                    <a:pt x="13142" y="1839"/>
                  </a:lnTo>
                  <a:lnTo>
                    <a:pt x="12910" y="1607"/>
                  </a:lnTo>
                  <a:lnTo>
                    <a:pt x="12678" y="1414"/>
                  </a:lnTo>
                  <a:lnTo>
                    <a:pt x="12446" y="1220"/>
                  </a:lnTo>
                  <a:lnTo>
                    <a:pt x="12194" y="1027"/>
                  </a:lnTo>
                  <a:lnTo>
                    <a:pt x="11923" y="872"/>
                  </a:lnTo>
                  <a:lnTo>
                    <a:pt x="11671" y="717"/>
                  </a:lnTo>
                  <a:lnTo>
                    <a:pt x="11400" y="581"/>
                  </a:lnTo>
                  <a:lnTo>
                    <a:pt x="11110" y="446"/>
                  </a:lnTo>
                  <a:lnTo>
                    <a:pt x="10820" y="330"/>
                  </a:lnTo>
                  <a:lnTo>
                    <a:pt x="10530" y="252"/>
                  </a:lnTo>
                  <a:lnTo>
                    <a:pt x="10239" y="156"/>
                  </a:lnTo>
                  <a:lnTo>
                    <a:pt x="9930" y="98"/>
                  </a:lnTo>
                  <a:lnTo>
                    <a:pt x="9620" y="59"/>
                  </a:lnTo>
                  <a:lnTo>
                    <a:pt x="9310" y="20"/>
                  </a:lnTo>
                  <a:lnTo>
                    <a:pt x="9001" y="1"/>
                  </a:lnTo>
                  <a:close/>
                </a:path>
              </a:pathLst>
            </a:custGeom>
            <a:solidFill>
              <a:srgbClr val="FD977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6" name="Google Shape;327;p20">
              <a:extLst>
                <a:ext uri="{FF2B5EF4-FFF2-40B4-BE49-F238E27FC236}">
                  <a16:creationId xmlns:a16="http://schemas.microsoft.com/office/drawing/2014/main" id="{7DBAE46C-C768-86AC-6BC6-A3B073B9B475}"/>
                </a:ext>
              </a:extLst>
            </p:cNvPr>
            <p:cNvSpPr/>
            <p:nvPr/>
          </p:nvSpPr>
          <p:spPr>
            <a:xfrm>
              <a:off x="3220650" y="504225"/>
              <a:ext cx="1365000" cy="1817400"/>
            </a:xfrm>
            <a:custGeom>
              <a:avLst/>
              <a:gdLst/>
              <a:ahLst/>
              <a:cxnLst/>
              <a:rect l="l" t="t" r="r" b="b"/>
              <a:pathLst>
                <a:path w="54600" h="72696" extrusionOk="0">
                  <a:moveTo>
                    <a:pt x="32032" y="0"/>
                  </a:moveTo>
                  <a:lnTo>
                    <a:pt x="31548" y="39"/>
                  </a:lnTo>
                  <a:lnTo>
                    <a:pt x="31045" y="77"/>
                  </a:lnTo>
                  <a:lnTo>
                    <a:pt x="30503" y="155"/>
                  </a:lnTo>
                  <a:lnTo>
                    <a:pt x="29961" y="232"/>
                  </a:lnTo>
                  <a:lnTo>
                    <a:pt x="29400" y="310"/>
                  </a:lnTo>
                  <a:lnTo>
                    <a:pt x="28200" y="542"/>
                  </a:lnTo>
                  <a:lnTo>
                    <a:pt x="26942" y="832"/>
                  </a:lnTo>
                  <a:lnTo>
                    <a:pt x="25645" y="1161"/>
                  </a:lnTo>
                  <a:lnTo>
                    <a:pt x="24290" y="1548"/>
                  </a:lnTo>
                  <a:lnTo>
                    <a:pt x="22897" y="1974"/>
                  </a:lnTo>
                  <a:lnTo>
                    <a:pt x="21484" y="2439"/>
                  </a:lnTo>
                  <a:lnTo>
                    <a:pt x="20032" y="2923"/>
                  </a:lnTo>
                  <a:lnTo>
                    <a:pt x="18581" y="3464"/>
                  </a:lnTo>
                  <a:lnTo>
                    <a:pt x="17129" y="4006"/>
                  </a:lnTo>
                  <a:lnTo>
                    <a:pt x="15677" y="4606"/>
                  </a:lnTo>
                  <a:lnTo>
                    <a:pt x="14226" y="5206"/>
                  </a:lnTo>
                  <a:lnTo>
                    <a:pt x="12813" y="5826"/>
                  </a:lnTo>
                  <a:lnTo>
                    <a:pt x="11439" y="6445"/>
                  </a:lnTo>
                  <a:lnTo>
                    <a:pt x="10103" y="7084"/>
                  </a:lnTo>
                  <a:lnTo>
                    <a:pt x="8807" y="7742"/>
                  </a:lnTo>
                  <a:lnTo>
                    <a:pt x="7568" y="8380"/>
                  </a:lnTo>
                  <a:lnTo>
                    <a:pt x="6387" y="9039"/>
                  </a:lnTo>
                  <a:lnTo>
                    <a:pt x="5303" y="9677"/>
                  </a:lnTo>
                  <a:lnTo>
                    <a:pt x="4278" y="10297"/>
                  </a:lnTo>
                  <a:lnTo>
                    <a:pt x="3368" y="10916"/>
                  </a:lnTo>
                  <a:lnTo>
                    <a:pt x="2942" y="11226"/>
                  </a:lnTo>
                  <a:lnTo>
                    <a:pt x="2536" y="11516"/>
                  </a:lnTo>
                  <a:lnTo>
                    <a:pt x="2168" y="11806"/>
                  </a:lnTo>
                  <a:lnTo>
                    <a:pt x="1820" y="12097"/>
                  </a:lnTo>
                  <a:lnTo>
                    <a:pt x="1510" y="12368"/>
                  </a:lnTo>
                  <a:lnTo>
                    <a:pt x="1239" y="12658"/>
                  </a:lnTo>
                  <a:lnTo>
                    <a:pt x="987" y="12909"/>
                  </a:lnTo>
                  <a:lnTo>
                    <a:pt x="755" y="13180"/>
                  </a:lnTo>
                  <a:lnTo>
                    <a:pt x="581" y="13432"/>
                  </a:lnTo>
                  <a:lnTo>
                    <a:pt x="426" y="13664"/>
                  </a:lnTo>
                  <a:lnTo>
                    <a:pt x="310" y="13897"/>
                  </a:lnTo>
                  <a:lnTo>
                    <a:pt x="232" y="14129"/>
                  </a:lnTo>
                  <a:lnTo>
                    <a:pt x="194" y="14361"/>
                  </a:lnTo>
                  <a:lnTo>
                    <a:pt x="136" y="14651"/>
                  </a:lnTo>
                  <a:lnTo>
                    <a:pt x="58" y="15348"/>
                  </a:lnTo>
                  <a:lnTo>
                    <a:pt x="20" y="16200"/>
                  </a:lnTo>
                  <a:lnTo>
                    <a:pt x="0" y="17206"/>
                  </a:lnTo>
                  <a:lnTo>
                    <a:pt x="0" y="18329"/>
                  </a:lnTo>
                  <a:lnTo>
                    <a:pt x="20" y="19587"/>
                  </a:lnTo>
                  <a:lnTo>
                    <a:pt x="58" y="20961"/>
                  </a:lnTo>
                  <a:lnTo>
                    <a:pt x="116" y="22432"/>
                  </a:lnTo>
                  <a:lnTo>
                    <a:pt x="213" y="23980"/>
                  </a:lnTo>
                  <a:lnTo>
                    <a:pt x="310" y="25625"/>
                  </a:lnTo>
                  <a:lnTo>
                    <a:pt x="542" y="29070"/>
                  </a:lnTo>
                  <a:lnTo>
                    <a:pt x="813" y="32709"/>
                  </a:lnTo>
                  <a:lnTo>
                    <a:pt x="1142" y="36425"/>
                  </a:lnTo>
                  <a:lnTo>
                    <a:pt x="1491" y="40122"/>
                  </a:lnTo>
                  <a:lnTo>
                    <a:pt x="1858" y="43741"/>
                  </a:lnTo>
                  <a:lnTo>
                    <a:pt x="2226" y="47148"/>
                  </a:lnTo>
                  <a:lnTo>
                    <a:pt x="2594" y="50283"/>
                  </a:lnTo>
                  <a:lnTo>
                    <a:pt x="2923" y="53031"/>
                  </a:lnTo>
                  <a:lnTo>
                    <a:pt x="3252" y="55315"/>
                  </a:lnTo>
                  <a:lnTo>
                    <a:pt x="3387" y="56263"/>
                  </a:lnTo>
                  <a:lnTo>
                    <a:pt x="3523" y="57057"/>
                  </a:lnTo>
                  <a:lnTo>
                    <a:pt x="3639" y="57676"/>
                  </a:lnTo>
                  <a:lnTo>
                    <a:pt x="3736" y="58141"/>
                  </a:lnTo>
                  <a:lnTo>
                    <a:pt x="3949" y="58915"/>
                  </a:lnTo>
                  <a:lnTo>
                    <a:pt x="4181" y="59670"/>
                  </a:lnTo>
                  <a:lnTo>
                    <a:pt x="4432" y="60405"/>
                  </a:lnTo>
                  <a:lnTo>
                    <a:pt x="4684" y="61141"/>
                  </a:lnTo>
                  <a:lnTo>
                    <a:pt x="4955" y="61857"/>
                  </a:lnTo>
                  <a:lnTo>
                    <a:pt x="5245" y="62554"/>
                  </a:lnTo>
                  <a:lnTo>
                    <a:pt x="5536" y="63231"/>
                  </a:lnTo>
                  <a:lnTo>
                    <a:pt x="5845" y="63908"/>
                  </a:lnTo>
                  <a:lnTo>
                    <a:pt x="6174" y="64547"/>
                  </a:lnTo>
                  <a:lnTo>
                    <a:pt x="6503" y="65167"/>
                  </a:lnTo>
                  <a:lnTo>
                    <a:pt x="6832" y="65786"/>
                  </a:lnTo>
                  <a:lnTo>
                    <a:pt x="7181" y="66367"/>
                  </a:lnTo>
                  <a:lnTo>
                    <a:pt x="7529" y="66928"/>
                  </a:lnTo>
                  <a:lnTo>
                    <a:pt x="7897" y="67470"/>
                  </a:lnTo>
                  <a:lnTo>
                    <a:pt x="8265" y="67992"/>
                  </a:lnTo>
                  <a:lnTo>
                    <a:pt x="8632" y="68495"/>
                  </a:lnTo>
                  <a:lnTo>
                    <a:pt x="9019" y="68960"/>
                  </a:lnTo>
                  <a:lnTo>
                    <a:pt x="9387" y="69405"/>
                  </a:lnTo>
                  <a:lnTo>
                    <a:pt x="9774" y="69831"/>
                  </a:lnTo>
                  <a:lnTo>
                    <a:pt x="10161" y="70218"/>
                  </a:lnTo>
                  <a:lnTo>
                    <a:pt x="10548" y="70605"/>
                  </a:lnTo>
                  <a:lnTo>
                    <a:pt x="10955" y="70934"/>
                  </a:lnTo>
                  <a:lnTo>
                    <a:pt x="11342" y="71244"/>
                  </a:lnTo>
                  <a:lnTo>
                    <a:pt x="11729" y="71534"/>
                  </a:lnTo>
                  <a:lnTo>
                    <a:pt x="12116" y="71786"/>
                  </a:lnTo>
                  <a:lnTo>
                    <a:pt x="12503" y="72018"/>
                  </a:lnTo>
                  <a:lnTo>
                    <a:pt x="12890" y="72212"/>
                  </a:lnTo>
                  <a:lnTo>
                    <a:pt x="13277" y="72366"/>
                  </a:lnTo>
                  <a:lnTo>
                    <a:pt x="13664" y="72502"/>
                  </a:lnTo>
                  <a:lnTo>
                    <a:pt x="14032" y="72599"/>
                  </a:lnTo>
                  <a:lnTo>
                    <a:pt x="14400" y="72657"/>
                  </a:lnTo>
                  <a:lnTo>
                    <a:pt x="14768" y="72695"/>
                  </a:lnTo>
                  <a:lnTo>
                    <a:pt x="14942" y="72676"/>
                  </a:lnTo>
                  <a:lnTo>
                    <a:pt x="15116" y="72618"/>
                  </a:lnTo>
                  <a:lnTo>
                    <a:pt x="15329" y="72541"/>
                  </a:lnTo>
                  <a:lnTo>
                    <a:pt x="15561" y="72424"/>
                  </a:lnTo>
                  <a:lnTo>
                    <a:pt x="15793" y="72289"/>
                  </a:lnTo>
                  <a:lnTo>
                    <a:pt x="16045" y="72115"/>
                  </a:lnTo>
                  <a:lnTo>
                    <a:pt x="16316" y="71921"/>
                  </a:lnTo>
                  <a:lnTo>
                    <a:pt x="16587" y="71708"/>
                  </a:lnTo>
                  <a:lnTo>
                    <a:pt x="17148" y="71205"/>
                  </a:lnTo>
                  <a:lnTo>
                    <a:pt x="17748" y="70663"/>
                  </a:lnTo>
                  <a:lnTo>
                    <a:pt x="18329" y="70083"/>
                  </a:lnTo>
                  <a:lnTo>
                    <a:pt x="18910" y="69483"/>
                  </a:lnTo>
                  <a:lnTo>
                    <a:pt x="19471" y="68863"/>
                  </a:lnTo>
                  <a:lnTo>
                    <a:pt x="20013" y="68283"/>
                  </a:lnTo>
                  <a:lnTo>
                    <a:pt x="20922" y="67237"/>
                  </a:lnTo>
                  <a:lnTo>
                    <a:pt x="21542" y="66502"/>
                  </a:lnTo>
                  <a:lnTo>
                    <a:pt x="21755" y="66231"/>
                  </a:lnTo>
                  <a:lnTo>
                    <a:pt x="21832" y="66502"/>
                  </a:lnTo>
                  <a:lnTo>
                    <a:pt x="22045" y="67237"/>
                  </a:lnTo>
                  <a:lnTo>
                    <a:pt x="22180" y="67721"/>
                  </a:lnTo>
                  <a:lnTo>
                    <a:pt x="22374" y="68263"/>
                  </a:lnTo>
                  <a:lnTo>
                    <a:pt x="22568" y="68825"/>
                  </a:lnTo>
                  <a:lnTo>
                    <a:pt x="22819" y="69425"/>
                  </a:lnTo>
                  <a:lnTo>
                    <a:pt x="23071" y="70005"/>
                  </a:lnTo>
                  <a:lnTo>
                    <a:pt x="23361" y="70586"/>
                  </a:lnTo>
                  <a:lnTo>
                    <a:pt x="23516" y="70857"/>
                  </a:lnTo>
                  <a:lnTo>
                    <a:pt x="23671" y="71108"/>
                  </a:lnTo>
                  <a:lnTo>
                    <a:pt x="23845" y="71341"/>
                  </a:lnTo>
                  <a:lnTo>
                    <a:pt x="24000" y="71573"/>
                  </a:lnTo>
                  <a:lnTo>
                    <a:pt x="24174" y="71766"/>
                  </a:lnTo>
                  <a:lnTo>
                    <a:pt x="24368" y="71941"/>
                  </a:lnTo>
                  <a:lnTo>
                    <a:pt x="24542" y="72095"/>
                  </a:lnTo>
                  <a:lnTo>
                    <a:pt x="24735" y="72231"/>
                  </a:lnTo>
                  <a:lnTo>
                    <a:pt x="24929" y="72328"/>
                  </a:lnTo>
                  <a:lnTo>
                    <a:pt x="25142" y="72405"/>
                  </a:lnTo>
                  <a:lnTo>
                    <a:pt x="25335" y="72424"/>
                  </a:lnTo>
                  <a:lnTo>
                    <a:pt x="25548" y="72424"/>
                  </a:lnTo>
                  <a:lnTo>
                    <a:pt x="25761" y="72386"/>
                  </a:lnTo>
                  <a:lnTo>
                    <a:pt x="25974" y="72328"/>
                  </a:lnTo>
                  <a:lnTo>
                    <a:pt x="26206" y="72250"/>
                  </a:lnTo>
                  <a:lnTo>
                    <a:pt x="26419" y="72153"/>
                  </a:lnTo>
                  <a:lnTo>
                    <a:pt x="26651" y="72018"/>
                  </a:lnTo>
                  <a:lnTo>
                    <a:pt x="26884" y="71883"/>
                  </a:lnTo>
                  <a:lnTo>
                    <a:pt x="27367" y="71573"/>
                  </a:lnTo>
                  <a:lnTo>
                    <a:pt x="27832" y="71224"/>
                  </a:lnTo>
                  <a:lnTo>
                    <a:pt x="28297" y="70818"/>
                  </a:lnTo>
                  <a:lnTo>
                    <a:pt x="28742" y="70412"/>
                  </a:lnTo>
                  <a:lnTo>
                    <a:pt x="29187" y="69986"/>
                  </a:lnTo>
                  <a:lnTo>
                    <a:pt x="29593" y="69560"/>
                  </a:lnTo>
                  <a:lnTo>
                    <a:pt x="29961" y="69154"/>
                  </a:lnTo>
                  <a:lnTo>
                    <a:pt x="30580" y="68437"/>
                  </a:lnTo>
                  <a:lnTo>
                    <a:pt x="31006" y="67934"/>
                  </a:lnTo>
                  <a:lnTo>
                    <a:pt x="31142" y="67741"/>
                  </a:lnTo>
                  <a:lnTo>
                    <a:pt x="31335" y="67934"/>
                  </a:lnTo>
                  <a:lnTo>
                    <a:pt x="31877" y="68437"/>
                  </a:lnTo>
                  <a:lnTo>
                    <a:pt x="32690" y="69173"/>
                  </a:lnTo>
                  <a:lnTo>
                    <a:pt x="33174" y="69579"/>
                  </a:lnTo>
                  <a:lnTo>
                    <a:pt x="33716" y="70025"/>
                  </a:lnTo>
                  <a:lnTo>
                    <a:pt x="34277" y="70450"/>
                  </a:lnTo>
                  <a:lnTo>
                    <a:pt x="34858" y="70895"/>
                  </a:lnTo>
                  <a:lnTo>
                    <a:pt x="35477" y="71302"/>
                  </a:lnTo>
                  <a:lnTo>
                    <a:pt x="36096" y="71689"/>
                  </a:lnTo>
                  <a:lnTo>
                    <a:pt x="36735" y="72037"/>
                  </a:lnTo>
                  <a:lnTo>
                    <a:pt x="37045" y="72173"/>
                  </a:lnTo>
                  <a:lnTo>
                    <a:pt x="37354" y="72308"/>
                  </a:lnTo>
                  <a:lnTo>
                    <a:pt x="37645" y="72444"/>
                  </a:lnTo>
                  <a:lnTo>
                    <a:pt x="37954" y="72541"/>
                  </a:lnTo>
                  <a:lnTo>
                    <a:pt x="38245" y="72618"/>
                  </a:lnTo>
                  <a:lnTo>
                    <a:pt x="38535" y="72676"/>
                  </a:lnTo>
                  <a:lnTo>
                    <a:pt x="38671" y="72695"/>
                  </a:lnTo>
                  <a:lnTo>
                    <a:pt x="38825" y="72676"/>
                  </a:lnTo>
                  <a:lnTo>
                    <a:pt x="39000" y="72657"/>
                  </a:lnTo>
                  <a:lnTo>
                    <a:pt x="39154" y="72599"/>
                  </a:lnTo>
                  <a:lnTo>
                    <a:pt x="39329" y="72541"/>
                  </a:lnTo>
                  <a:lnTo>
                    <a:pt x="39522" y="72444"/>
                  </a:lnTo>
                  <a:lnTo>
                    <a:pt x="39696" y="72347"/>
                  </a:lnTo>
                  <a:lnTo>
                    <a:pt x="39890" y="72231"/>
                  </a:lnTo>
                  <a:lnTo>
                    <a:pt x="40296" y="71941"/>
                  </a:lnTo>
                  <a:lnTo>
                    <a:pt x="40722" y="71573"/>
                  </a:lnTo>
                  <a:lnTo>
                    <a:pt x="41167" y="71147"/>
                  </a:lnTo>
                  <a:lnTo>
                    <a:pt x="41632" y="70683"/>
                  </a:lnTo>
                  <a:lnTo>
                    <a:pt x="42096" y="70160"/>
                  </a:lnTo>
                  <a:lnTo>
                    <a:pt x="42599" y="69599"/>
                  </a:lnTo>
                  <a:lnTo>
                    <a:pt x="43083" y="68979"/>
                  </a:lnTo>
                  <a:lnTo>
                    <a:pt x="43587" y="68341"/>
                  </a:lnTo>
                  <a:lnTo>
                    <a:pt x="44109" y="67663"/>
                  </a:lnTo>
                  <a:lnTo>
                    <a:pt x="44612" y="66947"/>
                  </a:lnTo>
                  <a:lnTo>
                    <a:pt x="45135" y="66212"/>
                  </a:lnTo>
                  <a:lnTo>
                    <a:pt x="45658" y="65457"/>
                  </a:lnTo>
                  <a:lnTo>
                    <a:pt x="46664" y="63928"/>
                  </a:lnTo>
                  <a:lnTo>
                    <a:pt x="47651" y="62360"/>
                  </a:lnTo>
                  <a:lnTo>
                    <a:pt x="48599" y="60812"/>
                  </a:lnTo>
                  <a:lnTo>
                    <a:pt x="49470" y="59302"/>
                  </a:lnTo>
                  <a:lnTo>
                    <a:pt x="50264" y="57889"/>
                  </a:lnTo>
                  <a:lnTo>
                    <a:pt x="50961" y="56573"/>
                  </a:lnTo>
                  <a:lnTo>
                    <a:pt x="51541" y="55431"/>
                  </a:lnTo>
                  <a:lnTo>
                    <a:pt x="51986" y="54464"/>
                  </a:lnTo>
                  <a:lnTo>
                    <a:pt x="52083" y="54251"/>
                  </a:lnTo>
                  <a:lnTo>
                    <a:pt x="52161" y="53980"/>
                  </a:lnTo>
                  <a:lnTo>
                    <a:pt x="52335" y="53380"/>
                  </a:lnTo>
                  <a:lnTo>
                    <a:pt x="52490" y="52644"/>
                  </a:lnTo>
                  <a:lnTo>
                    <a:pt x="52644" y="51831"/>
                  </a:lnTo>
                  <a:lnTo>
                    <a:pt x="52780" y="50902"/>
                  </a:lnTo>
                  <a:lnTo>
                    <a:pt x="52915" y="49896"/>
                  </a:lnTo>
                  <a:lnTo>
                    <a:pt x="53051" y="48793"/>
                  </a:lnTo>
                  <a:lnTo>
                    <a:pt x="53167" y="47631"/>
                  </a:lnTo>
                  <a:lnTo>
                    <a:pt x="53283" y="46393"/>
                  </a:lnTo>
                  <a:lnTo>
                    <a:pt x="53380" y="45115"/>
                  </a:lnTo>
                  <a:lnTo>
                    <a:pt x="53554" y="42406"/>
                  </a:lnTo>
                  <a:lnTo>
                    <a:pt x="53728" y="39561"/>
                  </a:lnTo>
                  <a:lnTo>
                    <a:pt x="53864" y="36677"/>
                  </a:lnTo>
                  <a:lnTo>
                    <a:pt x="53980" y="33774"/>
                  </a:lnTo>
                  <a:lnTo>
                    <a:pt x="54096" y="30948"/>
                  </a:lnTo>
                  <a:lnTo>
                    <a:pt x="54270" y="25761"/>
                  </a:lnTo>
                  <a:lnTo>
                    <a:pt x="54425" y="21619"/>
                  </a:lnTo>
                  <a:lnTo>
                    <a:pt x="54503" y="20109"/>
                  </a:lnTo>
                  <a:lnTo>
                    <a:pt x="54580" y="19045"/>
                  </a:lnTo>
                  <a:lnTo>
                    <a:pt x="54599" y="18658"/>
                  </a:lnTo>
                  <a:lnTo>
                    <a:pt x="54599" y="18271"/>
                  </a:lnTo>
                  <a:lnTo>
                    <a:pt x="54561" y="17922"/>
                  </a:lnTo>
                  <a:lnTo>
                    <a:pt x="54503" y="17574"/>
                  </a:lnTo>
                  <a:lnTo>
                    <a:pt x="54425" y="17225"/>
                  </a:lnTo>
                  <a:lnTo>
                    <a:pt x="54309" y="16916"/>
                  </a:lnTo>
                  <a:lnTo>
                    <a:pt x="54193" y="16606"/>
                  </a:lnTo>
                  <a:lnTo>
                    <a:pt x="54038" y="16335"/>
                  </a:lnTo>
                  <a:lnTo>
                    <a:pt x="53883" y="16045"/>
                  </a:lnTo>
                  <a:lnTo>
                    <a:pt x="53709" y="15793"/>
                  </a:lnTo>
                  <a:lnTo>
                    <a:pt x="53515" y="15542"/>
                  </a:lnTo>
                  <a:lnTo>
                    <a:pt x="53322" y="15309"/>
                  </a:lnTo>
                  <a:lnTo>
                    <a:pt x="53109" y="15096"/>
                  </a:lnTo>
                  <a:lnTo>
                    <a:pt x="52896" y="14884"/>
                  </a:lnTo>
                  <a:lnTo>
                    <a:pt x="52664" y="14709"/>
                  </a:lnTo>
                  <a:lnTo>
                    <a:pt x="52451" y="14516"/>
                  </a:lnTo>
                  <a:lnTo>
                    <a:pt x="51986" y="14206"/>
                  </a:lnTo>
                  <a:lnTo>
                    <a:pt x="51561" y="13935"/>
                  </a:lnTo>
                  <a:lnTo>
                    <a:pt x="51135" y="13703"/>
                  </a:lnTo>
                  <a:lnTo>
                    <a:pt x="50767" y="13529"/>
                  </a:lnTo>
                  <a:lnTo>
                    <a:pt x="50438" y="13374"/>
                  </a:lnTo>
                  <a:lnTo>
                    <a:pt x="50206" y="13277"/>
                  </a:lnTo>
                  <a:lnTo>
                    <a:pt x="49993" y="13219"/>
                  </a:lnTo>
                  <a:lnTo>
                    <a:pt x="50167" y="13103"/>
                  </a:lnTo>
                  <a:lnTo>
                    <a:pt x="50341" y="12987"/>
                  </a:lnTo>
                  <a:lnTo>
                    <a:pt x="50496" y="12851"/>
                  </a:lnTo>
                  <a:lnTo>
                    <a:pt x="50632" y="12716"/>
                  </a:lnTo>
                  <a:lnTo>
                    <a:pt x="50748" y="12580"/>
                  </a:lnTo>
                  <a:lnTo>
                    <a:pt x="50864" y="12426"/>
                  </a:lnTo>
                  <a:lnTo>
                    <a:pt x="50980" y="12271"/>
                  </a:lnTo>
                  <a:lnTo>
                    <a:pt x="51057" y="12097"/>
                  </a:lnTo>
                  <a:lnTo>
                    <a:pt x="51135" y="11922"/>
                  </a:lnTo>
                  <a:lnTo>
                    <a:pt x="51212" y="11729"/>
                  </a:lnTo>
                  <a:lnTo>
                    <a:pt x="51251" y="11555"/>
                  </a:lnTo>
                  <a:lnTo>
                    <a:pt x="51309" y="11361"/>
                  </a:lnTo>
                  <a:lnTo>
                    <a:pt x="51348" y="10955"/>
                  </a:lnTo>
                  <a:lnTo>
                    <a:pt x="51367" y="10529"/>
                  </a:lnTo>
                  <a:lnTo>
                    <a:pt x="51348" y="10103"/>
                  </a:lnTo>
                  <a:lnTo>
                    <a:pt x="51290" y="9677"/>
                  </a:lnTo>
                  <a:lnTo>
                    <a:pt x="51193" y="9232"/>
                  </a:lnTo>
                  <a:lnTo>
                    <a:pt x="51057" y="8787"/>
                  </a:lnTo>
                  <a:lnTo>
                    <a:pt x="50922" y="8342"/>
                  </a:lnTo>
                  <a:lnTo>
                    <a:pt x="50748" y="7897"/>
                  </a:lnTo>
                  <a:lnTo>
                    <a:pt x="50535" y="7471"/>
                  </a:lnTo>
                  <a:lnTo>
                    <a:pt x="50322" y="7045"/>
                  </a:lnTo>
                  <a:lnTo>
                    <a:pt x="50090" y="6658"/>
                  </a:lnTo>
                  <a:lnTo>
                    <a:pt x="49838" y="6271"/>
                  </a:lnTo>
                  <a:lnTo>
                    <a:pt x="49586" y="5922"/>
                  </a:lnTo>
                  <a:lnTo>
                    <a:pt x="49316" y="5593"/>
                  </a:lnTo>
                  <a:lnTo>
                    <a:pt x="49025" y="5284"/>
                  </a:lnTo>
                  <a:lnTo>
                    <a:pt x="48754" y="5032"/>
                  </a:lnTo>
                  <a:lnTo>
                    <a:pt x="48464" y="4800"/>
                  </a:lnTo>
                  <a:lnTo>
                    <a:pt x="48174" y="4626"/>
                  </a:lnTo>
                  <a:lnTo>
                    <a:pt x="47903" y="4490"/>
                  </a:lnTo>
                  <a:lnTo>
                    <a:pt x="47748" y="4452"/>
                  </a:lnTo>
                  <a:lnTo>
                    <a:pt x="47612" y="4413"/>
                  </a:lnTo>
                  <a:lnTo>
                    <a:pt x="47477" y="4393"/>
                  </a:lnTo>
                  <a:lnTo>
                    <a:pt x="47361" y="4374"/>
                  </a:lnTo>
                  <a:lnTo>
                    <a:pt x="47225" y="4374"/>
                  </a:lnTo>
                  <a:lnTo>
                    <a:pt x="47090" y="4393"/>
                  </a:lnTo>
                  <a:lnTo>
                    <a:pt x="46974" y="4432"/>
                  </a:lnTo>
                  <a:lnTo>
                    <a:pt x="46857" y="4490"/>
                  </a:lnTo>
                  <a:lnTo>
                    <a:pt x="46741" y="4548"/>
                  </a:lnTo>
                  <a:lnTo>
                    <a:pt x="46625" y="4626"/>
                  </a:lnTo>
                  <a:lnTo>
                    <a:pt x="46528" y="4742"/>
                  </a:lnTo>
                  <a:lnTo>
                    <a:pt x="46412" y="4858"/>
                  </a:lnTo>
                  <a:lnTo>
                    <a:pt x="46316" y="4993"/>
                  </a:lnTo>
                  <a:lnTo>
                    <a:pt x="46238" y="5148"/>
                  </a:lnTo>
                  <a:lnTo>
                    <a:pt x="46045" y="5458"/>
                  </a:lnTo>
                  <a:lnTo>
                    <a:pt x="45851" y="5768"/>
                  </a:lnTo>
                  <a:lnTo>
                    <a:pt x="45638" y="6058"/>
                  </a:lnTo>
                  <a:lnTo>
                    <a:pt x="45406" y="6348"/>
                  </a:lnTo>
                  <a:lnTo>
                    <a:pt x="45174" y="6619"/>
                  </a:lnTo>
                  <a:lnTo>
                    <a:pt x="44922" y="6890"/>
                  </a:lnTo>
                  <a:lnTo>
                    <a:pt x="44651" y="7142"/>
                  </a:lnTo>
                  <a:lnTo>
                    <a:pt x="44380" y="7393"/>
                  </a:lnTo>
                  <a:lnTo>
                    <a:pt x="43838" y="7839"/>
                  </a:lnTo>
                  <a:lnTo>
                    <a:pt x="43277" y="8245"/>
                  </a:lnTo>
                  <a:lnTo>
                    <a:pt x="42696" y="8632"/>
                  </a:lnTo>
                  <a:lnTo>
                    <a:pt x="42154" y="8942"/>
                  </a:lnTo>
                  <a:lnTo>
                    <a:pt x="41612" y="9232"/>
                  </a:lnTo>
                  <a:lnTo>
                    <a:pt x="41109" y="9484"/>
                  </a:lnTo>
                  <a:lnTo>
                    <a:pt x="40664" y="9697"/>
                  </a:lnTo>
                  <a:lnTo>
                    <a:pt x="40258" y="9851"/>
                  </a:lnTo>
                  <a:lnTo>
                    <a:pt x="39677" y="10084"/>
                  </a:lnTo>
                  <a:lnTo>
                    <a:pt x="39464" y="10161"/>
                  </a:lnTo>
                  <a:lnTo>
                    <a:pt x="39464" y="10161"/>
                  </a:lnTo>
                  <a:lnTo>
                    <a:pt x="39503" y="9832"/>
                  </a:lnTo>
                  <a:lnTo>
                    <a:pt x="39541" y="9445"/>
                  </a:lnTo>
                  <a:lnTo>
                    <a:pt x="39580" y="8942"/>
                  </a:lnTo>
                  <a:lnTo>
                    <a:pt x="39580" y="8322"/>
                  </a:lnTo>
                  <a:lnTo>
                    <a:pt x="39561" y="7645"/>
                  </a:lnTo>
                  <a:lnTo>
                    <a:pt x="39522" y="7277"/>
                  </a:lnTo>
                  <a:lnTo>
                    <a:pt x="39483" y="6890"/>
                  </a:lnTo>
                  <a:lnTo>
                    <a:pt x="39425" y="6484"/>
                  </a:lnTo>
                  <a:lnTo>
                    <a:pt x="39348" y="6077"/>
                  </a:lnTo>
                  <a:lnTo>
                    <a:pt x="39271" y="5671"/>
                  </a:lnTo>
                  <a:lnTo>
                    <a:pt x="39154" y="5264"/>
                  </a:lnTo>
                  <a:lnTo>
                    <a:pt x="39019" y="4839"/>
                  </a:lnTo>
                  <a:lnTo>
                    <a:pt x="38883" y="4413"/>
                  </a:lnTo>
                  <a:lnTo>
                    <a:pt x="38690" y="4006"/>
                  </a:lnTo>
                  <a:lnTo>
                    <a:pt x="38496" y="3600"/>
                  </a:lnTo>
                  <a:lnTo>
                    <a:pt x="38264" y="3193"/>
                  </a:lnTo>
                  <a:lnTo>
                    <a:pt x="38012" y="2806"/>
                  </a:lnTo>
                  <a:lnTo>
                    <a:pt x="37722" y="2419"/>
                  </a:lnTo>
                  <a:lnTo>
                    <a:pt x="37393" y="2052"/>
                  </a:lnTo>
                  <a:lnTo>
                    <a:pt x="37045" y="1703"/>
                  </a:lnTo>
                  <a:lnTo>
                    <a:pt x="36658" y="1374"/>
                  </a:lnTo>
                  <a:lnTo>
                    <a:pt x="36232" y="1064"/>
                  </a:lnTo>
                  <a:lnTo>
                    <a:pt x="35767" y="774"/>
                  </a:lnTo>
                  <a:lnTo>
                    <a:pt x="35264" y="523"/>
                  </a:lnTo>
                  <a:lnTo>
                    <a:pt x="34722" y="290"/>
                  </a:lnTo>
                  <a:lnTo>
                    <a:pt x="34413" y="194"/>
                  </a:lnTo>
                  <a:lnTo>
                    <a:pt x="34084" y="116"/>
                  </a:lnTo>
                  <a:lnTo>
                    <a:pt x="33735" y="58"/>
                  </a:lnTo>
                  <a:lnTo>
                    <a:pt x="33348" y="19"/>
                  </a:lnTo>
                  <a:lnTo>
                    <a:pt x="32942" y="0"/>
                  </a:lnTo>
                  <a:close/>
                </a:path>
              </a:pathLst>
            </a:custGeom>
            <a:solidFill>
              <a:srgbClr val="5F47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7" name="Google Shape;328;p20">
              <a:extLst>
                <a:ext uri="{FF2B5EF4-FFF2-40B4-BE49-F238E27FC236}">
                  <a16:creationId xmlns:a16="http://schemas.microsoft.com/office/drawing/2014/main" id="{A24815B9-2A47-44B3-B025-F1C540948353}"/>
                </a:ext>
              </a:extLst>
            </p:cNvPr>
            <p:cNvSpPr/>
            <p:nvPr/>
          </p:nvSpPr>
          <p:spPr>
            <a:xfrm>
              <a:off x="2107275" y="2708200"/>
              <a:ext cx="1146775" cy="1511625"/>
            </a:xfrm>
            <a:custGeom>
              <a:avLst/>
              <a:gdLst/>
              <a:ahLst/>
              <a:cxnLst/>
              <a:rect l="l" t="t" r="r" b="b"/>
              <a:pathLst>
                <a:path w="45871" h="60465" extrusionOk="0">
                  <a:moveTo>
                    <a:pt x="38574" y="1"/>
                  </a:moveTo>
                  <a:lnTo>
                    <a:pt x="38090" y="20"/>
                  </a:lnTo>
                  <a:lnTo>
                    <a:pt x="37935" y="39"/>
                  </a:lnTo>
                  <a:lnTo>
                    <a:pt x="37780" y="59"/>
                  </a:lnTo>
                  <a:lnTo>
                    <a:pt x="37626" y="117"/>
                  </a:lnTo>
                  <a:lnTo>
                    <a:pt x="37451" y="175"/>
                  </a:lnTo>
                  <a:lnTo>
                    <a:pt x="37084" y="349"/>
                  </a:lnTo>
                  <a:lnTo>
                    <a:pt x="36677" y="601"/>
                  </a:lnTo>
                  <a:lnTo>
                    <a:pt x="36232" y="891"/>
                  </a:lnTo>
                  <a:lnTo>
                    <a:pt x="35768" y="1239"/>
                  </a:lnTo>
                  <a:lnTo>
                    <a:pt x="35264" y="1646"/>
                  </a:lnTo>
                  <a:lnTo>
                    <a:pt x="34742" y="2091"/>
                  </a:lnTo>
                  <a:lnTo>
                    <a:pt x="34181" y="2594"/>
                  </a:lnTo>
                  <a:lnTo>
                    <a:pt x="33600" y="3155"/>
                  </a:lnTo>
                  <a:lnTo>
                    <a:pt x="32981" y="3755"/>
                  </a:lnTo>
                  <a:lnTo>
                    <a:pt x="32361" y="4394"/>
                  </a:lnTo>
                  <a:lnTo>
                    <a:pt x="31703" y="5072"/>
                  </a:lnTo>
                  <a:lnTo>
                    <a:pt x="31026" y="5788"/>
                  </a:lnTo>
                  <a:lnTo>
                    <a:pt x="29613" y="7336"/>
                  </a:lnTo>
                  <a:lnTo>
                    <a:pt x="28142" y="9020"/>
                  </a:lnTo>
                  <a:lnTo>
                    <a:pt x="26613" y="10820"/>
                  </a:lnTo>
                  <a:lnTo>
                    <a:pt x="25026" y="12717"/>
                  </a:lnTo>
                  <a:lnTo>
                    <a:pt x="23419" y="14691"/>
                  </a:lnTo>
                  <a:lnTo>
                    <a:pt x="21774" y="16742"/>
                  </a:lnTo>
                  <a:lnTo>
                    <a:pt x="20110" y="18833"/>
                  </a:lnTo>
                  <a:lnTo>
                    <a:pt x="18465" y="20962"/>
                  </a:lnTo>
                  <a:lnTo>
                    <a:pt x="16800" y="23091"/>
                  </a:lnTo>
                  <a:lnTo>
                    <a:pt x="15174" y="25239"/>
                  </a:lnTo>
                  <a:lnTo>
                    <a:pt x="13568" y="27349"/>
                  </a:lnTo>
                  <a:lnTo>
                    <a:pt x="10471" y="31471"/>
                  </a:lnTo>
                  <a:lnTo>
                    <a:pt x="7626" y="35342"/>
                  </a:lnTo>
                  <a:lnTo>
                    <a:pt x="5110" y="38787"/>
                  </a:lnTo>
                  <a:lnTo>
                    <a:pt x="3000" y="41710"/>
                  </a:lnTo>
                  <a:lnTo>
                    <a:pt x="1394" y="43955"/>
                  </a:lnTo>
                  <a:lnTo>
                    <a:pt x="0" y="45909"/>
                  </a:lnTo>
                  <a:lnTo>
                    <a:pt x="19045" y="60464"/>
                  </a:lnTo>
                  <a:lnTo>
                    <a:pt x="19994" y="59380"/>
                  </a:lnTo>
                  <a:lnTo>
                    <a:pt x="22510" y="56477"/>
                  </a:lnTo>
                  <a:lnTo>
                    <a:pt x="26129" y="52258"/>
                  </a:lnTo>
                  <a:lnTo>
                    <a:pt x="28181" y="49838"/>
                  </a:lnTo>
                  <a:lnTo>
                    <a:pt x="30348" y="47284"/>
                  </a:lnTo>
                  <a:lnTo>
                    <a:pt x="32535" y="44671"/>
                  </a:lnTo>
                  <a:lnTo>
                    <a:pt x="34684" y="42058"/>
                  </a:lnTo>
                  <a:lnTo>
                    <a:pt x="36755" y="39522"/>
                  </a:lnTo>
                  <a:lnTo>
                    <a:pt x="38671" y="37142"/>
                  </a:lnTo>
                  <a:lnTo>
                    <a:pt x="40374" y="34935"/>
                  </a:lnTo>
                  <a:lnTo>
                    <a:pt x="41129" y="33948"/>
                  </a:lnTo>
                  <a:lnTo>
                    <a:pt x="41806" y="33019"/>
                  </a:lnTo>
                  <a:lnTo>
                    <a:pt x="42406" y="32187"/>
                  </a:lnTo>
                  <a:lnTo>
                    <a:pt x="42929" y="31432"/>
                  </a:lnTo>
                  <a:lnTo>
                    <a:pt x="43335" y="30774"/>
                  </a:lnTo>
                  <a:lnTo>
                    <a:pt x="43626" y="30252"/>
                  </a:lnTo>
                  <a:lnTo>
                    <a:pt x="43761" y="29981"/>
                  </a:lnTo>
                  <a:lnTo>
                    <a:pt x="43877" y="29710"/>
                  </a:lnTo>
                  <a:lnTo>
                    <a:pt x="44129" y="29052"/>
                  </a:lnTo>
                  <a:lnTo>
                    <a:pt x="44361" y="28297"/>
                  </a:lnTo>
                  <a:lnTo>
                    <a:pt x="44593" y="27445"/>
                  </a:lnTo>
                  <a:lnTo>
                    <a:pt x="44806" y="26497"/>
                  </a:lnTo>
                  <a:lnTo>
                    <a:pt x="45019" y="25490"/>
                  </a:lnTo>
                  <a:lnTo>
                    <a:pt x="45193" y="24407"/>
                  </a:lnTo>
                  <a:lnTo>
                    <a:pt x="45367" y="23265"/>
                  </a:lnTo>
                  <a:lnTo>
                    <a:pt x="45522" y="22065"/>
                  </a:lnTo>
                  <a:lnTo>
                    <a:pt x="45638" y="20826"/>
                  </a:lnTo>
                  <a:lnTo>
                    <a:pt x="45735" y="19549"/>
                  </a:lnTo>
                  <a:lnTo>
                    <a:pt x="45813" y="18252"/>
                  </a:lnTo>
                  <a:lnTo>
                    <a:pt x="45871" y="16936"/>
                  </a:lnTo>
                  <a:lnTo>
                    <a:pt x="45871" y="15600"/>
                  </a:lnTo>
                  <a:lnTo>
                    <a:pt x="45851" y="14284"/>
                  </a:lnTo>
                  <a:lnTo>
                    <a:pt x="45793" y="12968"/>
                  </a:lnTo>
                  <a:lnTo>
                    <a:pt x="45696" y="11671"/>
                  </a:lnTo>
                  <a:lnTo>
                    <a:pt x="45561" y="10394"/>
                  </a:lnTo>
                  <a:lnTo>
                    <a:pt x="45484" y="9755"/>
                  </a:lnTo>
                  <a:lnTo>
                    <a:pt x="45387" y="9136"/>
                  </a:lnTo>
                  <a:lnTo>
                    <a:pt x="45290" y="8536"/>
                  </a:lnTo>
                  <a:lnTo>
                    <a:pt x="45155" y="7955"/>
                  </a:lnTo>
                  <a:lnTo>
                    <a:pt x="45038" y="7375"/>
                  </a:lnTo>
                  <a:lnTo>
                    <a:pt x="44884" y="6794"/>
                  </a:lnTo>
                  <a:lnTo>
                    <a:pt x="44729" y="6252"/>
                  </a:lnTo>
                  <a:lnTo>
                    <a:pt x="44574" y="5710"/>
                  </a:lnTo>
                  <a:lnTo>
                    <a:pt x="44380" y="5188"/>
                  </a:lnTo>
                  <a:lnTo>
                    <a:pt x="44187" y="4684"/>
                  </a:lnTo>
                  <a:lnTo>
                    <a:pt x="43993" y="4201"/>
                  </a:lnTo>
                  <a:lnTo>
                    <a:pt x="43761" y="3755"/>
                  </a:lnTo>
                  <a:lnTo>
                    <a:pt x="43529" y="3310"/>
                  </a:lnTo>
                  <a:lnTo>
                    <a:pt x="43277" y="2884"/>
                  </a:lnTo>
                  <a:lnTo>
                    <a:pt x="43006" y="2497"/>
                  </a:lnTo>
                  <a:lnTo>
                    <a:pt x="42735" y="2130"/>
                  </a:lnTo>
                  <a:lnTo>
                    <a:pt x="42426" y="1781"/>
                  </a:lnTo>
                  <a:lnTo>
                    <a:pt x="42116" y="1472"/>
                  </a:lnTo>
                  <a:lnTo>
                    <a:pt x="41787" y="1181"/>
                  </a:lnTo>
                  <a:lnTo>
                    <a:pt x="41458" y="930"/>
                  </a:lnTo>
                  <a:lnTo>
                    <a:pt x="41090" y="697"/>
                  </a:lnTo>
                  <a:lnTo>
                    <a:pt x="40722" y="504"/>
                  </a:lnTo>
                  <a:lnTo>
                    <a:pt x="40316" y="330"/>
                  </a:lnTo>
                  <a:lnTo>
                    <a:pt x="39909" y="194"/>
                  </a:lnTo>
                  <a:lnTo>
                    <a:pt x="39484" y="97"/>
                  </a:lnTo>
                  <a:lnTo>
                    <a:pt x="39039" y="39"/>
                  </a:lnTo>
                  <a:lnTo>
                    <a:pt x="38574" y="1"/>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8" name="Google Shape;329;p20">
              <a:extLst>
                <a:ext uri="{FF2B5EF4-FFF2-40B4-BE49-F238E27FC236}">
                  <a16:creationId xmlns:a16="http://schemas.microsoft.com/office/drawing/2014/main" id="{5E65A3FE-9C6B-342A-AA8E-CA1420AC9409}"/>
                </a:ext>
              </a:extLst>
            </p:cNvPr>
            <p:cNvSpPr/>
            <p:nvPr/>
          </p:nvSpPr>
          <p:spPr>
            <a:xfrm>
              <a:off x="1965025" y="3893175"/>
              <a:ext cx="572425" cy="595675"/>
            </a:xfrm>
            <a:custGeom>
              <a:avLst/>
              <a:gdLst/>
              <a:ahLst/>
              <a:cxnLst/>
              <a:rect l="l" t="t" r="r" b="b"/>
              <a:pathLst>
                <a:path w="22897" h="23827" extrusionOk="0">
                  <a:moveTo>
                    <a:pt x="7665" y="1"/>
                  </a:moveTo>
                  <a:lnTo>
                    <a:pt x="6639" y="1704"/>
                  </a:lnTo>
                  <a:lnTo>
                    <a:pt x="4336" y="5633"/>
                  </a:lnTo>
                  <a:lnTo>
                    <a:pt x="3020" y="7878"/>
                  </a:lnTo>
                  <a:lnTo>
                    <a:pt x="1800" y="10007"/>
                  </a:lnTo>
                  <a:lnTo>
                    <a:pt x="794" y="11807"/>
                  </a:lnTo>
                  <a:lnTo>
                    <a:pt x="426" y="12523"/>
                  </a:lnTo>
                  <a:lnTo>
                    <a:pt x="136" y="13065"/>
                  </a:lnTo>
                  <a:lnTo>
                    <a:pt x="97" y="13181"/>
                  </a:lnTo>
                  <a:lnTo>
                    <a:pt x="58" y="13317"/>
                  </a:lnTo>
                  <a:lnTo>
                    <a:pt x="0" y="13588"/>
                  </a:lnTo>
                  <a:lnTo>
                    <a:pt x="0" y="13897"/>
                  </a:lnTo>
                  <a:lnTo>
                    <a:pt x="20" y="14226"/>
                  </a:lnTo>
                  <a:lnTo>
                    <a:pt x="78" y="14575"/>
                  </a:lnTo>
                  <a:lnTo>
                    <a:pt x="174" y="14962"/>
                  </a:lnTo>
                  <a:lnTo>
                    <a:pt x="291" y="15349"/>
                  </a:lnTo>
                  <a:lnTo>
                    <a:pt x="445" y="15775"/>
                  </a:lnTo>
                  <a:lnTo>
                    <a:pt x="620" y="16200"/>
                  </a:lnTo>
                  <a:lnTo>
                    <a:pt x="813" y="16646"/>
                  </a:lnTo>
                  <a:lnTo>
                    <a:pt x="1045" y="17091"/>
                  </a:lnTo>
                  <a:lnTo>
                    <a:pt x="1297" y="17536"/>
                  </a:lnTo>
                  <a:lnTo>
                    <a:pt x="1587" y="18000"/>
                  </a:lnTo>
                  <a:lnTo>
                    <a:pt x="1878" y="18446"/>
                  </a:lnTo>
                  <a:lnTo>
                    <a:pt x="2187" y="18910"/>
                  </a:lnTo>
                  <a:lnTo>
                    <a:pt x="2516" y="19355"/>
                  </a:lnTo>
                  <a:lnTo>
                    <a:pt x="2845" y="19800"/>
                  </a:lnTo>
                  <a:lnTo>
                    <a:pt x="3213" y="20226"/>
                  </a:lnTo>
                  <a:lnTo>
                    <a:pt x="3581" y="20652"/>
                  </a:lnTo>
                  <a:lnTo>
                    <a:pt x="3949" y="21058"/>
                  </a:lnTo>
                  <a:lnTo>
                    <a:pt x="4336" y="21446"/>
                  </a:lnTo>
                  <a:lnTo>
                    <a:pt x="4742" y="21813"/>
                  </a:lnTo>
                  <a:lnTo>
                    <a:pt x="5129" y="22162"/>
                  </a:lnTo>
                  <a:lnTo>
                    <a:pt x="5536" y="22471"/>
                  </a:lnTo>
                  <a:lnTo>
                    <a:pt x="5942" y="22781"/>
                  </a:lnTo>
                  <a:lnTo>
                    <a:pt x="6349" y="23033"/>
                  </a:lnTo>
                  <a:lnTo>
                    <a:pt x="6755" y="23265"/>
                  </a:lnTo>
                  <a:lnTo>
                    <a:pt x="7161" y="23458"/>
                  </a:lnTo>
                  <a:lnTo>
                    <a:pt x="7549" y="23613"/>
                  </a:lnTo>
                  <a:lnTo>
                    <a:pt x="7936" y="23729"/>
                  </a:lnTo>
                  <a:lnTo>
                    <a:pt x="8323" y="23787"/>
                  </a:lnTo>
                  <a:lnTo>
                    <a:pt x="8516" y="23807"/>
                  </a:lnTo>
                  <a:lnTo>
                    <a:pt x="8690" y="23826"/>
                  </a:lnTo>
                  <a:lnTo>
                    <a:pt x="8884" y="23807"/>
                  </a:lnTo>
                  <a:lnTo>
                    <a:pt x="9078" y="23787"/>
                  </a:lnTo>
                  <a:lnTo>
                    <a:pt x="9290" y="23749"/>
                  </a:lnTo>
                  <a:lnTo>
                    <a:pt x="9503" y="23671"/>
                  </a:lnTo>
                  <a:lnTo>
                    <a:pt x="9716" y="23613"/>
                  </a:lnTo>
                  <a:lnTo>
                    <a:pt x="9948" y="23516"/>
                  </a:lnTo>
                  <a:lnTo>
                    <a:pt x="10432" y="23304"/>
                  </a:lnTo>
                  <a:lnTo>
                    <a:pt x="10936" y="23013"/>
                  </a:lnTo>
                  <a:lnTo>
                    <a:pt x="11458" y="22704"/>
                  </a:lnTo>
                  <a:lnTo>
                    <a:pt x="12019" y="22336"/>
                  </a:lnTo>
                  <a:lnTo>
                    <a:pt x="12581" y="21910"/>
                  </a:lnTo>
                  <a:lnTo>
                    <a:pt x="13142" y="21465"/>
                  </a:lnTo>
                  <a:lnTo>
                    <a:pt x="13723" y="21000"/>
                  </a:lnTo>
                  <a:lnTo>
                    <a:pt x="14323" y="20497"/>
                  </a:lnTo>
                  <a:lnTo>
                    <a:pt x="14923" y="19975"/>
                  </a:lnTo>
                  <a:lnTo>
                    <a:pt x="15503" y="19433"/>
                  </a:lnTo>
                  <a:lnTo>
                    <a:pt x="16103" y="18871"/>
                  </a:lnTo>
                  <a:lnTo>
                    <a:pt x="17264" y="17749"/>
                  </a:lnTo>
                  <a:lnTo>
                    <a:pt x="18387" y="16607"/>
                  </a:lnTo>
                  <a:lnTo>
                    <a:pt x="19432" y="15504"/>
                  </a:lnTo>
                  <a:lnTo>
                    <a:pt x="20400" y="14478"/>
                  </a:lnTo>
                  <a:lnTo>
                    <a:pt x="21232" y="13568"/>
                  </a:lnTo>
                  <a:lnTo>
                    <a:pt x="22451" y="12194"/>
                  </a:lnTo>
                  <a:lnTo>
                    <a:pt x="22897" y="11672"/>
                  </a:lnTo>
                  <a:lnTo>
                    <a:pt x="7665" y="1"/>
                  </a:lnTo>
                  <a:close/>
                </a:path>
              </a:pathLst>
            </a:custGeom>
            <a:solidFill>
              <a:srgbClr val="FD977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29" name="Google Shape;330;p20">
              <a:extLst>
                <a:ext uri="{FF2B5EF4-FFF2-40B4-BE49-F238E27FC236}">
                  <a16:creationId xmlns:a16="http://schemas.microsoft.com/office/drawing/2014/main" id="{67894465-B976-90E6-AE79-E08FC13631F3}"/>
                </a:ext>
              </a:extLst>
            </p:cNvPr>
            <p:cNvSpPr/>
            <p:nvPr/>
          </p:nvSpPr>
          <p:spPr>
            <a:xfrm>
              <a:off x="2107275" y="3688500"/>
              <a:ext cx="597100" cy="531325"/>
            </a:xfrm>
            <a:custGeom>
              <a:avLst/>
              <a:gdLst/>
              <a:ahLst/>
              <a:cxnLst/>
              <a:rect l="l" t="t" r="r" b="b"/>
              <a:pathLst>
                <a:path w="23884" h="21253" extrusionOk="0">
                  <a:moveTo>
                    <a:pt x="4800" y="1"/>
                  </a:moveTo>
                  <a:lnTo>
                    <a:pt x="0" y="6697"/>
                  </a:lnTo>
                  <a:lnTo>
                    <a:pt x="19045" y="21252"/>
                  </a:lnTo>
                  <a:lnTo>
                    <a:pt x="23884" y="15659"/>
                  </a:lnTo>
                  <a:lnTo>
                    <a:pt x="4800" y="1"/>
                  </a:lnTo>
                  <a:close/>
                </a:path>
              </a:pathLst>
            </a:custGeom>
            <a:solidFill>
              <a:srgbClr val="FE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0" name="Google Shape;331;p20">
              <a:extLst>
                <a:ext uri="{FF2B5EF4-FFF2-40B4-BE49-F238E27FC236}">
                  <a16:creationId xmlns:a16="http://schemas.microsoft.com/office/drawing/2014/main" id="{FD79BD0B-657E-2881-73B9-2C448655921C}"/>
                </a:ext>
              </a:extLst>
            </p:cNvPr>
            <p:cNvSpPr/>
            <p:nvPr/>
          </p:nvSpPr>
          <p:spPr>
            <a:xfrm>
              <a:off x="4370300" y="2699500"/>
              <a:ext cx="1142425" cy="1520325"/>
            </a:xfrm>
            <a:custGeom>
              <a:avLst/>
              <a:gdLst/>
              <a:ahLst/>
              <a:cxnLst/>
              <a:rect l="l" t="t" r="r" b="b"/>
              <a:pathLst>
                <a:path w="45697" h="60813" extrusionOk="0">
                  <a:moveTo>
                    <a:pt x="7568" y="0"/>
                  </a:moveTo>
                  <a:lnTo>
                    <a:pt x="7104" y="20"/>
                  </a:lnTo>
                  <a:lnTo>
                    <a:pt x="6658" y="97"/>
                  </a:lnTo>
                  <a:lnTo>
                    <a:pt x="6233" y="194"/>
                  </a:lnTo>
                  <a:lnTo>
                    <a:pt x="5807" y="329"/>
                  </a:lnTo>
                  <a:lnTo>
                    <a:pt x="5420" y="503"/>
                  </a:lnTo>
                  <a:lnTo>
                    <a:pt x="5033" y="697"/>
                  </a:lnTo>
                  <a:lnTo>
                    <a:pt x="4665" y="929"/>
                  </a:lnTo>
                  <a:lnTo>
                    <a:pt x="4317" y="1200"/>
                  </a:lnTo>
                  <a:lnTo>
                    <a:pt x="3988" y="1491"/>
                  </a:lnTo>
                  <a:lnTo>
                    <a:pt x="3678" y="1800"/>
                  </a:lnTo>
                  <a:lnTo>
                    <a:pt x="3368" y="2149"/>
                  </a:lnTo>
                  <a:lnTo>
                    <a:pt x="3078" y="2536"/>
                  </a:lnTo>
                  <a:lnTo>
                    <a:pt x="2807" y="2923"/>
                  </a:lnTo>
                  <a:lnTo>
                    <a:pt x="2555" y="3349"/>
                  </a:lnTo>
                  <a:lnTo>
                    <a:pt x="2304" y="3794"/>
                  </a:lnTo>
                  <a:lnTo>
                    <a:pt x="2071" y="4258"/>
                  </a:lnTo>
                  <a:lnTo>
                    <a:pt x="1859" y="4742"/>
                  </a:lnTo>
                  <a:lnTo>
                    <a:pt x="1665" y="5265"/>
                  </a:lnTo>
                  <a:lnTo>
                    <a:pt x="1471" y="5787"/>
                  </a:lnTo>
                  <a:lnTo>
                    <a:pt x="1297" y="6329"/>
                  </a:lnTo>
                  <a:lnTo>
                    <a:pt x="1123" y="6890"/>
                  </a:lnTo>
                  <a:lnTo>
                    <a:pt x="968" y="7471"/>
                  </a:lnTo>
                  <a:lnTo>
                    <a:pt x="833" y="8052"/>
                  </a:lnTo>
                  <a:lnTo>
                    <a:pt x="717" y="8652"/>
                  </a:lnTo>
                  <a:lnTo>
                    <a:pt x="601" y="9271"/>
                  </a:lnTo>
                  <a:lnTo>
                    <a:pt x="484" y="9890"/>
                  </a:lnTo>
                  <a:lnTo>
                    <a:pt x="388" y="10529"/>
                  </a:lnTo>
                  <a:lnTo>
                    <a:pt x="233" y="11806"/>
                  </a:lnTo>
                  <a:lnTo>
                    <a:pt x="117" y="13142"/>
                  </a:lnTo>
                  <a:lnTo>
                    <a:pt x="39" y="14477"/>
                  </a:lnTo>
                  <a:lnTo>
                    <a:pt x="1" y="15813"/>
                  </a:lnTo>
                  <a:lnTo>
                    <a:pt x="1" y="17148"/>
                  </a:lnTo>
                  <a:lnTo>
                    <a:pt x="20" y="18484"/>
                  </a:lnTo>
                  <a:lnTo>
                    <a:pt x="78" y="19800"/>
                  </a:lnTo>
                  <a:lnTo>
                    <a:pt x="155" y="21097"/>
                  </a:lnTo>
                  <a:lnTo>
                    <a:pt x="271" y="22335"/>
                  </a:lnTo>
                  <a:lnTo>
                    <a:pt x="407" y="23555"/>
                  </a:lnTo>
                  <a:lnTo>
                    <a:pt x="562" y="24716"/>
                  </a:lnTo>
                  <a:lnTo>
                    <a:pt x="736" y="25800"/>
                  </a:lnTo>
                  <a:lnTo>
                    <a:pt x="910" y="26826"/>
                  </a:lnTo>
                  <a:lnTo>
                    <a:pt x="1123" y="27774"/>
                  </a:lnTo>
                  <a:lnTo>
                    <a:pt x="1336" y="28626"/>
                  </a:lnTo>
                  <a:lnTo>
                    <a:pt x="1568" y="29400"/>
                  </a:lnTo>
                  <a:lnTo>
                    <a:pt x="1820" y="30058"/>
                  </a:lnTo>
                  <a:lnTo>
                    <a:pt x="1936" y="30329"/>
                  </a:lnTo>
                  <a:lnTo>
                    <a:pt x="2071" y="30600"/>
                  </a:lnTo>
                  <a:lnTo>
                    <a:pt x="2362" y="31122"/>
                  </a:lnTo>
                  <a:lnTo>
                    <a:pt x="2768" y="31780"/>
                  </a:lnTo>
                  <a:lnTo>
                    <a:pt x="3291" y="32535"/>
                  </a:lnTo>
                  <a:lnTo>
                    <a:pt x="3891" y="33367"/>
                  </a:lnTo>
                  <a:lnTo>
                    <a:pt x="4568" y="34296"/>
                  </a:lnTo>
                  <a:lnTo>
                    <a:pt x="5323" y="35283"/>
                  </a:lnTo>
                  <a:lnTo>
                    <a:pt x="7026" y="37490"/>
                  </a:lnTo>
                  <a:lnTo>
                    <a:pt x="8942" y="39870"/>
                  </a:lnTo>
                  <a:lnTo>
                    <a:pt x="11013" y="42406"/>
                  </a:lnTo>
                  <a:lnTo>
                    <a:pt x="13162" y="45019"/>
                  </a:lnTo>
                  <a:lnTo>
                    <a:pt x="15349" y="47632"/>
                  </a:lnTo>
                  <a:lnTo>
                    <a:pt x="17516" y="50186"/>
                  </a:lnTo>
                  <a:lnTo>
                    <a:pt x="19568" y="52606"/>
                  </a:lnTo>
                  <a:lnTo>
                    <a:pt x="23187" y="56825"/>
                  </a:lnTo>
                  <a:lnTo>
                    <a:pt x="25703" y="59728"/>
                  </a:lnTo>
                  <a:lnTo>
                    <a:pt x="26652" y="60812"/>
                  </a:lnTo>
                  <a:lnTo>
                    <a:pt x="45697" y="46257"/>
                  </a:lnTo>
                  <a:lnTo>
                    <a:pt x="44322" y="44283"/>
                  </a:lnTo>
                  <a:lnTo>
                    <a:pt x="42735" y="42019"/>
                  </a:lnTo>
                  <a:lnTo>
                    <a:pt x="40645" y="39077"/>
                  </a:lnTo>
                  <a:lnTo>
                    <a:pt x="38168" y="35593"/>
                  </a:lnTo>
                  <a:lnTo>
                    <a:pt x="35361" y="31722"/>
                  </a:lnTo>
                  <a:lnTo>
                    <a:pt x="32303" y="27561"/>
                  </a:lnTo>
                  <a:lnTo>
                    <a:pt x="30716" y="25413"/>
                  </a:lnTo>
                  <a:lnTo>
                    <a:pt x="29110" y="23264"/>
                  </a:lnTo>
                  <a:lnTo>
                    <a:pt x="27484" y="21116"/>
                  </a:lnTo>
                  <a:lnTo>
                    <a:pt x="25839" y="18968"/>
                  </a:lnTo>
                  <a:lnTo>
                    <a:pt x="24213" y="16858"/>
                  </a:lnTo>
                  <a:lnTo>
                    <a:pt x="22587" y="14806"/>
                  </a:lnTo>
                  <a:lnTo>
                    <a:pt x="20981" y="12813"/>
                  </a:lnTo>
                  <a:lnTo>
                    <a:pt x="19432" y="10897"/>
                  </a:lnTo>
                  <a:lnTo>
                    <a:pt x="17903" y="9078"/>
                  </a:lnTo>
                  <a:lnTo>
                    <a:pt x="16452" y="7394"/>
                  </a:lnTo>
                  <a:lnTo>
                    <a:pt x="15058" y="5826"/>
                  </a:lnTo>
                  <a:lnTo>
                    <a:pt x="14381" y="5090"/>
                  </a:lnTo>
                  <a:lnTo>
                    <a:pt x="13742" y="4413"/>
                  </a:lnTo>
                  <a:lnTo>
                    <a:pt x="13123" y="3774"/>
                  </a:lnTo>
                  <a:lnTo>
                    <a:pt x="12523" y="3155"/>
                  </a:lnTo>
                  <a:lnTo>
                    <a:pt x="11942" y="2613"/>
                  </a:lnTo>
                  <a:lnTo>
                    <a:pt x="11381" y="2091"/>
                  </a:lnTo>
                  <a:lnTo>
                    <a:pt x="10858" y="1645"/>
                  </a:lnTo>
                  <a:lnTo>
                    <a:pt x="10355" y="1239"/>
                  </a:lnTo>
                  <a:lnTo>
                    <a:pt x="9891" y="891"/>
                  </a:lnTo>
                  <a:lnTo>
                    <a:pt x="9465" y="581"/>
                  </a:lnTo>
                  <a:lnTo>
                    <a:pt x="9058" y="349"/>
                  </a:lnTo>
                  <a:lnTo>
                    <a:pt x="8691" y="174"/>
                  </a:lnTo>
                  <a:lnTo>
                    <a:pt x="8517" y="116"/>
                  </a:lnTo>
                  <a:lnTo>
                    <a:pt x="8362" y="58"/>
                  </a:lnTo>
                  <a:lnTo>
                    <a:pt x="8207" y="20"/>
                  </a:lnTo>
                  <a:lnTo>
                    <a:pt x="8052" y="0"/>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1" name="Google Shape;332;p20">
              <a:extLst>
                <a:ext uri="{FF2B5EF4-FFF2-40B4-BE49-F238E27FC236}">
                  <a16:creationId xmlns:a16="http://schemas.microsoft.com/office/drawing/2014/main" id="{C5CECF0A-7A8E-A77A-2F2F-F24A3A0FD00F}"/>
                </a:ext>
              </a:extLst>
            </p:cNvPr>
            <p:cNvSpPr/>
            <p:nvPr/>
          </p:nvSpPr>
          <p:spPr>
            <a:xfrm>
              <a:off x="5082550" y="3893175"/>
              <a:ext cx="572425" cy="595675"/>
            </a:xfrm>
            <a:custGeom>
              <a:avLst/>
              <a:gdLst/>
              <a:ahLst/>
              <a:cxnLst/>
              <a:rect l="l" t="t" r="r" b="b"/>
              <a:pathLst>
                <a:path w="22897" h="23827" extrusionOk="0">
                  <a:moveTo>
                    <a:pt x="15232" y="1"/>
                  </a:moveTo>
                  <a:lnTo>
                    <a:pt x="0" y="11672"/>
                  </a:lnTo>
                  <a:lnTo>
                    <a:pt x="446" y="12194"/>
                  </a:lnTo>
                  <a:lnTo>
                    <a:pt x="1665" y="13568"/>
                  </a:lnTo>
                  <a:lnTo>
                    <a:pt x="2497" y="14478"/>
                  </a:lnTo>
                  <a:lnTo>
                    <a:pt x="3465" y="15504"/>
                  </a:lnTo>
                  <a:lnTo>
                    <a:pt x="4510" y="16607"/>
                  </a:lnTo>
                  <a:lnTo>
                    <a:pt x="5633" y="17749"/>
                  </a:lnTo>
                  <a:lnTo>
                    <a:pt x="6794" y="18871"/>
                  </a:lnTo>
                  <a:lnTo>
                    <a:pt x="7394" y="19433"/>
                  </a:lnTo>
                  <a:lnTo>
                    <a:pt x="7974" y="19975"/>
                  </a:lnTo>
                  <a:lnTo>
                    <a:pt x="8574" y="20497"/>
                  </a:lnTo>
                  <a:lnTo>
                    <a:pt x="9174" y="21000"/>
                  </a:lnTo>
                  <a:lnTo>
                    <a:pt x="9755" y="21465"/>
                  </a:lnTo>
                  <a:lnTo>
                    <a:pt x="10316" y="21910"/>
                  </a:lnTo>
                  <a:lnTo>
                    <a:pt x="10878" y="22336"/>
                  </a:lnTo>
                  <a:lnTo>
                    <a:pt x="11439" y="22704"/>
                  </a:lnTo>
                  <a:lnTo>
                    <a:pt x="11961" y="23013"/>
                  </a:lnTo>
                  <a:lnTo>
                    <a:pt x="12465" y="23304"/>
                  </a:lnTo>
                  <a:lnTo>
                    <a:pt x="12949" y="23516"/>
                  </a:lnTo>
                  <a:lnTo>
                    <a:pt x="13181" y="23613"/>
                  </a:lnTo>
                  <a:lnTo>
                    <a:pt x="13394" y="23671"/>
                  </a:lnTo>
                  <a:lnTo>
                    <a:pt x="13607" y="23749"/>
                  </a:lnTo>
                  <a:lnTo>
                    <a:pt x="13819" y="23787"/>
                  </a:lnTo>
                  <a:lnTo>
                    <a:pt x="14013" y="23807"/>
                  </a:lnTo>
                  <a:lnTo>
                    <a:pt x="14207" y="23826"/>
                  </a:lnTo>
                  <a:lnTo>
                    <a:pt x="14381" y="23807"/>
                  </a:lnTo>
                  <a:lnTo>
                    <a:pt x="14574" y="23787"/>
                  </a:lnTo>
                  <a:lnTo>
                    <a:pt x="14961" y="23729"/>
                  </a:lnTo>
                  <a:lnTo>
                    <a:pt x="15348" y="23613"/>
                  </a:lnTo>
                  <a:lnTo>
                    <a:pt x="15736" y="23458"/>
                  </a:lnTo>
                  <a:lnTo>
                    <a:pt x="16142" y="23265"/>
                  </a:lnTo>
                  <a:lnTo>
                    <a:pt x="16548" y="23033"/>
                  </a:lnTo>
                  <a:lnTo>
                    <a:pt x="16955" y="22781"/>
                  </a:lnTo>
                  <a:lnTo>
                    <a:pt x="17361" y="22471"/>
                  </a:lnTo>
                  <a:lnTo>
                    <a:pt x="17768" y="22162"/>
                  </a:lnTo>
                  <a:lnTo>
                    <a:pt x="18155" y="21813"/>
                  </a:lnTo>
                  <a:lnTo>
                    <a:pt x="18561" y="21446"/>
                  </a:lnTo>
                  <a:lnTo>
                    <a:pt x="18948" y="21058"/>
                  </a:lnTo>
                  <a:lnTo>
                    <a:pt x="19316" y="20652"/>
                  </a:lnTo>
                  <a:lnTo>
                    <a:pt x="19684" y="20226"/>
                  </a:lnTo>
                  <a:lnTo>
                    <a:pt x="20032" y="19800"/>
                  </a:lnTo>
                  <a:lnTo>
                    <a:pt x="20381" y="19355"/>
                  </a:lnTo>
                  <a:lnTo>
                    <a:pt x="20710" y="18910"/>
                  </a:lnTo>
                  <a:lnTo>
                    <a:pt x="21019" y="18446"/>
                  </a:lnTo>
                  <a:lnTo>
                    <a:pt x="21310" y="18000"/>
                  </a:lnTo>
                  <a:lnTo>
                    <a:pt x="21600" y="17536"/>
                  </a:lnTo>
                  <a:lnTo>
                    <a:pt x="21852" y="17091"/>
                  </a:lnTo>
                  <a:lnTo>
                    <a:pt x="22065" y="16646"/>
                  </a:lnTo>
                  <a:lnTo>
                    <a:pt x="22277" y="16200"/>
                  </a:lnTo>
                  <a:lnTo>
                    <a:pt x="22452" y="15775"/>
                  </a:lnTo>
                  <a:lnTo>
                    <a:pt x="22606" y="15349"/>
                  </a:lnTo>
                  <a:lnTo>
                    <a:pt x="22723" y="14962"/>
                  </a:lnTo>
                  <a:lnTo>
                    <a:pt x="22819" y="14575"/>
                  </a:lnTo>
                  <a:lnTo>
                    <a:pt x="22877" y="14226"/>
                  </a:lnTo>
                  <a:lnTo>
                    <a:pt x="22897" y="13897"/>
                  </a:lnTo>
                  <a:lnTo>
                    <a:pt x="22897" y="13588"/>
                  </a:lnTo>
                  <a:lnTo>
                    <a:pt x="22839" y="13317"/>
                  </a:lnTo>
                  <a:lnTo>
                    <a:pt x="22800" y="13181"/>
                  </a:lnTo>
                  <a:lnTo>
                    <a:pt x="22761" y="13065"/>
                  </a:lnTo>
                  <a:lnTo>
                    <a:pt x="22471" y="12523"/>
                  </a:lnTo>
                  <a:lnTo>
                    <a:pt x="22103" y="11807"/>
                  </a:lnTo>
                  <a:lnTo>
                    <a:pt x="21097" y="10007"/>
                  </a:lnTo>
                  <a:lnTo>
                    <a:pt x="19877" y="7878"/>
                  </a:lnTo>
                  <a:lnTo>
                    <a:pt x="18561" y="5633"/>
                  </a:lnTo>
                  <a:lnTo>
                    <a:pt x="16258" y="1704"/>
                  </a:lnTo>
                  <a:lnTo>
                    <a:pt x="15232" y="1"/>
                  </a:lnTo>
                  <a:close/>
                </a:path>
              </a:pathLst>
            </a:custGeom>
            <a:solidFill>
              <a:srgbClr val="FD977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2" name="Google Shape;333;p20">
              <a:extLst>
                <a:ext uri="{FF2B5EF4-FFF2-40B4-BE49-F238E27FC236}">
                  <a16:creationId xmlns:a16="http://schemas.microsoft.com/office/drawing/2014/main" id="{B6B3909A-5852-6DC2-377C-687F8D1BA948}"/>
                </a:ext>
              </a:extLst>
            </p:cNvPr>
            <p:cNvSpPr/>
            <p:nvPr/>
          </p:nvSpPr>
          <p:spPr>
            <a:xfrm>
              <a:off x="4915625" y="3688500"/>
              <a:ext cx="597100" cy="531325"/>
            </a:xfrm>
            <a:custGeom>
              <a:avLst/>
              <a:gdLst/>
              <a:ahLst/>
              <a:cxnLst/>
              <a:rect l="l" t="t" r="r" b="b"/>
              <a:pathLst>
                <a:path w="23884" h="21253" extrusionOk="0">
                  <a:moveTo>
                    <a:pt x="19084" y="1"/>
                  </a:moveTo>
                  <a:lnTo>
                    <a:pt x="0" y="15659"/>
                  </a:lnTo>
                  <a:lnTo>
                    <a:pt x="4839" y="21252"/>
                  </a:lnTo>
                  <a:lnTo>
                    <a:pt x="23884" y="6697"/>
                  </a:lnTo>
                  <a:lnTo>
                    <a:pt x="19084" y="1"/>
                  </a:lnTo>
                  <a:close/>
                </a:path>
              </a:pathLst>
            </a:custGeom>
            <a:solidFill>
              <a:srgbClr val="FE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3" name="Google Shape;334;p20">
              <a:extLst>
                <a:ext uri="{FF2B5EF4-FFF2-40B4-BE49-F238E27FC236}">
                  <a16:creationId xmlns:a16="http://schemas.microsoft.com/office/drawing/2014/main" id="{75821AF8-F6C4-F2EE-8507-5AAC9E3CC505}"/>
                </a:ext>
              </a:extLst>
            </p:cNvPr>
            <p:cNvSpPr/>
            <p:nvPr/>
          </p:nvSpPr>
          <p:spPr>
            <a:xfrm>
              <a:off x="2369050" y="3856400"/>
              <a:ext cx="2881900" cy="1244050"/>
            </a:xfrm>
            <a:custGeom>
              <a:avLst/>
              <a:gdLst/>
              <a:ahLst/>
              <a:cxnLst/>
              <a:rect l="l" t="t" r="r" b="b"/>
              <a:pathLst>
                <a:path w="115276" h="49762" extrusionOk="0">
                  <a:moveTo>
                    <a:pt x="14090" y="1"/>
                  </a:moveTo>
                  <a:lnTo>
                    <a:pt x="13374" y="20"/>
                  </a:lnTo>
                  <a:lnTo>
                    <a:pt x="12658" y="78"/>
                  </a:lnTo>
                  <a:lnTo>
                    <a:pt x="11942" y="156"/>
                  </a:lnTo>
                  <a:lnTo>
                    <a:pt x="11245" y="291"/>
                  </a:lnTo>
                  <a:lnTo>
                    <a:pt x="10568" y="446"/>
                  </a:lnTo>
                  <a:lnTo>
                    <a:pt x="9910" y="640"/>
                  </a:lnTo>
                  <a:lnTo>
                    <a:pt x="9252" y="852"/>
                  </a:lnTo>
                  <a:lnTo>
                    <a:pt x="8613" y="1104"/>
                  </a:lnTo>
                  <a:lnTo>
                    <a:pt x="7994" y="1394"/>
                  </a:lnTo>
                  <a:lnTo>
                    <a:pt x="7374" y="1704"/>
                  </a:lnTo>
                  <a:lnTo>
                    <a:pt x="6794" y="2033"/>
                  </a:lnTo>
                  <a:lnTo>
                    <a:pt x="6213" y="2401"/>
                  </a:lnTo>
                  <a:lnTo>
                    <a:pt x="5671" y="2807"/>
                  </a:lnTo>
                  <a:lnTo>
                    <a:pt x="5129" y="3214"/>
                  </a:lnTo>
                  <a:lnTo>
                    <a:pt x="4626" y="3659"/>
                  </a:lnTo>
                  <a:lnTo>
                    <a:pt x="4123" y="4123"/>
                  </a:lnTo>
                  <a:lnTo>
                    <a:pt x="3658" y="4627"/>
                  </a:lnTo>
                  <a:lnTo>
                    <a:pt x="3213" y="5130"/>
                  </a:lnTo>
                  <a:lnTo>
                    <a:pt x="2807" y="5672"/>
                  </a:lnTo>
                  <a:lnTo>
                    <a:pt x="2400" y="6214"/>
                  </a:lnTo>
                  <a:lnTo>
                    <a:pt x="2032" y="6794"/>
                  </a:lnTo>
                  <a:lnTo>
                    <a:pt x="1703" y="7375"/>
                  </a:lnTo>
                  <a:lnTo>
                    <a:pt x="1394" y="7994"/>
                  </a:lnTo>
                  <a:lnTo>
                    <a:pt x="1103" y="8614"/>
                  </a:lnTo>
                  <a:lnTo>
                    <a:pt x="852" y="9252"/>
                  </a:lnTo>
                  <a:lnTo>
                    <a:pt x="639" y="9910"/>
                  </a:lnTo>
                  <a:lnTo>
                    <a:pt x="445" y="10568"/>
                  </a:lnTo>
                  <a:lnTo>
                    <a:pt x="291" y="11265"/>
                  </a:lnTo>
                  <a:lnTo>
                    <a:pt x="155" y="11943"/>
                  </a:lnTo>
                  <a:lnTo>
                    <a:pt x="78" y="12659"/>
                  </a:lnTo>
                  <a:lnTo>
                    <a:pt x="20" y="13375"/>
                  </a:lnTo>
                  <a:lnTo>
                    <a:pt x="0" y="14091"/>
                  </a:lnTo>
                  <a:lnTo>
                    <a:pt x="0" y="49761"/>
                  </a:lnTo>
                  <a:lnTo>
                    <a:pt x="115276" y="49761"/>
                  </a:lnTo>
                  <a:lnTo>
                    <a:pt x="115276" y="14091"/>
                  </a:lnTo>
                  <a:lnTo>
                    <a:pt x="115256" y="13375"/>
                  </a:lnTo>
                  <a:lnTo>
                    <a:pt x="115198" y="12659"/>
                  </a:lnTo>
                  <a:lnTo>
                    <a:pt x="115121" y="11943"/>
                  </a:lnTo>
                  <a:lnTo>
                    <a:pt x="114985" y="11265"/>
                  </a:lnTo>
                  <a:lnTo>
                    <a:pt x="114831" y="10568"/>
                  </a:lnTo>
                  <a:lnTo>
                    <a:pt x="114637" y="9910"/>
                  </a:lnTo>
                  <a:lnTo>
                    <a:pt x="114424" y="9252"/>
                  </a:lnTo>
                  <a:lnTo>
                    <a:pt x="114173" y="8614"/>
                  </a:lnTo>
                  <a:lnTo>
                    <a:pt x="113882" y="7994"/>
                  </a:lnTo>
                  <a:lnTo>
                    <a:pt x="113573" y="7375"/>
                  </a:lnTo>
                  <a:lnTo>
                    <a:pt x="113244" y="6794"/>
                  </a:lnTo>
                  <a:lnTo>
                    <a:pt x="112876" y="6214"/>
                  </a:lnTo>
                  <a:lnTo>
                    <a:pt x="112469" y="5672"/>
                  </a:lnTo>
                  <a:lnTo>
                    <a:pt x="112063" y="5130"/>
                  </a:lnTo>
                  <a:lnTo>
                    <a:pt x="111618" y="4627"/>
                  </a:lnTo>
                  <a:lnTo>
                    <a:pt x="111153" y="4123"/>
                  </a:lnTo>
                  <a:lnTo>
                    <a:pt x="110650" y="3659"/>
                  </a:lnTo>
                  <a:lnTo>
                    <a:pt x="110147" y="3214"/>
                  </a:lnTo>
                  <a:lnTo>
                    <a:pt x="109605" y="2807"/>
                  </a:lnTo>
                  <a:lnTo>
                    <a:pt x="109063" y="2401"/>
                  </a:lnTo>
                  <a:lnTo>
                    <a:pt x="108482" y="2033"/>
                  </a:lnTo>
                  <a:lnTo>
                    <a:pt x="107902" y="1704"/>
                  </a:lnTo>
                  <a:lnTo>
                    <a:pt x="107282" y="1394"/>
                  </a:lnTo>
                  <a:lnTo>
                    <a:pt x="106663" y="1104"/>
                  </a:lnTo>
                  <a:lnTo>
                    <a:pt x="106024" y="852"/>
                  </a:lnTo>
                  <a:lnTo>
                    <a:pt x="105366" y="640"/>
                  </a:lnTo>
                  <a:lnTo>
                    <a:pt x="104708" y="446"/>
                  </a:lnTo>
                  <a:lnTo>
                    <a:pt x="104011" y="291"/>
                  </a:lnTo>
                  <a:lnTo>
                    <a:pt x="103334" y="156"/>
                  </a:lnTo>
                  <a:lnTo>
                    <a:pt x="102618" y="78"/>
                  </a:lnTo>
                  <a:lnTo>
                    <a:pt x="101902" y="20"/>
                  </a:lnTo>
                  <a:lnTo>
                    <a:pt x="101186" y="1"/>
                  </a:lnTo>
                  <a:close/>
                </a:path>
              </a:pathLst>
            </a:custGeom>
            <a:solidFill>
              <a:srgbClr val="C6554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4" name="Google Shape;335;p20">
              <a:extLst>
                <a:ext uri="{FF2B5EF4-FFF2-40B4-BE49-F238E27FC236}">
                  <a16:creationId xmlns:a16="http://schemas.microsoft.com/office/drawing/2014/main" id="{F8D078D7-ABD2-F80D-A2DF-625848A70349}"/>
                </a:ext>
              </a:extLst>
            </p:cNvPr>
            <p:cNvSpPr/>
            <p:nvPr/>
          </p:nvSpPr>
          <p:spPr>
            <a:xfrm>
              <a:off x="2369050" y="3965750"/>
              <a:ext cx="2881900" cy="1244050"/>
            </a:xfrm>
            <a:custGeom>
              <a:avLst/>
              <a:gdLst/>
              <a:ahLst/>
              <a:cxnLst/>
              <a:rect l="l" t="t" r="r" b="b"/>
              <a:pathLst>
                <a:path w="115276" h="49762" extrusionOk="0">
                  <a:moveTo>
                    <a:pt x="14090" y="1"/>
                  </a:moveTo>
                  <a:lnTo>
                    <a:pt x="13374" y="20"/>
                  </a:lnTo>
                  <a:lnTo>
                    <a:pt x="12658" y="59"/>
                  </a:lnTo>
                  <a:lnTo>
                    <a:pt x="11942" y="156"/>
                  </a:lnTo>
                  <a:lnTo>
                    <a:pt x="11245" y="272"/>
                  </a:lnTo>
                  <a:lnTo>
                    <a:pt x="10568" y="446"/>
                  </a:lnTo>
                  <a:lnTo>
                    <a:pt x="9910" y="620"/>
                  </a:lnTo>
                  <a:lnTo>
                    <a:pt x="9252" y="853"/>
                  </a:lnTo>
                  <a:lnTo>
                    <a:pt x="8613" y="1104"/>
                  </a:lnTo>
                  <a:lnTo>
                    <a:pt x="7994" y="1375"/>
                  </a:lnTo>
                  <a:lnTo>
                    <a:pt x="7374" y="1685"/>
                  </a:lnTo>
                  <a:lnTo>
                    <a:pt x="6794" y="2033"/>
                  </a:lnTo>
                  <a:lnTo>
                    <a:pt x="6213" y="2401"/>
                  </a:lnTo>
                  <a:lnTo>
                    <a:pt x="5671" y="2788"/>
                  </a:lnTo>
                  <a:lnTo>
                    <a:pt x="5129" y="3214"/>
                  </a:lnTo>
                  <a:lnTo>
                    <a:pt x="4626" y="3659"/>
                  </a:lnTo>
                  <a:lnTo>
                    <a:pt x="4123" y="4123"/>
                  </a:lnTo>
                  <a:lnTo>
                    <a:pt x="3658" y="4607"/>
                  </a:lnTo>
                  <a:lnTo>
                    <a:pt x="3213" y="5130"/>
                  </a:lnTo>
                  <a:lnTo>
                    <a:pt x="2807" y="5652"/>
                  </a:lnTo>
                  <a:lnTo>
                    <a:pt x="2400" y="6214"/>
                  </a:lnTo>
                  <a:lnTo>
                    <a:pt x="2032" y="6775"/>
                  </a:lnTo>
                  <a:lnTo>
                    <a:pt x="1703" y="7375"/>
                  </a:lnTo>
                  <a:lnTo>
                    <a:pt x="1394" y="7975"/>
                  </a:lnTo>
                  <a:lnTo>
                    <a:pt x="1103" y="8594"/>
                  </a:lnTo>
                  <a:lnTo>
                    <a:pt x="852" y="9233"/>
                  </a:lnTo>
                  <a:lnTo>
                    <a:pt x="639" y="9891"/>
                  </a:lnTo>
                  <a:lnTo>
                    <a:pt x="445" y="10568"/>
                  </a:lnTo>
                  <a:lnTo>
                    <a:pt x="291" y="11246"/>
                  </a:lnTo>
                  <a:lnTo>
                    <a:pt x="155" y="11943"/>
                  </a:lnTo>
                  <a:lnTo>
                    <a:pt x="78" y="12639"/>
                  </a:lnTo>
                  <a:lnTo>
                    <a:pt x="20" y="13356"/>
                  </a:lnTo>
                  <a:lnTo>
                    <a:pt x="0" y="14091"/>
                  </a:lnTo>
                  <a:lnTo>
                    <a:pt x="0" y="49761"/>
                  </a:lnTo>
                  <a:lnTo>
                    <a:pt x="115276" y="49761"/>
                  </a:lnTo>
                  <a:lnTo>
                    <a:pt x="115276" y="14091"/>
                  </a:lnTo>
                  <a:lnTo>
                    <a:pt x="115256" y="13356"/>
                  </a:lnTo>
                  <a:lnTo>
                    <a:pt x="115198" y="12639"/>
                  </a:lnTo>
                  <a:lnTo>
                    <a:pt x="115121" y="11943"/>
                  </a:lnTo>
                  <a:lnTo>
                    <a:pt x="114985" y="11246"/>
                  </a:lnTo>
                  <a:lnTo>
                    <a:pt x="114831" y="10568"/>
                  </a:lnTo>
                  <a:lnTo>
                    <a:pt x="114637" y="9891"/>
                  </a:lnTo>
                  <a:lnTo>
                    <a:pt x="114424" y="9233"/>
                  </a:lnTo>
                  <a:lnTo>
                    <a:pt x="114173" y="8594"/>
                  </a:lnTo>
                  <a:lnTo>
                    <a:pt x="113882" y="7975"/>
                  </a:lnTo>
                  <a:lnTo>
                    <a:pt x="113573" y="7375"/>
                  </a:lnTo>
                  <a:lnTo>
                    <a:pt x="113244" y="6775"/>
                  </a:lnTo>
                  <a:lnTo>
                    <a:pt x="112876" y="6214"/>
                  </a:lnTo>
                  <a:lnTo>
                    <a:pt x="112469" y="5652"/>
                  </a:lnTo>
                  <a:lnTo>
                    <a:pt x="112063" y="5130"/>
                  </a:lnTo>
                  <a:lnTo>
                    <a:pt x="111618" y="4607"/>
                  </a:lnTo>
                  <a:lnTo>
                    <a:pt x="111153" y="4123"/>
                  </a:lnTo>
                  <a:lnTo>
                    <a:pt x="110650" y="3659"/>
                  </a:lnTo>
                  <a:lnTo>
                    <a:pt x="110147" y="3214"/>
                  </a:lnTo>
                  <a:lnTo>
                    <a:pt x="109605" y="2788"/>
                  </a:lnTo>
                  <a:lnTo>
                    <a:pt x="109063" y="2401"/>
                  </a:lnTo>
                  <a:lnTo>
                    <a:pt x="108482" y="2033"/>
                  </a:lnTo>
                  <a:lnTo>
                    <a:pt x="107902" y="1685"/>
                  </a:lnTo>
                  <a:lnTo>
                    <a:pt x="107282" y="1375"/>
                  </a:lnTo>
                  <a:lnTo>
                    <a:pt x="106663" y="1104"/>
                  </a:lnTo>
                  <a:lnTo>
                    <a:pt x="106024" y="853"/>
                  </a:lnTo>
                  <a:lnTo>
                    <a:pt x="105366" y="620"/>
                  </a:lnTo>
                  <a:lnTo>
                    <a:pt x="104708" y="446"/>
                  </a:lnTo>
                  <a:lnTo>
                    <a:pt x="104011" y="272"/>
                  </a:lnTo>
                  <a:lnTo>
                    <a:pt x="103334" y="156"/>
                  </a:lnTo>
                  <a:lnTo>
                    <a:pt x="102618" y="59"/>
                  </a:lnTo>
                  <a:lnTo>
                    <a:pt x="101902" y="20"/>
                  </a:lnTo>
                  <a:lnTo>
                    <a:pt x="101186" y="1"/>
                  </a:ln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5" name="Google Shape;336;p20">
              <a:extLst>
                <a:ext uri="{FF2B5EF4-FFF2-40B4-BE49-F238E27FC236}">
                  <a16:creationId xmlns:a16="http://schemas.microsoft.com/office/drawing/2014/main" id="{7D8264F4-800B-C79C-D01E-005F04560906}"/>
                </a:ext>
              </a:extLst>
            </p:cNvPr>
            <p:cNvSpPr/>
            <p:nvPr/>
          </p:nvSpPr>
          <p:spPr>
            <a:xfrm>
              <a:off x="2898875" y="4617525"/>
              <a:ext cx="193075" cy="592275"/>
            </a:xfrm>
            <a:custGeom>
              <a:avLst/>
              <a:gdLst/>
              <a:ahLst/>
              <a:cxnLst/>
              <a:rect l="l" t="t" r="r" b="b"/>
              <a:pathLst>
                <a:path w="7723" h="23691" extrusionOk="0">
                  <a:moveTo>
                    <a:pt x="3871" y="0"/>
                  </a:moveTo>
                  <a:lnTo>
                    <a:pt x="3465" y="20"/>
                  </a:lnTo>
                  <a:lnTo>
                    <a:pt x="3097" y="78"/>
                  </a:lnTo>
                  <a:lnTo>
                    <a:pt x="2710" y="175"/>
                  </a:lnTo>
                  <a:lnTo>
                    <a:pt x="2362" y="310"/>
                  </a:lnTo>
                  <a:lnTo>
                    <a:pt x="2033" y="465"/>
                  </a:lnTo>
                  <a:lnTo>
                    <a:pt x="1704" y="658"/>
                  </a:lnTo>
                  <a:lnTo>
                    <a:pt x="1413" y="891"/>
                  </a:lnTo>
                  <a:lnTo>
                    <a:pt x="1142" y="1142"/>
                  </a:lnTo>
                  <a:lnTo>
                    <a:pt x="891" y="1413"/>
                  </a:lnTo>
                  <a:lnTo>
                    <a:pt x="659" y="1704"/>
                  </a:lnTo>
                  <a:lnTo>
                    <a:pt x="465" y="2033"/>
                  </a:lnTo>
                  <a:lnTo>
                    <a:pt x="310" y="2362"/>
                  </a:lnTo>
                  <a:lnTo>
                    <a:pt x="175" y="2710"/>
                  </a:lnTo>
                  <a:lnTo>
                    <a:pt x="78" y="3097"/>
                  </a:lnTo>
                  <a:lnTo>
                    <a:pt x="20" y="3465"/>
                  </a:lnTo>
                  <a:lnTo>
                    <a:pt x="0" y="3871"/>
                  </a:lnTo>
                  <a:lnTo>
                    <a:pt x="0" y="23690"/>
                  </a:lnTo>
                  <a:lnTo>
                    <a:pt x="7723" y="23690"/>
                  </a:lnTo>
                  <a:lnTo>
                    <a:pt x="7723" y="3871"/>
                  </a:lnTo>
                  <a:lnTo>
                    <a:pt x="7704" y="3465"/>
                  </a:lnTo>
                  <a:lnTo>
                    <a:pt x="7645" y="3097"/>
                  </a:lnTo>
                  <a:lnTo>
                    <a:pt x="7549" y="2710"/>
                  </a:lnTo>
                  <a:lnTo>
                    <a:pt x="7433" y="2362"/>
                  </a:lnTo>
                  <a:lnTo>
                    <a:pt x="7258" y="2033"/>
                  </a:lnTo>
                  <a:lnTo>
                    <a:pt x="7065" y="1704"/>
                  </a:lnTo>
                  <a:lnTo>
                    <a:pt x="6852" y="1413"/>
                  </a:lnTo>
                  <a:lnTo>
                    <a:pt x="6600" y="1142"/>
                  </a:lnTo>
                  <a:lnTo>
                    <a:pt x="6329" y="891"/>
                  </a:lnTo>
                  <a:lnTo>
                    <a:pt x="6020" y="658"/>
                  </a:lnTo>
                  <a:lnTo>
                    <a:pt x="5710" y="465"/>
                  </a:lnTo>
                  <a:lnTo>
                    <a:pt x="5362" y="310"/>
                  </a:lnTo>
                  <a:lnTo>
                    <a:pt x="5013" y="175"/>
                  </a:lnTo>
                  <a:lnTo>
                    <a:pt x="4646" y="78"/>
                  </a:lnTo>
                  <a:lnTo>
                    <a:pt x="4258" y="20"/>
                  </a:lnTo>
                  <a:lnTo>
                    <a:pt x="3871" y="0"/>
                  </a:lnTo>
                  <a:close/>
                </a:path>
              </a:pathLst>
            </a:custGeom>
            <a:solidFill>
              <a:srgbClr val="B297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6" name="Google Shape;337;p20">
              <a:extLst>
                <a:ext uri="{FF2B5EF4-FFF2-40B4-BE49-F238E27FC236}">
                  <a16:creationId xmlns:a16="http://schemas.microsoft.com/office/drawing/2014/main" id="{0DBD3902-7231-495D-A629-BDC9AFF5EE57}"/>
                </a:ext>
              </a:extLst>
            </p:cNvPr>
            <p:cNvSpPr/>
            <p:nvPr/>
          </p:nvSpPr>
          <p:spPr>
            <a:xfrm>
              <a:off x="4528050" y="4617525"/>
              <a:ext cx="193075" cy="592275"/>
            </a:xfrm>
            <a:custGeom>
              <a:avLst/>
              <a:gdLst/>
              <a:ahLst/>
              <a:cxnLst/>
              <a:rect l="l" t="t" r="r" b="b"/>
              <a:pathLst>
                <a:path w="7723" h="23691" extrusionOk="0">
                  <a:moveTo>
                    <a:pt x="3852" y="0"/>
                  </a:moveTo>
                  <a:lnTo>
                    <a:pt x="3465" y="20"/>
                  </a:lnTo>
                  <a:lnTo>
                    <a:pt x="3077" y="78"/>
                  </a:lnTo>
                  <a:lnTo>
                    <a:pt x="2710" y="175"/>
                  </a:lnTo>
                  <a:lnTo>
                    <a:pt x="2342" y="310"/>
                  </a:lnTo>
                  <a:lnTo>
                    <a:pt x="2013" y="465"/>
                  </a:lnTo>
                  <a:lnTo>
                    <a:pt x="1703" y="658"/>
                  </a:lnTo>
                  <a:lnTo>
                    <a:pt x="1394" y="891"/>
                  </a:lnTo>
                  <a:lnTo>
                    <a:pt x="1123" y="1142"/>
                  </a:lnTo>
                  <a:lnTo>
                    <a:pt x="871" y="1413"/>
                  </a:lnTo>
                  <a:lnTo>
                    <a:pt x="658" y="1704"/>
                  </a:lnTo>
                  <a:lnTo>
                    <a:pt x="465" y="2033"/>
                  </a:lnTo>
                  <a:lnTo>
                    <a:pt x="290" y="2362"/>
                  </a:lnTo>
                  <a:lnTo>
                    <a:pt x="174" y="2710"/>
                  </a:lnTo>
                  <a:lnTo>
                    <a:pt x="78" y="3097"/>
                  </a:lnTo>
                  <a:lnTo>
                    <a:pt x="19" y="3465"/>
                  </a:lnTo>
                  <a:lnTo>
                    <a:pt x="0" y="3871"/>
                  </a:lnTo>
                  <a:lnTo>
                    <a:pt x="0" y="23690"/>
                  </a:lnTo>
                  <a:lnTo>
                    <a:pt x="7723" y="23690"/>
                  </a:lnTo>
                  <a:lnTo>
                    <a:pt x="7723" y="3871"/>
                  </a:lnTo>
                  <a:lnTo>
                    <a:pt x="7703" y="3465"/>
                  </a:lnTo>
                  <a:lnTo>
                    <a:pt x="7645" y="3097"/>
                  </a:lnTo>
                  <a:lnTo>
                    <a:pt x="7548" y="2710"/>
                  </a:lnTo>
                  <a:lnTo>
                    <a:pt x="7413" y="2362"/>
                  </a:lnTo>
                  <a:lnTo>
                    <a:pt x="7258" y="2033"/>
                  </a:lnTo>
                  <a:lnTo>
                    <a:pt x="7064" y="1704"/>
                  </a:lnTo>
                  <a:lnTo>
                    <a:pt x="6832" y="1413"/>
                  </a:lnTo>
                  <a:lnTo>
                    <a:pt x="6581" y="1142"/>
                  </a:lnTo>
                  <a:lnTo>
                    <a:pt x="6310" y="891"/>
                  </a:lnTo>
                  <a:lnTo>
                    <a:pt x="6019" y="658"/>
                  </a:lnTo>
                  <a:lnTo>
                    <a:pt x="5690" y="465"/>
                  </a:lnTo>
                  <a:lnTo>
                    <a:pt x="5361" y="310"/>
                  </a:lnTo>
                  <a:lnTo>
                    <a:pt x="5013" y="175"/>
                  </a:lnTo>
                  <a:lnTo>
                    <a:pt x="4626" y="78"/>
                  </a:lnTo>
                  <a:lnTo>
                    <a:pt x="4258" y="20"/>
                  </a:lnTo>
                  <a:lnTo>
                    <a:pt x="3852" y="0"/>
                  </a:lnTo>
                  <a:close/>
                </a:path>
              </a:pathLst>
            </a:custGeom>
            <a:solidFill>
              <a:srgbClr val="B297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7" name="Google Shape;338;p20">
              <a:extLst>
                <a:ext uri="{FF2B5EF4-FFF2-40B4-BE49-F238E27FC236}">
                  <a16:creationId xmlns:a16="http://schemas.microsoft.com/office/drawing/2014/main" id="{E63000FC-7BCC-2DF7-5D31-FA43ADB5B292}"/>
                </a:ext>
              </a:extLst>
            </p:cNvPr>
            <p:cNvSpPr/>
            <p:nvPr/>
          </p:nvSpPr>
          <p:spPr>
            <a:xfrm>
              <a:off x="2693725" y="3757700"/>
              <a:ext cx="651775" cy="529375"/>
            </a:xfrm>
            <a:custGeom>
              <a:avLst/>
              <a:gdLst/>
              <a:ahLst/>
              <a:cxnLst/>
              <a:rect l="l" t="t" r="r" b="b"/>
              <a:pathLst>
                <a:path w="26071" h="21175" extrusionOk="0">
                  <a:moveTo>
                    <a:pt x="13277" y="1"/>
                  </a:moveTo>
                  <a:lnTo>
                    <a:pt x="11226" y="20"/>
                  </a:lnTo>
                  <a:lnTo>
                    <a:pt x="9077" y="39"/>
                  </a:lnTo>
                  <a:lnTo>
                    <a:pt x="7045" y="117"/>
                  </a:lnTo>
                  <a:lnTo>
                    <a:pt x="5303" y="175"/>
                  </a:lnTo>
                  <a:lnTo>
                    <a:pt x="4065" y="252"/>
                  </a:lnTo>
                  <a:lnTo>
                    <a:pt x="3832" y="271"/>
                  </a:lnTo>
                  <a:lnTo>
                    <a:pt x="3600" y="310"/>
                  </a:lnTo>
                  <a:lnTo>
                    <a:pt x="3387" y="388"/>
                  </a:lnTo>
                  <a:lnTo>
                    <a:pt x="3174" y="465"/>
                  </a:lnTo>
                  <a:lnTo>
                    <a:pt x="2961" y="542"/>
                  </a:lnTo>
                  <a:lnTo>
                    <a:pt x="2748" y="659"/>
                  </a:lnTo>
                  <a:lnTo>
                    <a:pt x="2555" y="775"/>
                  </a:lnTo>
                  <a:lnTo>
                    <a:pt x="2381" y="910"/>
                  </a:lnTo>
                  <a:lnTo>
                    <a:pt x="2013" y="1181"/>
                  </a:lnTo>
                  <a:lnTo>
                    <a:pt x="1684" y="1491"/>
                  </a:lnTo>
                  <a:lnTo>
                    <a:pt x="1374" y="1820"/>
                  </a:lnTo>
                  <a:lnTo>
                    <a:pt x="1103" y="2168"/>
                  </a:lnTo>
                  <a:lnTo>
                    <a:pt x="852" y="2497"/>
                  </a:lnTo>
                  <a:lnTo>
                    <a:pt x="639" y="2826"/>
                  </a:lnTo>
                  <a:lnTo>
                    <a:pt x="445" y="3136"/>
                  </a:lnTo>
                  <a:lnTo>
                    <a:pt x="290" y="3388"/>
                  </a:lnTo>
                  <a:lnTo>
                    <a:pt x="78" y="3794"/>
                  </a:lnTo>
                  <a:lnTo>
                    <a:pt x="0" y="3949"/>
                  </a:lnTo>
                  <a:lnTo>
                    <a:pt x="349" y="3949"/>
                  </a:lnTo>
                  <a:lnTo>
                    <a:pt x="678" y="3988"/>
                  </a:lnTo>
                  <a:lnTo>
                    <a:pt x="987" y="4026"/>
                  </a:lnTo>
                  <a:lnTo>
                    <a:pt x="1316" y="4104"/>
                  </a:lnTo>
                  <a:lnTo>
                    <a:pt x="1626" y="4200"/>
                  </a:lnTo>
                  <a:lnTo>
                    <a:pt x="1955" y="4317"/>
                  </a:lnTo>
                  <a:lnTo>
                    <a:pt x="2265" y="4471"/>
                  </a:lnTo>
                  <a:lnTo>
                    <a:pt x="2574" y="4626"/>
                  </a:lnTo>
                  <a:lnTo>
                    <a:pt x="2884" y="4800"/>
                  </a:lnTo>
                  <a:lnTo>
                    <a:pt x="3174" y="5013"/>
                  </a:lnTo>
                  <a:lnTo>
                    <a:pt x="3484" y="5226"/>
                  </a:lnTo>
                  <a:lnTo>
                    <a:pt x="3774" y="5458"/>
                  </a:lnTo>
                  <a:lnTo>
                    <a:pt x="4065" y="5710"/>
                  </a:lnTo>
                  <a:lnTo>
                    <a:pt x="4336" y="5962"/>
                  </a:lnTo>
                  <a:lnTo>
                    <a:pt x="4626" y="6252"/>
                  </a:lnTo>
                  <a:lnTo>
                    <a:pt x="4897" y="6542"/>
                  </a:lnTo>
                  <a:lnTo>
                    <a:pt x="5458" y="7181"/>
                  </a:lnTo>
                  <a:lnTo>
                    <a:pt x="5981" y="7839"/>
                  </a:lnTo>
                  <a:lnTo>
                    <a:pt x="6484" y="8555"/>
                  </a:lnTo>
                  <a:lnTo>
                    <a:pt x="6968" y="9310"/>
                  </a:lnTo>
                  <a:lnTo>
                    <a:pt x="7452" y="10065"/>
                  </a:lnTo>
                  <a:lnTo>
                    <a:pt x="7897" y="10858"/>
                  </a:lnTo>
                  <a:lnTo>
                    <a:pt x="8342" y="11671"/>
                  </a:lnTo>
                  <a:lnTo>
                    <a:pt x="8748" y="12484"/>
                  </a:lnTo>
                  <a:lnTo>
                    <a:pt x="9135" y="13297"/>
                  </a:lnTo>
                  <a:lnTo>
                    <a:pt x="9523" y="14091"/>
                  </a:lnTo>
                  <a:lnTo>
                    <a:pt x="9871" y="14903"/>
                  </a:lnTo>
                  <a:lnTo>
                    <a:pt x="10200" y="15678"/>
                  </a:lnTo>
                  <a:lnTo>
                    <a:pt x="10781" y="17149"/>
                  </a:lnTo>
                  <a:lnTo>
                    <a:pt x="11264" y="18465"/>
                  </a:lnTo>
                  <a:lnTo>
                    <a:pt x="11652" y="19568"/>
                  </a:lnTo>
                  <a:lnTo>
                    <a:pt x="11942" y="20439"/>
                  </a:lnTo>
                  <a:lnTo>
                    <a:pt x="12155" y="21174"/>
                  </a:lnTo>
                  <a:lnTo>
                    <a:pt x="26071" y="19994"/>
                  </a:lnTo>
                  <a:lnTo>
                    <a:pt x="25858" y="19065"/>
                  </a:lnTo>
                  <a:lnTo>
                    <a:pt x="25626" y="18155"/>
                  </a:lnTo>
                  <a:lnTo>
                    <a:pt x="25374" y="17226"/>
                  </a:lnTo>
                  <a:lnTo>
                    <a:pt x="25122" y="16336"/>
                  </a:lnTo>
                  <a:lnTo>
                    <a:pt x="24851" y="15426"/>
                  </a:lnTo>
                  <a:lnTo>
                    <a:pt x="24561" y="14555"/>
                  </a:lnTo>
                  <a:lnTo>
                    <a:pt x="24251" y="13684"/>
                  </a:lnTo>
                  <a:lnTo>
                    <a:pt x="23942" y="12833"/>
                  </a:lnTo>
                  <a:lnTo>
                    <a:pt x="23632" y="12000"/>
                  </a:lnTo>
                  <a:lnTo>
                    <a:pt x="23303" y="11168"/>
                  </a:lnTo>
                  <a:lnTo>
                    <a:pt x="22974" y="10375"/>
                  </a:lnTo>
                  <a:lnTo>
                    <a:pt x="22626" y="9600"/>
                  </a:lnTo>
                  <a:lnTo>
                    <a:pt x="21948" y="8110"/>
                  </a:lnTo>
                  <a:lnTo>
                    <a:pt x="21271" y="6717"/>
                  </a:lnTo>
                  <a:lnTo>
                    <a:pt x="20593" y="5420"/>
                  </a:lnTo>
                  <a:lnTo>
                    <a:pt x="19955" y="4239"/>
                  </a:lnTo>
                  <a:lnTo>
                    <a:pt x="19316" y="3194"/>
                  </a:lnTo>
                  <a:lnTo>
                    <a:pt x="18755" y="2304"/>
                  </a:lnTo>
                  <a:lnTo>
                    <a:pt x="18213" y="1530"/>
                  </a:lnTo>
                  <a:lnTo>
                    <a:pt x="17748" y="930"/>
                  </a:lnTo>
                  <a:lnTo>
                    <a:pt x="17555" y="697"/>
                  </a:lnTo>
                  <a:lnTo>
                    <a:pt x="17361" y="504"/>
                  </a:lnTo>
                  <a:lnTo>
                    <a:pt x="17206" y="349"/>
                  </a:lnTo>
                  <a:lnTo>
                    <a:pt x="17051" y="252"/>
                  </a:lnTo>
                  <a:lnTo>
                    <a:pt x="16955" y="213"/>
                  </a:lnTo>
                  <a:lnTo>
                    <a:pt x="16819" y="175"/>
                  </a:lnTo>
                  <a:lnTo>
                    <a:pt x="16393" y="117"/>
                  </a:lnTo>
                  <a:lnTo>
                    <a:pt x="15793" y="59"/>
                  </a:lnTo>
                  <a:lnTo>
                    <a:pt x="15077" y="39"/>
                  </a:lnTo>
                  <a:lnTo>
                    <a:pt x="14226" y="20"/>
                  </a:lnTo>
                  <a:lnTo>
                    <a:pt x="13277" y="1"/>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8" name="Google Shape;339;p20">
              <a:extLst>
                <a:ext uri="{FF2B5EF4-FFF2-40B4-BE49-F238E27FC236}">
                  <a16:creationId xmlns:a16="http://schemas.microsoft.com/office/drawing/2014/main" id="{BCB9C798-B6D6-8E17-D305-175A79ADA634}"/>
                </a:ext>
              </a:extLst>
            </p:cNvPr>
            <p:cNvSpPr/>
            <p:nvPr/>
          </p:nvSpPr>
          <p:spPr>
            <a:xfrm>
              <a:off x="4295300" y="3757700"/>
              <a:ext cx="651800" cy="529375"/>
            </a:xfrm>
            <a:custGeom>
              <a:avLst/>
              <a:gdLst/>
              <a:ahLst/>
              <a:cxnLst/>
              <a:rect l="l" t="t" r="r" b="b"/>
              <a:pathLst>
                <a:path w="26072" h="21175" extrusionOk="0">
                  <a:moveTo>
                    <a:pt x="12794" y="1"/>
                  </a:moveTo>
                  <a:lnTo>
                    <a:pt x="11846" y="20"/>
                  </a:lnTo>
                  <a:lnTo>
                    <a:pt x="10994" y="39"/>
                  </a:lnTo>
                  <a:lnTo>
                    <a:pt x="10278" y="59"/>
                  </a:lnTo>
                  <a:lnTo>
                    <a:pt x="9678" y="117"/>
                  </a:lnTo>
                  <a:lnTo>
                    <a:pt x="9252" y="175"/>
                  </a:lnTo>
                  <a:lnTo>
                    <a:pt x="9117" y="213"/>
                  </a:lnTo>
                  <a:lnTo>
                    <a:pt x="9020" y="252"/>
                  </a:lnTo>
                  <a:lnTo>
                    <a:pt x="8884" y="349"/>
                  </a:lnTo>
                  <a:lnTo>
                    <a:pt x="8710" y="504"/>
                  </a:lnTo>
                  <a:lnTo>
                    <a:pt x="8536" y="697"/>
                  </a:lnTo>
                  <a:lnTo>
                    <a:pt x="8323" y="930"/>
                  </a:lnTo>
                  <a:lnTo>
                    <a:pt x="7859" y="1530"/>
                  </a:lnTo>
                  <a:lnTo>
                    <a:pt x="7336" y="2304"/>
                  </a:lnTo>
                  <a:lnTo>
                    <a:pt x="6755" y="3194"/>
                  </a:lnTo>
                  <a:lnTo>
                    <a:pt x="6136" y="4239"/>
                  </a:lnTo>
                  <a:lnTo>
                    <a:pt x="5478" y="5420"/>
                  </a:lnTo>
                  <a:lnTo>
                    <a:pt x="4801" y="6717"/>
                  </a:lnTo>
                  <a:lnTo>
                    <a:pt x="4123" y="8110"/>
                  </a:lnTo>
                  <a:lnTo>
                    <a:pt x="3446" y="9600"/>
                  </a:lnTo>
                  <a:lnTo>
                    <a:pt x="3117" y="10375"/>
                  </a:lnTo>
                  <a:lnTo>
                    <a:pt x="2768" y="11168"/>
                  </a:lnTo>
                  <a:lnTo>
                    <a:pt x="2459" y="12000"/>
                  </a:lnTo>
                  <a:lnTo>
                    <a:pt x="2130" y="12833"/>
                  </a:lnTo>
                  <a:lnTo>
                    <a:pt x="1820" y="13684"/>
                  </a:lnTo>
                  <a:lnTo>
                    <a:pt x="1530" y="14555"/>
                  </a:lnTo>
                  <a:lnTo>
                    <a:pt x="1239" y="15426"/>
                  </a:lnTo>
                  <a:lnTo>
                    <a:pt x="949" y="16336"/>
                  </a:lnTo>
                  <a:lnTo>
                    <a:pt x="697" y="17226"/>
                  </a:lnTo>
                  <a:lnTo>
                    <a:pt x="446" y="18155"/>
                  </a:lnTo>
                  <a:lnTo>
                    <a:pt x="213" y="19065"/>
                  </a:lnTo>
                  <a:lnTo>
                    <a:pt x="1" y="19994"/>
                  </a:lnTo>
                  <a:lnTo>
                    <a:pt x="13916" y="21174"/>
                  </a:lnTo>
                  <a:lnTo>
                    <a:pt x="14149" y="20439"/>
                  </a:lnTo>
                  <a:lnTo>
                    <a:pt x="14420" y="19568"/>
                  </a:lnTo>
                  <a:lnTo>
                    <a:pt x="14807" y="18465"/>
                  </a:lnTo>
                  <a:lnTo>
                    <a:pt x="15291" y="17149"/>
                  </a:lnTo>
                  <a:lnTo>
                    <a:pt x="15891" y="15678"/>
                  </a:lnTo>
                  <a:lnTo>
                    <a:pt x="16220" y="14903"/>
                  </a:lnTo>
                  <a:lnTo>
                    <a:pt x="16568" y="14091"/>
                  </a:lnTo>
                  <a:lnTo>
                    <a:pt x="16936" y="13297"/>
                  </a:lnTo>
                  <a:lnTo>
                    <a:pt x="17323" y="12484"/>
                  </a:lnTo>
                  <a:lnTo>
                    <a:pt x="17729" y="11671"/>
                  </a:lnTo>
                  <a:lnTo>
                    <a:pt x="18174" y="10858"/>
                  </a:lnTo>
                  <a:lnTo>
                    <a:pt x="18620" y="10065"/>
                  </a:lnTo>
                  <a:lnTo>
                    <a:pt x="19103" y="9310"/>
                  </a:lnTo>
                  <a:lnTo>
                    <a:pt x="19587" y="8555"/>
                  </a:lnTo>
                  <a:lnTo>
                    <a:pt x="20091" y="7839"/>
                  </a:lnTo>
                  <a:lnTo>
                    <a:pt x="20632" y="7181"/>
                  </a:lnTo>
                  <a:lnTo>
                    <a:pt x="21174" y="6542"/>
                  </a:lnTo>
                  <a:lnTo>
                    <a:pt x="21445" y="6252"/>
                  </a:lnTo>
                  <a:lnTo>
                    <a:pt x="21736" y="5962"/>
                  </a:lnTo>
                  <a:lnTo>
                    <a:pt x="22026" y="5710"/>
                  </a:lnTo>
                  <a:lnTo>
                    <a:pt x="22316" y="5458"/>
                  </a:lnTo>
                  <a:lnTo>
                    <a:pt x="22607" y="5226"/>
                  </a:lnTo>
                  <a:lnTo>
                    <a:pt x="22897" y="5013"/>
                  </a:lnTo>
                  <a:lnTo>
                    <a:pt x="23207" y="4800"/>
                  </a:lnTo>
                  <a:lnTo>
                    <a:pt x="23497" y="4626"/>
                  </a:lnTo>
                  <a:lnTo>
                    <a:pt x="23807" y="4471"/>
                  </a:lnTo>
                  <a:lnTo>
                    <a:pt x="24116" y="4317"/>
                  </a:lnTo>
                  <a:lnTo>
                    <a:pt x="24445" y="4200"/>
                  </a:lnTo>
                  <a:lnTo>
                    <a:pt x="24755" y="4104"/>
                  </a:lnTo>
                  <a:lnTo>
                    <a:pt x="25084" y="4026"/>
                  </a:lnTo>
                  <a:lnTo>
                    <a:pt x="25413" y="3988"/>
                  </a:lnTo>
                  <a:lnTo>
                    <a:pt x="25742" y="3949"/>
                  </a:lnTo>
                  <a:lnTo>
                    <a:pt x="26071" y="3949"/>
                  </a:lnTo>
                  <a:lnTo>
                    <a:pt x="25994" y="3794"/>
                  </a:lnTo>
                  <a:lnTo>
                    <a:pt x="25781" y="3388"/>
                  </a:lnTo>
                  <a:lnTo>
                    <a:pt x="25626" y="3136"/>
                  </a:lnTo>
                  <a:lnTo>
                    <a:pt x="25452" y="2826"/>
                  </a:lnTo>
                  <a:lnTo>
                    <a:pt x="25220" y="2497"/>
                  </a:lnTo>
                  <a:lnTo>
                    <a:pt x="24987" y="2168"/>
                  </a:lnTo>
                  <a:lnTo>
                    <a:pt x="24697" y="1820"/>
                  </a:lnTo>
                  <a:lnTo>
                    <a:pt x="24407" y="1491"/>
                  </a:lnTo>
                  <a:lnTo>
                    <a:pt x="24058" y="1181"/>
                  </a:lnTo>
                  <a:lnTo>
                    <a:pt x="23710" y="910"/>
                  </a:lnTo>
                  <a:lnTo>
                    <a:pt x="23516" y="775"/>
                  </a:lnTo>
                  <a:lnTo>
                    <a:pt x="23323" y="659"/>
                  </a:lnTo>
                  <a:lnTo>
                    <a:pt x="23110" y="542"/>
                  </a:lnTo>
                  <a:lnTo>
                    <a:pt x="22916" y="465"/>
                  </a:lnTo>
                  <a:lnTo>
                    <a:pt x="22684" y="388"/>
                  </a:lnTo>
                  <a:lnTo>
                    <a:pt x="22471" y="310"/>
                  </a:lnTo>
                  <a:lnTo>
                    <a:pt x="22239" y="271"/>
                  </a:lnTo>
                  <a:lnTo>
                    <a:pt x="22007" y="252"/>
                  </a:lnTo>
                  <a:lnTo>
                    <a:pt x="20768" y="175"/>
                  </a:lnTo>
                  <a:lnTo>
                    <a:pt x="19026" y="117"/>
                  </a:lnTo>
                  <a:lnTo>
                    <a:pt x="16994" y="39"/>
                  </a:lnTo>
                  <a:lnTo>
                    <a:pt x="14845" y="20"/>
                  </a:lnTo>
                  <a:lnTo>
                    <a:pt x="12794" y="1"/>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39" name="Google Shape;340;p20">
              <a:extLst>
                <a:ext uri="{FF2B5EF4-FFF2-40B4-BE49-F238E27FC236}">
                  <a16:creationId xmlns:a16="http://schemas.microsoft.com/office/drawing/2014/main" id="{323D59C1-89FC-25DD-96AF-53ACEACEFF88}"/>
                </a:ext>
              </a:extLst>
            </p:cNvPr>
            <p:cNvSpPr/>
            <p:nvPr/>
          </p:nvSpPr>
          <p:spPr>
            <a:xfrm>
              <a:off x="2782750" y="4235275"/>
              <a:ext cx="2054500" cy="974525"/>
            </a:xfrm>
            <a:custGeom>
              <a:avLst/>
              <a:gdLst/>
              <a:ahLst/>
              <a:cxnLst/>
              <a:rect l="l" t="t" r="r" b="b"/>
              <a:pathLst>
                <a:path w="82180" h="38981" extrusionOk="0">
                  <a:moveTo>
                    <a:pt x="37335" y="0"/>
                  </a:moveTo>
                  <a:lnTo>
                    <a:pt x="34026" y="39"/>
                  </a:lnTo>
                  <a:lnTo>
                    <a:pt x="30755" y="97"/>
                  </a:lnTo>
                  <a:lnTo>
                    <a:pt x="27581" y="175"/>
                  </a:lnTo>
                  <a:lnTo>
                    <a:pt x="24484" y="271"/>
                  </a:lnTo>
                  <a:lnTo>
                    <a:pt x="21503" y="407"/>
                  </a:lnTo>
                  <a:lnTo>
                    <a:pt x="18677" y="542"/>
                  </a:lnTo>
                  <a:lnTo>
                    <a:pt x="16026" y="716"/>
                  </a:lnTo>
                  <a:lnTo>
                    <a:pt x="13549" y="910"/>
                  </a:lnTo>
                  <a:lnTo>
                    <a:pt x="12407" y="1026"/>
                  </a:lnTo>
                  <a:lnTo>
                    <a:pt x="11303" y="1142"/>
                  </a:lnTo>
                  <a:lnTo>
                    <a:pt x="10258" y="1258"/>
                  </a:lnTo>
                  <a:lnTo>
                    <a:pt x="9291" y="1394"/>
                  </a:lnTo>
                  <a:lnTo>
                    <a:pt x="8381" y="1529"/>
                  </a:lnTo>
                  <a:lnTo>
                    <a:pt x="7549" y="1665"/>
                  </a:lnTo>
                  <a:lnTo>
                    <a:pt x="6774" y="1820"/>
                  </a:lnTo>
                  <a:lnTo>
                    <a:pt x="6078" y="1975"/>
                  </a:lnTo>
                  <a:lnTo>
                    <a:pt x="5458" y="2129"/>
                  </a:lnTo>
                  <a:lnTo>
                    <a:pt x="4936" y="2304"/>
                  </a:lnTo>
                  <a:lnTo>
                    <a:pt x="4471" y="2478"/>
                  </a:lnTo>
                  <a:lnTo>
                    <a:pt x="4278" y="2575"/>
                  </a:lnTo>
                  <a:lnTo>
                    <a:pt x="4104" y="2671"/>
                  </a:lnTo>
                  <a:lnTo>
                    <a:pt x="3968" y="2768"/>
                  </a:lnTo>
                  <a:lnTo>
                    <a:pt x="3833" y="2865"/>
                  </a:lnTo>
                  <a:lnTo>
                    <a:pt x="3736" y="2962"/>
                  </a:lnTo>
                  <a:lnTo>
                    <a:pt x="3658" y="3058"/>
                  </a:lnTo>
                  <a:lnTo>
                    <a:pt x="3523" y="3271"/>
                  </a:lnTo>
                  <a:lnTo>
                    <a:pt x="3387" y="3542"/>
                  </a:lnTo>
                  <a:lnTo>
                    <a:pt x="3252" y="3833"/>
                  </a:lnTo>
                  <a:lnTo>
                    <a:pt x="3136" y="4162"/>
                  </a:lnTo>
                  <a:lnTo>
                    <a:pt x="3020" y="4549"/>
                  </a:lnTo>
                  <a:lnTo>
                    <a:pt x="2904" y="4936"/>
                  </a:lnTo>
                  <a:lnTo>
                    <a:pt x="2671" y="5845"/>
                  </a:lnTo>
                  <a:lnTo>
                    <a:pt x="2439" y="6852"/>
                  </a:lnTo>
                  <a:lnTo>
                    <a:pt x="2246" y="7974"/>
                  </a:lnTo>
                  <a:lnTo>
                    <a:pt x="2052" y="9194"/>
                  </a:lnTo>
                  <a:lnTo>
                    <a:pt x="1858" y="10491"/>
                  </a:lnTo>
                  <a:lnTo>
                    <a:pt x="1684" y="11865"/>
                  </a:lnTo>
                  <a:lnTo>
                    <a:pt x="1529" y="13297"/>
                  </a:lnTo>
                  <a:lnTo>
                    <a:pt x="1375" y="14787"/>
                  </a:lnTo>
                  <a:lnTo>
                    <a:pt x="1220" y="16316"/>
                  </a:lnTo>
                  <a:lnTo>
                    <a:pt x="968" y="19452"/>
                  </a:lnTo>
                  <a:lnTo>
                    <a:pt x="736" y="22626"/>
                  </a:lnTo>
                  <a:lnTo>
                    <a:pt x="562" y="25761"/>
                  </a:lnTo>
                  <a:lnTo>
                    <a:pt x="387" y="28742"/>
                  </a:lnTo>
                  <a:lnTo>
                    <a:pt x="271" y="31509"/>
                  </a:lnTo>
                  <a:lnTo>
                    <a:pt x="155" y="33967"/>
                  </a:lnTo>
                  <a:lnTo>
                    <a:pt x="39" y="37606"/>
                  </a:lnTo>
                  <a:lnTo>
                    <a:pt x="0" y="38980"/>
                  </a:lnTo>
                  <a:lnTo>
                    <a:pt x="82180" y="38980"/>
                  </a:lnTo>
                  <a:lnTo>
                    <a:pt x="82122" y="37490"/>
                  </a:lnTo>
                  <a:lnTo>
                    <a:pt x="81947" y="33561"/>
                  </a:lnTo>
                  <a:lnTo>
                    <a:pt x="81812" y="30929"/>
                  </a:lnTo>
                  <a:lnTo>
                    <a:pt x="81638" y="27968"/>
                  </a:lnTo>
                  <a:lnTo>
                    <a:pt x="81444" y="24793"/>
                  </a:lnTo>
                  <a:lnTo>
                    <a:pt x="81212" y="21484"/>
                  </a:lnTo>
                  <a:lnTo>
                    <a:pt x="80922" y="18136"/>
                  </a:lnTo>
                  <a:lnTo>
                    <a:pt x="80786" y="16490"/>
                  </a:lnTo>
                  <a:lnTo>
                    <a:pt x="80612" y="14865"/>
                  </a:lnTo>
                  <a:lnTo>
                    <a:pt x="80438" y="13297"/>
                  </a:lnTo>
                  <a:lnTo>
                    <a:pt x="80264" y="11768"/>
                  </a:lnTo>
                  <a:lnTo>
                    <a:pt x="80070" y="10297"/>
                  </a:lnTo>
                  <a:lnTo>
                    <a:pt x="79876" y="8923"/>
                  </a:lnTo>
                  <a:lnTo>
                    <a:pt x="79664" y="7626"/>
                  </a:lnTo>
                  <a:lnTo>
                    <a:pt x="79431" y="6426"/>
                  </a:lnTo>
                  <a:lnTo>
                    <a:pt x="79199" y="5342"/>
                  </a:lnTo>
                  <a:lnTo>
                    <a:pt x="78967" y="4394"/>
                  </a:lnTo>
                  <a:lnTo>
                    <a:pt x="78831" y="3968"/>
                  </a:lnTo>
                  <a:lnTo>
                    <a:pt x="78696" y="3581"/>
                  </a:lnTo>
                  <a:lnTo>
                    <a:pt x="78580" y="3233"/>
                  </a:lnTo>
                  <a:lnTo>
                    <a:pt x="78444" y="2923"/>
                  </a:lnTo>
                  <a:lnTo>
                    <a:pt x="78289" y="2633"/>
                  </a:lnTo>
                  <a:lnTo>
                    <a:pt x="78154" y="2420"/>
                  </a:lnTo>
                  <a:lnTo>
                    <a:pt x="78018" y="2226"/>
                  </a:lnTo>
                  <a:lnTo>
                    <a:pt x="77864" y="2071"/>
                  </a:lnTo>
                  <a:lnTo>
                    <a:pt x="77786" y="2013"/>
                  </a:lnTo>
                  <a:lnTo>
                    <a:pt x="77670" y="1955"/>
                  </a:lnTo>
                  <a:lnTo>
                    <a:pt x="77380" y="1839"/>
                  </a:lnTo>
                  <a:lnTo>
                    <a:pt x="77012" y="1742"/>
                  </a:lnTo>
                  <a:lnTo>
                    <a:pt x="76547" y="1626"/>
                  </a:lnTo>
                  <a:lnTo>
                    <a:pt x="76006" y="1510"/>
                  </a:lnTo>
                  <a:lnTo>
                    <a:pt x="75367" y="1413"/>
                  </a:lnTo>
                  <a:lnTo>
                    <a:pt x="74670" y="1316"/>
                  </a:lnTo>
                  <a:lnTo>
                    <a:pt x="73896" y="1220"/>
                  </a:lnTo>
                  <a:lnTo>
                    <a:pt x="72115" y="1026"/>
                  </a:lnTo>
                  <a:lnTo>
                    <a:pt x="70102" y="852"/>
                  </a:lnTo>
                  <a:lnTo>
                    <a:pt x="67819" y="697"/>
                  </a:lnTo>
                  <a:lnTo>
                    <a:pt x="65341" y="542"/>
                  </a:lnTo>
                  <a:lnTo>
                    <a:pt x="62670" y="426"/>
                  </a:lnTo>
                  <a:lnTo>
                    <a:pt x="59845" y="310"/>
                  </a:lnTo>
                  <a:lnTo>
                    <a:pt x="56864" y="213"/>
                  </a:lnTo>
                  <a:lnTo>
                    <a:pt x="53767" y="136"/>
                  </a:lnTo>
                  <a:lnTo>
                    <a:pt x="50574" y="58"/>
                  </a:lnTo>
                  <a:lnTo>
                    <a:pt x="47303" y="20"/>
                  </a:lnTo>
                  <a:lnTo>
                    <a:pt x="43993" y="0"/>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40" name="Google Shape;341;p20">
              <a:extLst>
                <a:ext uri="{FF2B5EF4-FFF2-40B4-BE49-F238E27FC236}">
                  <a16:creationId xmlns:a16="http://schemas.microsoft.com/office/drawing/2014/main" id="{3FF2E6E4-FC21-BADA-7C92-C9903D449A25}"/>
                </a:ext>
              </a:extLst>
            </p:cNvPr>
            <p:cNvSpPr/>
            <p:nvPr/>
          </p:nvSpPr>
          <p:spPr>
            <a:xfrm>
              <a:off x="2901775" y="4219800"/>
              <a:ext cx="1816450" cy="902900"/>
            </a:xfrm>
            <a:custGeom>
              <a:avLst/>
              <a:gdLst/>
              <a:ahLst/>
              <a:cxnLst/>
              <a:rect l="l" t="t" r="r" b="b"/>
              <a:pathLst>
                <a:path w="72658" h="36116" extrusionOk="0">
                  <a:moveTo>
                    <a:pt x="35013" y="0"/>
                  </a:moveTo>
                  <a:lnTo>
                    <a:pt x="33329" y="39"/>
                  </a:lnTo>
                  <a:lnTo>
                    <a:pt x="31355" y="77"/>
                  </a:lnTo>
                  <a:lnTo>
                    <a:pt x="29110" y="155"/>
                  </a:lnTo>
                  <a:lnTo>
                    <a:pt x="24116" y="329"/>
                  </a:lnTo>
                  <a:lnTo>
                    <a:pt x="21484" y="445"/>
                  </a:lnTo>
                  <a:lnTo>
                    <a:pt x="18813" y="581"/>
                  </a:lnTo>
                  <a:lnTo>
                    <a:pt x="16200" y="716"/>
                  </a:lnTo>
                  <a:lnTo>
                    <a:pt x="13684" y="852"/>
                  </a:lnTo>
                  <a:lnTo>
                    <a:pt x="11304" y="1006"/>
                  </a:lnTo>
                  <a:lnTo>
                    <a:pt x="9155" y="1181"/>
                  </a:lnTo>
                  <a:lnTo>
                    <a:pt x="7278" y="1335"/>
                  </a:lnTo>
                  <a:lnTo>
                    <a:pt x="5710" y="1490"/>
                  </a:lnTo>
                  <a:lnTo>
                    <a:pt x="5071" y="1587"/>
                  </a:lnTo>
                  <a:lnTo>
                    <a:pt x="4530" y="1665"/>
                  </a:lnTo>
                  <a:lnTo>
                    <a:pt x="4104" y="1742"/>
                  </a:lnTo>
                  <a:lnTo>
                    <a:pt x="3794" y="1819"/>
                  </a:lnTo>
                  <a:lnTo>
                    <a:pt x="3678" y="1877"/>
                  </a:lnTo>
                  <a:lnTo>
                    <a:pt x="3562" y="1974"/>
                  </a:lnTo>
                  <a:lnTo>
                    <a:pt x="3446" y="2110"/>
                  </a:lnTo>
                  <a:lnTo>
                    <a:pt x="3330" y="2265"/>
                  </a:lnTo>
                  <a:lnTo>
                    <a:pt x="3213" y="2458"/>
                  </a:lnTo>
                  <a:lnTo>
                    <a:pt x="3097" y="2690"/>
                  </a:lnTo>
                  <a:lnTo>
                    <a:pt x="3001" y="2942"/>
                  </a:lnTo>
                  <a:lnTo>
                    <a:pt x="2884" y="3232"/>
                  </a:lnTo>
                  <a:lnTo>
                    <a:pt x="2691" y="3871"/>
                  </a:lnTo>
                  <a:lnTo>
                    <a:pt x="2497" y="4626"/>
                  </a:lnTo>
                  <a:lnTo>
                    <a:pt x="2304" y="5477"/>
                  </a:lnTo>
                  <a:lnTo>
                    <a:pt x="2130" y="6426"/>
                  </a:lnTo>
                  <a:lnTo>
                    <a:pt x="1955" y="7432"/>
                  </a:lnTo>
                  <a:lnTo>
                    <a:pt x="1801" y="8516"/>
                  </a:lnTo>
                  <a:lnTo>
                    <a:pt x="1646" y="9639"/>
                  </a:lnTo>
                  <a:lnTo>
                    <a:pt x="1491" y="10839"/>
                  </a:lnTo>
                  <a:lnTo>
                    <a:pt x="1220" y="13316"/>
                  </a:lnTo>
                  <a:lnTo>
                    <a:pt x="988" y="15890"/>
                  </a:lnTo>
                  <a:lnTo>
                    <a:pt x="775" y="18484"/>
                  </a:lnTo>
                  <a:lnTo>
                    <a:pt x="601" y="21038"/>
                  </a:lnTo>
                  <a:lnTo>
                    <a:pt x="446" y="23477"/>
                  </a:lnTo>
                  <a:lnTo>
                    <a:pt x="310" y="25703"/>
                  </a:lnTo>
                  <a:lnTo>
                    <a:pt x="117" y="29322"/>
                  </a:lnTo>
                  <a:lnTo>
                    <a:pt x="1" y="31316"/>
                  </a:lnTo>
                  <a:lnTo>
                    <a:pt x="20" y="31567"/>
                  </a:lnTo>
                  <a:lnTo>
                    <a:pt x="59" y="31819"/>
                  </a:lnTo>
                  <a:lnTo>
                    <a:pt x="136" y="32051"/>
                  </a:lnTo>
                  <a:lnTo>
                    <a:pt x="272" y="32283"/>
                  </a:lnTo>
                  <a:lnTo>
                    <a:pt x="465" y="32516"/>
                  </a:lnTo>
                  <a:lnTo>
                    <a:pt x="697" y="32748"/>
                  </a:lnTo>
                  <a:lnTo>
                    <a:pt x="988" y="32980"/>
                  </a:lnTo>
                  <a:lnTo>
                    <a:pt x="1336" y="33193"/>
                  </a:lnTo>
                  <a:lnTo>
                    <a:pt x="1762" y="33406"/>
                  </a:lnTo>
                  <a:lnTo>
                    <a:pt x="2246" y="33619"/>
                  </a:lnTo>
                  <a:lnTo>
                    <a:pt x="2788" y="33812"/>
                  </a:lnTo>
                  <a:lnTo>
                    <a:pt x="3426" y="34006"/>
                  </a:lnTo>
                  <a:lnTo>
                    <a:pt x="4123" y="34199"/>
                  </a:lnTo>
                  <a:lnTo>
                    <a:pt x="4897" y="34374"/>
                  </a:lnTo>
                  <a:lnTo>
                    <a:pt x="5768" y="34548"/>
                  </a:lnTo>
                  <a:lnTo>
                    <a:pt x="6717" y="34703"/>
                  </a:lnTo>
                  <a:lnTo>
                    <a:pt x="7762" y="34877"/>
                  </a:lnTo>
                  <a:lnTo>
                    <a:pt x="8884" y="35012"/>
                  </a:lnTo>
                  <a:lnTo>
                    <a:pt x="10123" y="35167"/>
                  </a:lnTo>
                  <a:lnTo>
                    <a:pt x="11458" y="35303"/>
                  </a:lnTo>
                  <a:lnTo>
                    <a:pt x="12891" y="35419"/>
                  </a:lnTo>
                  <a:lnTo>
                    <a:pt x="14420" y="35535"/>
                  </a:lnTo>
                  <a:lnTo>
                    <a:pt x="16065" y="35632"/>
                  </a:lnTo>
                  <a:lnTo>
                    <a:pt x="17826" y="35728"/>
                  </a:lnTo>
                  <a:lnTo>
                    <a:pt x="19703" y="35825"/>
                  </a:lnTo>
                  <a:lnTo>
                    <a:pt x="21697" y="35903"/>
                  </a:lnTo>
                  <a:lnTo>
                    <a:pt x="23807" y="35961"/>
                  </a:lnTo>
                  <a:lnTo>
                    <a:pt x="26052" y="36019"/>
                  </a:lnTo>
                  <a:lnTo>
                    <a:pt x="28413" y="36057"/>
                  </a:lnTo>
                  <a:lnTo>
                    <a:pt x="30910" y="36077"/>
                  </a:lnTo>
                  <a:lnTo>
                    <a:pt x="33561" y="36096"/>
                  </a:lnTo>
                  <a:lnTo>
                    <a:pt x="36329" y="36115"/>
                  </a:lnTo>
                  <a:lnTo>
                    <a:pt x="39097" y="36096"/>
                  </a:lnTo>
                  <a:lnTo>
                    <a:pt x="41748" y="36077"/>
                  </a:lnTo>
                  <a:lnTo>
                    <a:pt x="44245" y="36057"/>
                  </a:lnTo>
                  <a:lnTo>
                    <a:pt x="46606" y="36019"/>
                  </a:lnTo>
                  <a:lnTo>
                    <a:pt x="48851" y="35961"/>
                  </a:lnTo>
                  <a:lnTo>
                    <a:pt x="50961" y="35903"/>
                  </a:lnTo>
                  <a:lnTo>
                    <a:pt x="52955" y="35825"/>
                  </a:lnTo>
                  <a:lnTo>
                    <a:pt x="54832" y="35728"/>
                  </a:lnTo>
                  <a:lnTo>
                    <a:pt x="56593" y="35632"/>
                  </a:lnTo>
                  <a:lnTo>
                    <a:pt x="58238" y="35535"/>
                  </a:lnTo>
                  <a:lnTo>
                    <a:pt x="59767" y="35419"/>
                  </a:lnTo>
                  <a:lnTo>
                    <a:pt x="61200" y="35303"/>
                  </a:lnTo>
                  <a:lnTo>
                    <a:pt x="62535" y="35167"/>
                  </a:lnTo>
                  <a:lnTo>
                    <a:pt x="63774" y="35012"/>
                  </a:lnTo>
                  <a:lnTo>
                    <a:pt x="64896" y="34877"/>
                  </a:lnTo>
                  <a:lnTo>
                    <a:pt x="65941" y="34703"/>
                  </a:lnTo>
                  <a:lnTo>
                    <a:pt x="66890" y="34548"/>
                  </a:lnTo>
                  <a:lnTo>
                    <a:pt x="67761" y="34374"/>
                  </a:lnTo>
                  <a:lnTo>
                    <a:pt x="68535" y="34199"/>
                  </a:lnTo>
                  <a:lnTo>
                    <a:pt x="69232" y="34006"/>
                  </a:lnTo>
                  <a:lnTo>
                    <a:pt x="69870" y="33812"/>
                  </a:lnTo>
                  <a:lnTo>
                    <a:pt x="70412" y="33619"/>
                  </a:lnTo>
                  <a:lnTo>
                    <a:pt x="70896" y="33406"/>
                  </a:lnTo>
                  <a:lnTo>
                    <a:pt x="71322" y="33193"/>
                  </a:lnTo>
                  <a:lnTo>
                    <a:pt x="71670" y="32980"/>
                  </a:lnTo>
                  <a:lnTo>
                    <a:pt x="71961" y="32748"/>
                  </a:lnTo>
                  <a:lnTo>
                    <a:pt x="72193" y="32516"/>
                  </a:lnTo>
                  <a:lnTo>
                    <a:pt x="72386" y="32283"/>
                  </a:lnTo>
                  <a:lnTo>
                    <a:pt x="72522" y="32051"/>
                  </a:lnTo>
                  <a:lnTo>
                    <a:pt x="72599" y="31819"/>
                  </a:lnTo>
                  <a:lnTo>
                    <a:pt x="72638" y="31567"/>
                  </a:lnTo>
                  <a:lnTo>
                    <a:pt x="72657" y="31316"/>
                  </a:lnTo>
                  <a:lnTo>
                    <a:pt x="72541" y="29322"/>
                  </a:lnTo>
                  <a:lnTo>
                    <a:pt x="72348" y="25703"/>
                  </a:lnTo>
                  <a:lnTo>
                    <a:pt x="72212" y="23477"/>
                  </a:lnTo>
                  <a:lnTo>
                    <a:pt x="72057" y="21038"/>
                  </a:lnTo>
                  <a:lnTo>
                    <a:pt x="71883" y="18484"/>
                  </a:lnTo>
                  <a:lnTo>
                    <a:pt x="71670" y="15890"/>
                  </a:lnTo>
                  <a:lnTo>
                    <a:pt x="71438" y="13316"/>
                  </a:lnTo>
                  <a:lnTo>
                    <a:pt x="71167" y="10839"/>
                  </a:lnTo>
                  <a:lnTo>
                    <a:pt x="71012" y="9639"/>
                  </a:lnTo>
                  <a:lnTo>
                    <a:pt x="70857" y="8516"/>
                  </a:lnTo>
                  <a:lnTo>
                    <a:pt x="70703" y="7432"/>
                  </a:lnTo>
                  <a:lnTo>
                    <a:pt x="70528" y="6426"/>
                  </a:lnTo>
                  <a:lnTo>
                    <a:pt x="70354" y="5477"/>
                  </a:lnTo>
                  <a:lnTo>
                    <a:pt x="70161" y="4626"/>
                  </a:lnTo>
                  <a:lnTo>
                    <a:pt x="69967" y="3871"/>
                  </a:lnTo>
                  <a:lnTo>
                    <a:pt x="69774" y="3232"/>
                  </a:lnTo>
                  <a:lnTo>
                    <a:pt x="69657" y="2942"/>
                  </a:lnTo>
                  <a:lnTo>
                    <a:pt x="69561" y="2690"/>
                  </a:lnTo>
                  <a:lnTo>
                    <a:pt x="69445" y="2458"/>
                  </a:lnTo>
                  <a:lnTo>
                    <a:pt x="69328" y="2265"/>
                  </a:lnTo>
                  <a:lnTo>
                    <a:pt x="69212" y="2110"/>
                  </a:lnTo>
                  <a:lnTo>
                    <a:pt x="69096" y="1974"/>
                  </a:lnTo>
                  <a:lnTo>
                    <a:pt x="68980" y="1877"/>
                  </a:lnTo>
                  <a:lnTo>
                    <a:pt x="68864" y="1819"/>
                  </a:lnTo>
                  <a:lnTo>
                    <a:pt x="68554" y="1742"/>
                  </a:lnTo>
                  <a:lnTo>
                    <a:pt x="68128" y="1665"/>
                  </a:lnTo>
                  <a:lnTo>
                    <a:pt x="67587" y="1587"/>
                  </a:lnTo>
                  <a:lnTo>
                    <a:pt x="66948" y="1490"/>
                  </a:lnTo>
                  <a:lnTo>
                    <a:pt x="65380" y="1335"/>
                  </a:lnTo>
                  <a:lnTo>
                    <a:pt x="63503" y="1181"/>
                  </a:lnTo>
                  <a:lnTo>
                    <a:pt x="61335" y="1006"/>
                  </a:lnTo>
                  <a:lnTo>
                    <a:pt x="58974" y="852"/>
                  </a:lnTo>
                  <a:lnTo>
                    <a:pt x="56458" y="716"/>
                  </a:lnTo>
                  <a:lnTo>
                    <a:pt x="53845" y="581"/>
                  </a:lnTo>
                  <a:lnTo>
                    <a:pt x="51174" y="445"/>
                  </a:lnTo>
                  <a:lnTo>
                    <a:pt x="48542" y="329"/>
                  </a:lnTo>
                  <a:lnTo>
                    <a:pt x="43548" y="155"/>
                  </a:lnTo>
                  <a:lnTo>
                    <a:pt x="41303" y="77"/>
                  </a:lnTo>
                  <a:lnTo>
                    <a:pt x="39329" y="39"/>
                  </a:lnTo>
                  <a:lnTo>
                    <a:pt x="37645" y="0"/>
                  </a:lnTo>
                  <a:close/>
                </a:path>
              </a:pathLst>
            </a:custGeom>
            <a:solidFill>
              <a:srgbClr val="5F47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41" name="Google Shape;342;p20">
              <a:extLst>
                <a:ext uri="{FF2B5EF4-FFF2-40B4-BE49-F238E27FC236}">
                  <a16:creationId xmlns:a16="http://schemas.microsoft.com/office/drawing/2014/main" id="{30B6AF61-CF8C-7D9C-C037-22CAF42B8198}"/>
                </a:ext>
              </a:extLst>
            </p:cNvPr>
            <p:cNvSpPr/>
            <p:nvPr/>
          </p:nvSpPr>
          <p:spPr>
            <a:xfrm>
              <a:off x="3555950" y="4617525"/>
              <a:ext cx="514375" cy="232275"/>
            </a:xfrm>
            <a:custGeom>
              <a:avLst/>
              <a:gdLst/>
              <a:ahLst/>
              <a:cxnLst/>
              <a:rect l="l" t="t" r="r" b="b"/>
              <a:pathLst>
                <a:path w="20575" h="9291" extrusionOk="0">
                  <a:moveTo>
                    <a:pt x="10181" y="0"/>
                  </a:moveTo>
                  <a:lnTo>
                    <a:pt x="10027" y="20"/>
                  </a:lnTo>
                  <a:lnTo>
                    <a:pt x="9852" y="39"/>
                  </a:lnTo>
                  <a:lnTo>
                    <a:pt x="9349" y="136"/>
                  </a:lnTo>
                  <a:lnTo>
                    <a:pt x="8730" y="291"/>
                  </a:lnTo>
                  <a:lnTo>
                    <a:pt x="7994" y="504"/>
                  </a:lnTo>
                  <a:lnTo>
                    <a:pt x="7201" y="755"/>
                  </a:lnTo>
                  <a:lnTo>
                    <a:pt x="6330" y="1046"/>
                  </a:lnTo>
                  <a:lnTo>
                    <a:pt x="5440" y="1375"/>
                  </a:lnTo>
                  <a:lnTo>
                    <a:pt x="4549" y="1704"/>
                  </a:lnTo>
                  <a:lnTo>
                    <a:pt x="3659" y="2071"/>
                  </a:lnTo>
                  <a:lnTo>
                    <a:pt x="2827" y="2420"/>
                  </a:lnTo>
                  <a:lnTo>
                    <a:pt x="2052" y="2787"/>
                  </a:lnTo>
                  <a:lnTo>
                    <a:pt x="1356" y="3136"/>
                  </a:lnTo>
                  <a:lnTo>
                    <a:pt x="1065" y="3310"/>
                  </a:lnTo>
                  <a:lnTo>
                    <a:pt x="794" y="3465"/>
                  </a:lnTo>
                  <a:lnTo>
                    <a:pt x="562" y="3639"/>
                  </a:lnTo>
                  <a:lnTo>
                    <a:pt x="349" y="3775"/>
                  </a:lnTo>
                  <a:lnTo>
                    <a:pt x="194" y="3929"/>
                  </a:lnTo>
                  <a:lnTo>
                    <a:pt x="78" y="4065"/>
                  </a:lnTo>
                  <a:lnTo>
                    <a:pt x="20" y="4181"/>
                  </a:lnTo>
                  <a:lnTo>
                    <a:pt x="1" y="4258"/>
                  </a:lnTo>
                  <a:lnTo>
                    <a:pt x="1" y="4297"/>
                  </a:lnTo>
                  <a:lnTo>
                    <a:pt x="40" y="4433"/>
                  </a:lnTo>
                  <a:lnTo>
                    <a:pt x="117" y="4587"/>
                  </a:lnTo>
                  <a:lnTo>
                    <a:pt x="233" y="4742"/>
                  </a:lnTo>
                  <a:lnTo>
                    <a:pt x="407" y="4916"/>
                  </a:lnTo>
                  <a:lnTo>
                    <a:pt x="620" y="5091"/>
                  </a:lnTo>
                  <a:lnTo>
                    <a:pt x="852" y="5265"/>
                  </a:lnTo>
                  <a:lnTo>
                    <a:pt x="1123" y="5458"/>
                  </a:lnTo>
                  <a:lnTo>
                    <a:pt x="1433" y="5652"/>
                  </a:lnTo>
                  <a:lnTo>
                    <a:pt x="2130" y="6058"/>
                  </a:lnTo>
                  <a:lnTo>
                    <a:pt x="2904" y="6484"/>
                  </a:lnTo>
                  <a:lnTo>
                    <a:pt x="3736" y="6891"/>
                  </a:lnTo>
                  <a:lnTo>
                    <a:pt x="4627" y="7297"/>
                  </a:lnTo>
                  <a:lnTo>
                    <a:pt x="5517" y="7704"/>
                  </a:lnTo>
                  <a:lnTo>
                    <a:pt x="6407" y="8071"/>
                  </a:lnTo>
                  <a:lnTo>
                    <a:pt x="7259" y="8400"/>
                  </a:lnTo>
                  <a:lnTo>
                    <a:pt x="8072" y="8710"/>
                  </a:lnTo>
                  <a:lnTo>
                    <a:pt x="8807" y="8942"/>
                  </a:lnTo>
                  <a:lnTo>
                    <a:pt x="9427" y="9136"/>
                  </a:lnTo>
                  <a:lnTo>
                    <a:pt x="9930" y="9252"/>
                  </a:lnTo>
                  <a:lnTo>
                    <a:pt x="10123" y="9271"/>
                  </a:lnTo>
                  <a:lnTo>
                    <a:pt x="10278" y="9291"/>
                  </a:lnTo>
                  <a:lnTo>
                    <a:pt x="10452" y="9271"/>
                  </a:lnTo>
                  <a:lnTo>
                    <a:pt x="10646" y="9252"/>
                  </a:lnTo>
                  <a:lnTo>
                    <a:pt x="11149" y="9116"/>
                  </a:lnTo>
                  <a:lnTo>
                    <a:pt x="11788" y="8903"/>
                  </a:lnTo>
                  <a:lnTo>
                    <a:pt x="12504" y="8633"/>
                  </a:lnTo>
                  <a:lnTo>
                    <a:pt x="13317" y="8323"/>
                  </a:lnTo>
                  <a:lnTo>
                    <a:pt x="14188" y="7955"/>
                  </a:lnTo>
                  <a:lnTo>
                    <a:pt x="15078" y="7549"/>
                  </a:lnTo>
                  <a:lnTo>
                    <a:pt x="15988" y="7123"/>
                  </a:lnTo>
                  <a:lnTo>
                    <a:pt x="16859" y="6678"/>
                  </a:lnTo>
                  <a:lnTo>
                    <a:pt x="17710" y="6233"/>
                  </a:lnTo>
                  <a:lnTo>
                    <a:pt x="18484" y="5787"/>
                  </a:lnTo>
                  <a:lnTo>
                    <a:pt x="19181" y="5381"/>
                  </a:lnTo>
                  <a:lnTo>
                    <a:pt x="19742" y="4975"/>
                  </a:lnTo>
                  <a:lnTo>
                    <a:pt x="19994" y="4800"/>
                  </a:lnTo>
                  <a:lnTo>
                    <a:pt x="20188" y="4626"/>
                  </a:lnTo>
                  <a:lnTo>
                    <a:pt x="20362" y="4452"/>
                  </a:lnTo>
                  <a:lnTo>
                    <a:pt x="20478" y="4297"/>
                  </a:lnTo>
                  <a:lnTo>
                    <a:pt x="20555" y="4162"/>
                  </a:lnTo>
                  <a:lnTo>
                    <a:pt x="20575" y="4046"/>
                  </a:lnTo>
                  <a:lnTo>
                    <a:pt x="20575" y="3987"/>
                  </a:lnTo>
                  <a:lnTo>
                    <a:pt x="20555" y="3910"/>
                  </a:lnTo>
                  <a:lnTo>
                    <a:pt x="20478" y="3775"/>
                  </a:lnTo>
                  <a:lnTo>
                    <a:pt x="20342" y="3620"/>
                  </a:lnTo>
                  <a:lnTo>
                    <a:pt x="20188" y="3484"/>
                  </a:lnTo>
                  <a:lnTo>
                    <a:pt x="19975" y="3310"/>
                  </a:lnTo>
                  <a:lnTo>
                    <a:pt x="19742" y="3155"/>
                  </a:lnTo>
                  <a:lnTo>
                    <a:pt x="19452" y="3000"/>
                  </a:lnTo>
                  <a:lnTo>
                    <a:pt x="19143" y="2826"/>
                  </a:lnTo>
                  <a:lnTo>
                    <a:pt x="18446" y="2497"/>
                  </a:lnTo>
                  <a:lnTo>
                    <a:pt x="17652" y="2149"/>
                  </a:lnTo>
                  <a:lnTo>
                    <a:pt x="16801" y="1820"/>
                  </a:lnTo>
                  <a:lnTo>
                    <a:pt x="15891" y="1510"/>
                  </a:lnTo>
                  <a:lnTo>
                    <a:pt x="14981" y="1200"/>
                  </a:lnTo>
                  <a:lnTo>
                    <a:pt x="14091" y="910"/>
                  </a:lnTo>
                  <a:lnTo>
                    <a:pt x="13201" y="658"/>
                  </a:lnTo>
                  <a:lnTo>
                    <a:pt x="12388" y="446"/>
                  </a:lnTo>
                  <a:lnTo>
                    <a:pt x="11652" y="252"/>
                  </a:lnTo>
                  <a:lnTo>
                    <a:pt x="11033" y="117"/>
                  </a:lnTo>
                  <a:lnTo>
                    <a:pt x="10530" y="39"/>
                  </a:lnTo>
                  <a:lnTo>
                    <a:pt x="10181" y="0"/>
                  </a:lnTo>
                  <a:close/>
                </a:path>
              </a:pathLst>
            </a:custGeom>
            <a:solidFill>
              <a:srgbClr val="7AB8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cxnSp>
        <p:nvCxnSpPr>
          <p:cNvPr id="1642" name="Google Shape;343;p20">
            <a:extLst>
              <a:ext uri="{FF2B5EF4-FFF2-40B4-BE49-F238E27FC236}">
                <a16:creationId xmlns:a16="http://schemas.microsoft.com/office/drawing/2014/main" id="{8ABA083C-E799-D7BA-0A60-A2376C720D9A}"/>
              </a:ext>
            </a:extLst>
          </p:cNvPr>
          <p:cNvCxnSpPr>
            <a:cxnSpLocks/>
            <a:endCxn id="1603" idx="1"/>
          </p:cNvCxnSpPr>
          <p:nvPr/>
        </p:nvCxnSpPr>
        <p:spPr>
          <a:xfrm>
            <a:off x="2629895" y="1786390"/>
            <a:ext cx="1517307" cy="1305400"/>
          </a:xfrm>
          <a:prstGeom prst="bentConnector3">
            <a:avLst>
              <a:gd name="adj1" fmla="val 50000"/>
            </a:avLst>
          </a:prstGeom>
          <a:noFill/>
          <a:ln w="9525" cap="flat" cmpd="sng">
            <a:solidFill>
              <a:srgbClr val="666666"/>
            </a:solidFill>
            <a:prstDash val="solid"/>
            <a:round/>
            <a:headEnd type="none" w="med" len="med"/>
            <a:tailEnd type="none" w="med" len="med"/>
          </a:ln>
        </p:spPr>
      </p:cxnSp>
      <p:cxnSp>
        <p:nvCxnSpPr>
          <p:cNvPr id="1644" name="Google Shape;347;p20">
            <a:extLst>
              <a:ext uri="{FF2B5EF4-FFF2-40B4-BE49-F238E27FC236}">
                <a16:creationId xmlns:a16="http://schemas.microsoft.com/office/drawing/2014/main" id="{DE8D63BE-8B61-1CAB-BABF-804A9A96ED82}"/>
              </a:ext>
            </a:extLst>
          </p:cNvPr>
          <p:cNvCxnSpPr>
            <a:cxnSpLocks/>
            <a:endCxn id="1603" idx="1"/>
          </p:cNvCxnSpPr>
          <p:nvPr/>
        </p:nvCxnSpPr>
        <p:spPr>
          <a:xfrm flipV="1">
            <a:off x="2629895" y="3091790"/>
            <a:ext cx="1517307" cy="1305267"/>
          </a:xfrm>
          <a:prstGeom prst="bentConnector3">
            <a:avLst>
              <a:gd name="adj1" fmla="val 50000"/>
            </a:avLst>
          </a:prstGeom>
          <a:noFill/>
          <a:ln w="9525" cap="flat" cmpd="sng">
            <a:solidFill>
              <a:srgbClr val="666666"/>
            </a:solidFill>
            <a:prstDash val="solid"/>
            <a:round/>
            <a:headEnd type="none" w="med" len="med"/>
            <a:tailEnd type="none" w="med" len="med"/>
          </a:ln>
        </p:spPr>
      </p:cxnSp>
      <p:cxnSp>
        <p:nvCxnSpPr>
          <p:cNvPr id="1646" name="Google Shape;351;p20">
            <a:extLst>
              <a:ext uri="{FF2B5EF4-FFF2-40B4-BE49-F238E27FC236}">
                <a16:creationId xmlns:a16="http://schemas.microsoft.com/office/drawing/2014/main" id="{D6C37D42-793E-5BE8-2998-132247A08BE3}"/>
              </a:ext>
            </a:extLst>
          </p:cNvPr>
          <p:cNvCxnSpPr>
            <a:cxnSpLocks/>
          </p:cNvCxnSpPr>
          <p:nvPr/>
        </p:nvCxnSpPr>
        <p:spPr>
          <a:xfrm flipV="1">
            <a:off x="2695411" y="3091790"/>
            <a:ext cx="1517307" cy="7325"/>
          </a:xfrm>
          <a:prstGeom prst="bentConnector3">
            <a:avLst>
              <a:gd name="adj1" fmla="val 50000"/>
            </a:avLst>
          </a:prstGeom>
          <a:noFill/>
          <a:ln w="9525" cap="flat" cmpd="sng">
            <a:solidFill>
              <a:srgbClr val="666666"/>
            </a:solidFill>
            <a:prstDash val="solid"/>
            <a:round/>
            <a:headEnd type="none" w="med" len="med"/>
            <a:tailEnd type="none" w="med" len="med"/>
          </a:ln>
        </p:spPr>
      </p:cxnSp>
      <p:sp>
        <p:nvSpPr>
          <p:cNvPr id="1649" name="Google Shape;367;p20">
            <a:extLst>
              <a:ext uri="{FF2B5EF4-FFF2-40B4-BE49-F238E27FC236}">
                <a16:creationId xmlns:a16="http://schemas.microsoft.com/office/drawing/2014/main" id="{3ED94BC6-5E86-E36F-2192-C2C4DE84443C}"/>
              </a:ext>
            </a:extLst>
          </p:cNvPr>
          <p:cNvSpPr/>
          <p:nvPr/>
        </p:nvSpPr>
        <p:spPr>
          <a:xfrm>
            <a:off x="5250792" y="1630301"/>
            <a:ext cx="471527" cy="471487"/>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5F47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51" name="TextBox 1650">
            <a:extLst>
              <a:ext uri="{FF2B5EF4-FFF2-40B4-BE49-F238E27FC236}">
                <a16:creationId xmlns:a16="http://schemas.microsoft.com/office/drawing/2014/main" id="{1568F1BB-8EAB-7E52-E4DD-EF1D0A7738F4}"/>
              </a:ext>
            </a:extLst>
          </p:cNvPr>
          <p:cNvSpPr txBox="1"/>
          <p:nvPr/>
        </p:nvSpPr>
        <p:spPr>
          <a:xfrm>
            <a:off x="138842" y="1429519"/>
            <a:ext cx="2480459" cy="1015663"/>
          </a:xfrm>
          <a:prstGeom prst="rect">
            <a:avLst/>
          </a:prstGeom>
          <a:noFill/>
        </p:spPr>
        <p:txBody>
          <a:bodyPr wrap="square">
            <a:spAutoFit/>
          </a:bodyPr>
          <a:lstStyle/>
          <a:p>
            <a:pPr algn="just"/>
            <a:r>
              <a:rPr lang="en-US" sz="2000">
                <a:solidFill>
                  <a:srgbClr val="000000"/>
                </a:solidFill>
                <a:effectLst/>
                <a:latin typeface="Times New Roman" panose="02020603050405020304" pitchFamily="18" charset="0"/>
                <a:ea typeface="Times New Roman" panose="02020603050405020304" pitchFamily="18" charset="0"/>
              </a:rPr>
              <a:t>Giới thiệu khái quát hiện tượng tự nhiên cần giải thích.</a:t>
            </a:r>
            <a:endParaRPr lang="en-US">
              <a:effectLst/>
              <a:latin typeface="Times New Roman" panose="02020603050405020304" pitchFamily="18" charset="0"/>
              <a:ea typeface="Times New Roman" panose="02020603050405020304" pitchFamily="18" charset="0"/>
            </a:endParaRPr>
          </a:p>
        </p:txBody>
      </p:sp>
      <p:sp>
        <p:nvSpPr>
          <p:cNvPr id="1653" name="TextBox 1652">
            <a:extLst>
              <a:ext uri="{FF2B5EF4-FFF2-40B4-BE49-F238E27FC236}">
                <a16:creationId xmlns:a16="http://schemas.microsoft.com/office/drawing/2014/main" id="{CB7E8867-B4E7-612B-AC27-7F64CA2C1700}"/>
              </a:ext>
            </a:extLst>
          </p:cNvPr>
          <p:cNvSpPr txBox="1"/>
          <p:nvPr/>
        </p:nvSpPr>
        <p:spPr>
          <a:xfrm>
            <a:off x="82866" y="2623320"/>
            <a:ext cx="2480459" cy="1323439"/>
          </a:xfrm>
          <a:prstGeom prst="rect">
            <a:avLst/>
          </a:prstGeom>
          <a:noFill/>
        </p:spPr>
        <p:txBody>
          <a:bodyPr wrap="square">
            <a:spAutoFit/>
          </a:bodyPr>
          <a:lstStyle/>
          <a:p>
            <a:pPr algn="just"/>
            <a:r>
              <a:rPr lang="en-US" sz="2000">
                <a:solidFill>
                  <a:srgbClr val="000000"/>
                </a:solidFill>
                <a:effectLst/>
                <a:latin typeface="Times New Roman" panose="02020603050405020304" pitchFamily="18" charset="0"/>
                <a:ea typeface="Times New Roman" panose="02020603050405020304" pitchFamily="18" charset="0"/>
              </a:rPr>
              <a:t>Giải thích nguyên nhân xuất hiện và cách thức diễn ra của hiện tượng tự nhiên.</a:t>
            </a:r>
            <a:endParaRPr lang="en-US">
              <a:effectLst/>
              <a:latin typeface="Times New Roman" panose="02020603050405020304" pitchFamily="18" charset="0"/>
              <a:ea typeface="Times New Roman" panose="02020603050405020304" pitchFamily="18" charset="0"/>
            </a:endParaRPr>
          </a:p>
        </p:txBody>
      </p:sp>
      <p:sp>
        <p:nvSpPr>
          <p:cNvPr id="1655" name="TextBox 1654">
            <a:extLst>
              <a:ext uri="{FF2B5EF4-FFF2-40B4-BE49-F238E27FC236}">
                <a16:creationId xmlns:a16="http://schemas.microsoft.com/office/drawing/2014/main" id="{129FC9A0-3FDB-9CC6-39C9-D74A84B87690}"/>
              </a:ext>
            </a:extLst>
          </p:cNvPr>
          <p:cNvSpPr txBox="1"/>
          <p:nvPr/>
        </p:nvSpPr>
        <p:spPr>
          <a:xfrm>
            <a:off x="25779" y="4091881"/>
            <a:ext cx="2842971" cy="1938992"/>
          </a:xfrm>
          <a:prstGeom prst="rect">
            <a:avLst/>
          </a:prstGeom>
          <a:noFill/>
        </p:spPr>
        <p:txBody>
          <a:bodyPr wrap="square">
            <a:spAutoFit/>
          </a:bodyPr>
          <a:lstStyle/>
          <a:p>
            <a:pPr algn="just"/>
            <a:r>
              <a:rPr lang="en-US" sz="2000">
                <a:solidFill>
                  <a:srgbClr val="000000"/>
                </a:solidFill>
                <a:effectLst/>
                <a:latin typeface="Times New Roman" panose="02020603050405020304" pitchFamily="18" charset="0"/>
                <a:ea typeface="Times New Roman" panose="02020603050405020304" pitchFamily="18" charset="0"/>
              </a:rPr>
              <a:t>Trình bày thông tin theo một số kiểu cấu trúc như: trật tự thời gian, mức độ quan trọng của đối tượng, mối quan hệ nhân quả hoặc so sánh, đối chiếu.</a:t>
            </a:r>
            <a:endParaRPr lang="en-US">
              <a:effectLst/>
              <a:latin typeface="Times New Roman" panose="02020603050405020304" pitchFamily="18" charset="0"/>
              <a:ea typeface="Times New Roman" panose="02020603050405020304" pitchFamily="18" charset="0"/>
            </a:endParaRPr>
          </a:p>
        </p:txBody>
      </p:sp>
      <p:sp>
        <p:nvSpPr>
          <p:cNvPr id="1657" name="TextBox 1656">
            <a:extLst>
              <a:ext uri="{FF2B5EF4-FFF2-40B4-BE49-F238E27FC236}">
                <a16:creationId xmlns:a16="http://schemas.microsoft.com/office/drawing/2014/main" id="{4ECBDC6E-1858-9903-3778-7C114A54D513}"/>
              </a:ext>
            </a:extLst>
          </p:cNvPr>
          <p:cNvSpPr txBox="1"/>
          <p:nvPr/>
        </p:nvSpPr>
        <p:spPr>
          <a:xfrm>
            <a:off x="7906114" y="1400851"/>
            <a:ext cx="3477840" cy="1323439"/>
          </a:xfrm>
          <a:prstGeom prst="rect">
            <a:avLst/>
          </a:prstGeom>
          <a:noFill/>
        </p:spPr>
        <p:txBody>
          <a:bodyPr wrap="square">
            <a:spAutoFit/>
          </a:bodyPr>
          <a:lstStyle/>
          <a:p>
            <a:pPr algn="ctr"/>
            <a:r>
              <a:rPr lang="vi-VN" sz="2000">
                <a:solidFill>
                  <a:srgbClr val="000000"/>
                </a:solidFill>
                <a:effectLst/>
                <a:latin typeface="+mj-lt"/>
                <a:ea typeface="Calibri" panose="020F0502020204030204" pitchFamily="34" charset="0"/>
                <a:cs typeface="Times New Roman" panose="02020603050405020304" pitchFamily="18" charset="0"/>
              </a:rPr>
              <a:t>Có thể dùng thông tin chi tiết, đề mục và các dấu hiệu hình thức để làm nổi bật thông tin quan trọng.</a:t>
            </a:r>
            <a:endParaRPr lang="en-US" sz="2000">
              <a:latin typeface="+mj-lt"/>
            </a:endParaRPr>
          </a:p>
        </p:txBody>
      </p:sp>
      <p:sp>
        <p:nvSpPr>
          <p:cNvPr id="1659" name="TextBox 1658">
            <a:extLst>
              <a:ext uri="{FF2B5EF4-FFF2-40B4-BE49-F238E27FC236}">
                <a16:creationId xmlns:a16="http://schemas.microsoft.com/office/drawing/2014/main" id="{81B2AFBD-2AB9-539F-B7A8-93FFC38A4483}"/>
              </a:ext>
            </a:extLst>
          </p:cNvPr>
          <p:cNvSpPr txBox="1"/>
          <p:nvPr/>
        </p:nvSpPr>
        <p:spPr>
          <a:xfrm>
            <a:off x="7994160" y="2724290"/>
            <a:ext cx="3456463" cy="1631216"/>
          </a:xfrm>
          <a:prstGeom prst="rect">
            <a:avLst/>
          </a:prstGeom>
          <a:noFill/>
        </p:spPr>
        <p:txBody>
          <a:bodyPr wrap="square">
            <a:spAutoFit/>
          </a:bodyPr>
          <a:lstStyle/>
          <a:p>
            <a:pPr algn="ctr"/>
            <a:r>
              <a:rPr lang="en-US" sz="2000">
                <a:solidFill>
                  <a:srgbClr val="000000"/>
                </a:solidFill>
                <a:effectLst/>
                <a:latin typeface="Times New Roman" panose="02020603050405020304" pitchFamily="18" charset="0"/>
                <a:ea typeface="Times New Roman" panose="02020603050405020304" pitchFamily="18" charset="0"/>
              </a:rPr>
              <a:t>Có thể sử dụng kết hợp một số phương tiện phi ngôn ngữ (sơ đồ, bảng biểu, hình ảnh…) để minh họa và làm nổi bật thông tin quan trọng.</a:t>
            </a:r>
            <a:endParaRPr lang="en-US">
              <a:effectLst/>
              <a:latin typeface="Times New Roman" panose="02020603050405020304" pitchFamily="18" charset="0"/>
              <a:ea typeface="Times New Roman" panose="02020603050405020304" pitchFamily="18" charset="0"/>
            </a:endParaRPr>
          </a:p>
        </p:txBody>
      </p:sp>
      <p:sp>
        <p:nvSpPr>
          <p:cNvPr id="1661" name="TextBox 1660">
            <a:extLst>
              <a:ext uri="{FF2B5EF4-FFF2-40B4-BE49-F238E27FC236}">
                <a16:creationId xmlns:a16="http://schemas.microsoft.com/office/drawing/2014/main" id="{BC48E900-DA18-2018-EB5A-29E32AD8A16D}"/>
              </a:ext>
            </a:extLst>
          </p:cNvPr>
          <p:cNvSpPr txBox="1"/>
          <p:nvPr/>
        </p:nvSpPr>
        <p:spPr>
          <a:xfrm>
            <a:off x="8155562" y="4261475"/>
            <a:ext cx="3521451" cy="1015663"/>
          </a:xfrm>
          <a:prstGeom prst="rect">
            <a:avLst/>
          </a:prstGeom>
          <a:noFill/>
        </p:spPr>
        <p:txBody>
          <a:bodyPr wrap="square">
            <a:spAutoFit/>
          </a:bodyPr>
          <a:lstStyle/>
          <a:p>
            <a:r>
              <a:rPr lang="vi-VN" sz="2000">
                <a:solidFill>
                  <a:srgbClr val="000000"/>
                </a:solidFill>
                <a:effectLst/>
                <a:latin typeface="Times New Roman" panose="02020603050405020304" pitchFamily="18" charset="0"/>
                <a:ea typeface="Times New Roman" panose="02020603050405020304" pitchFamily="18" charset="0"/>
              </a:rPr>
              <a:t>Trình bày mạch lạc, thuyết phục, không mắc lỗi chính tả, dùng từ, viết câu.</a:t>
            </a:r>
            <a:endParaRPr lang="en-US" sz="2000"/>
          </a:p>
        </p:txBody>
      </p:sp>
    </p:spTree>
    <p:extLst>
      <p:ext uri="{BB962C8B-B14F-4D97-AF65-F5344CB8AC3E}">
        <p14:creationId xmlns:p14="http://schemas.microsoft.com/office/powerpoint/2010/main" val="1603004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4"/>
                                        </p:tgtEl>
                                        <p:attrNameLst>
                                          <p:attrName>style.visibility</p:attrName>
                                        </p:attrNameLst>
                                      </p:cBhvr>
                                      <p:to>
                                        <p:strVal val="visible"/>
                                      </p:to>
                                    </p:set>
                                    <p:anim calcmode="lin" valueType="num">
                                      <p:cBhvr additive="base">
                                        <p:cTn id="7" dur="500" fill="hold"/>
                                        <p:tgtEl>
                                          <p:spTgt spid="1604"/>
                                        </p:tgtEl>
                                        <p:attrNameLst>
                                          <p:attrName>ppt_x</p:attrName>
                                        </p:attrNameLst>
                                      </p:cBhvr>
                                      <p:tavLst>
                                        <p:tav tm="0">
                                          <p:val>
                                            <p:strVal val="#ppt_x"/>
                                          </p:val>
                                        </p:tav>
                                        <p:tav tm="100000">
                                          <p:val>
                                            <p:strVal val="#ppt_x"/>
                                          </p:val>
                                        </p:tav>
                                      </p:tavLst>
                                    </p:anim>
                                    <p:anim calcmode="lin" valueType="num">
                                      <p:cBhvr additive="base">
                                        <p:cTn id="8" dur="500" fill="hold"/>
                                        <p:tgtEl>
                                          <p:spTgt spid="16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03"/>
                                        </p:tgtEl>
                                        <p:attrNameLst>
                                          <p:attrName>style.visibility</p:attrName>
                                        </p:attrNameLst>
                                      </p:cBhvr>
                                      <p:to>
                                        <p:strVal val="visible"/>
                                      </p:to>
                                    </p:set>
                                    <p:anim calcmode="lin" valueType="num">
                                      <p:cBhvr additive="base">
                                        <p:cTn id="11" dur="500" fill="hold"/>
                                        <p:tgtEl>
                                          <p:spTgt spid="1603"/>
                                        </p:tgtEl>
                                        <p:attrNameLst>
                                          <p:attrName>ppt_x</p:attrName>
                                        </p:attrNameLst>
                                      </p:cBhvr>
                                      <p:tavLst>
                                        <p:tav tm="0">
                                          <p:val>
                                            <p:strVal val="#ppt_x"/>
                                          </p:val>
                                        </p:tav>
                                        <p:tav tm="100000">
                                          <p:val>
                                            <p:strVal val="#ppt_x"/>
                                          </p:val>
                                        </p:tav>
                                      </p:tavLst>
                                    </p:anim>
                                    <p:anim calcmode="lin" valueType="num">
                                      <p:cBhvr additive="base">
                                        <p:cTn id="12" dur="500" fill="hold"/>
                                        <p:tgtEl>
                                          <p:spTgt spid="160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49"/>
                                        </p:tgtEl>
                                        <p:attrNameLst>
                                          <p:attrName>style.visibility</p:attrName>
                                        </p:attrNameLst>
                                      </p:cBhvr>
                                      <p:to>
                                        <p:strVal val="visible"/>
                                      </p:to>
                                    </p:set>
                                    <p:anim calcmode="lin" valueType="num">
                                      <p:cBhvr additive="base">
                                        <p:cTn id="15" dur="500" fill="hold"/>
                                        <p:tgtEl>
                                          <p:spTgt spid="1649"/>
                                        </p:tgtEl>
                                        <p:attrNameLst>
                                          <p:attrName>ppt_x</p:attrName>
                                        </p:attrNameLst>
                                      </p:cBhvr>
                                      <p:tavLst>
                                        <p:tav tm="0">
                                          <p:val>
                                            <p:strVal val="#ppt_x"/>
                                          </p:val>
                                        </p:tav>
                                        <p:tav tm="100000">
                                          <p:val>
                                            <p:strVal val="#ppt_x"/>
                                          </p:val>
                                        </p:tav>
                                      </p:tavLst>
                                    </p:anim>
                                    <p:anim calcmode="lin" valueType="num">
                                      <p:cBhvr additive="base">
                                        <p:cTn id="16" dur="500" fill="hold"/>
                                        <p:tgtEl>
                                          <p:spTgt spid="164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42"/>
                                        </p:tgtEl>
                                        <p:attrNameLst>
                                          <p:attrName>style.visibility</p:attrName>
                                        </p:attrNameLst>
                                      </p:cBhvr>
                                      <p:to>
                                        <p:strVal val="visible"/>
                                      </p:to>
                                    </p:set>
                                    <p:animEffect transition="in" filter="barn(inVertical)">
                                      <p:cBhvr>
                                        <p:cTn id="21" dur="500"/>
                                        <p:tgtEl>
                                          <p:spTgt spid="16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51"/>
                                        </p:tgtEl>
                                        <p:attrNameLst>
                                          <p:attrName>style.visibility</p:attrName>
                                        </p:attrNameLst>
                                      </p:cBhvr>
                                      <p:to>
                                        <p:strVal val="visible"/>
                                      </p:to>
                                    </p:set>
                                    <p:animEffect transition="in" filter="barn(inVertical)">
                                      <p:cBhvr>
                                        <p:cTn id="24" dur="500"/>
                                        <p:tgtEl>
                                          <p:spTgt spid="16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46"/>
                                        </p:tgtEl>
                                        <p:attrNameLst>
                                          <p:attrName>style.visibility</p:attrName>
                                        </p:attrNameLst>
                                      </p:cBhvr>
                                      <p:to>
                                        <p:strVal val="visible"/>
                                      </p:to>
                                    </p:set>
                                    <p:animEffect transition="in" filter="barn(inVertical)">
                                      <p:cBhvr>
                                        <p:cTn id="29" dur="500"/>
                                        <p:tgtEl>
                                          <p:spTgt spid="164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53"/>
                                        </p:tgtEl>
                                        <p:attrNameLst>
                                          <p:attrName>style.visibility</p:attrName>
                                        </p:attrNameLst>
                                      </p:cBhvr>
                                      <p:to>
                                        <p:strVal val="visible"/>
                                      </p:to>
                                    </p:set>
                                    <p:animEffect transition="in" filter="barn(inVertical)">
                                      <p:cBhvr>
                                        <p:cTn id="32" dur="500"/>
                                        <p:tgtEl>
                                          <p:spTgt spid="165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44"/>
                                        </p:tgtEl>
                                        <p:attrNameLst>
                                          <p:attrName>style.visibility</p:attrName>
                                        </p:attrNameLst>
                                      </p:cBhvr>
                                      <p:to>
                                        <p:strVal val="visible"/>
                                      </p:to>
                                    </p:set>
                                    <p:animEffect transition="in" filter="barn(inVertical)">
                                      <p:cBhvr>
                                        <p:cTn id="37" dur="500"/>
                                        <p:tgtEl>
                                          <p:spTgt spid="164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55"/>
                                        </p:tgtEl>
                                        <p:attrNameLst>
                                          <p:attrName>style.visibility</p:attrName>
                                        </p:attrNameLst>
                                      </p:cBhvr>
                                      <p:to>
                                        <p:strVal val="visible"/>
                                      </p:to>
                                    </p:set>
                                    <p:animEffect transition="in" filter="barn(inVertical)">
                                      <p:cBhvr>
                                        <p:cTn id="40" dur="500"/>
                                        <p:tgtEl>
                                          <p:spTgt spid="16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643"/>
                                        </p:tgtEl>
                                        <p:attrNameLst>
                                          <p:attrName>style.visibility</p:attrName>
                                        </p:attrNameLst>
                                      </p:cBhvr>
                                      <p:to>
                                        <p:strVal val="visible"/>
                                      </p:to>
                                    </p:set>
                                    <p:animEffect transition="in" filter="barn(inVertical)">
                                      <p:cBhvr>
                                        <p:cTn id="45" dur="500"/>
                                        <p:tgtEl>
                                          <p:spTgt spid="164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57"/>
                                        </p:tgtEl>
                                        <p:attrNameLst>
                                          <p:attrName>style.visibility</p:attrName>
                                        </p:attrNameLst>
                                      </p:cBhvr>
                                      <p:to>
                                        <p:strVal val="visible"/>
                                      </p:to>
                                    </p:set>
                                    <p:animEffect transition="in" filter="barn(inVertical)">
                                      <p:cBhvr>
                                        <p:cTn id="48" dur="500"/>
                                        <p:tgtEl>
                                          <p:spTgt spid="165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647"/>
                                        </p:tgtEl>
                                        <p:attrNameLst>
                                          <p:attrName>style.visibility</p:attrName>
                                        </p:attrNameLst>
                                      </p:cBhvr>
                                      <p:to>
                                        <p:strVal val="visible"/>
                                      </p:to>
                                    </p:set>
                                    <p:animEffect transition="in" filter="barn(inVertical)">
                                      <p:cBhvr>
                                        <p:cTn id="53" dur="500"/>
                                        <p:tgtEl>
                                          <p:spTgt spid="164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659"/>
                                        </p:tgtEl>
                                        <p:attrNameLst>
                                          <p:attrName>style.visibility</p:attrName>
                                        </p:attrNameLst>
                                      </p:cBhvr>
                                      <p:to>
                                        <p:strVal val="visible"/>
                                      </p:to>
                                    </p:set>
                                    <p:animEffect transition="in" filter="barn(inVertical)">
                                      <p:cBhvr>
                                        <p:cTn id="56" dur="500"/>
                                        <p:tgtEl>
                                          <p:spTgt spid="165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645"/>
                                        </p:tgtEl>
                                        <p:attrNameLst>
                                          <p:attrName>style.visibility</p:attrName>
                                        </p:attrNameLst>
                                      </p:cBhvr>
                                      <p:to>
                                        <p:strVal val="visible"/>
                                      </p:to>
                                    </p:set>
                                    <p:animEffect transition="in" filter="barn(inVertical)">
                                      <p:cBhvr>
                                        <p:cTn id="61" dur="500"/>
                                        <p:tgtEl>
                                          <p:spTgt spid="164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661"/>
                                        </p:tgtEl>
                                        <p:attrNameLst>
                                          <p:attrName>style.visibility</p:attrName>
                                        </p:attrNameLst>
                                      </p:cBhvr>
                                      <p:to>
                                        <p:strVal val="visible"/>
                                      </p:to>
                                    </p:set>
                                    <p:animEffect transition="in" filter="barn(inVertical)">
                                      <p:cBhvr>
                                        <p:cTn id="64" dur="500"/>
                                        <p:tgtEl>
                                          <p:spTgt spid="1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3" grpId="0" animBg="1"/>
      <p:bldP spid="1649" grpId="0" animBg="1"/>
      <p:bldP spid="1651" grpId="0"/>
      <p:bldP spid="1653" grpId="0"/>
      <p:bldP spid="1655" grpId="0"/>
      <p:bldP spid="1657" grpId="0"/>
      <p:bldP spid="1659" grpId="0"/>
      <p:bldP spid="16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42"/>
          <p:cNvSpPr/>
          <p:nvPr/>
        </p:nvSpPr>
        <p:spPr>
          <a:xfrm>
            <a:off x="2171223" y="363976"/>
            <a:ext cx="1467200" cy="1467200"/>
          </a:xfrm>
          <a:prstGeom prst="ellipse">
            <a:avLst/>
          </a:prstGeom>
          <a:solidFill>
            <a:schemeClr val="accent4"/>
          </a:solidFill>
          <a:ln w="7620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5" name="Google Shape;1655;p42"/>
          <p:cNvSpPr txBox="1">
            <a:spLocks noGrp="1"/>
          </p:cNvSpPr>
          <p:nvPr>
            <p:ph type="title" idx="2"/>
          </p:nvPr>
        </p:nvSpPr>
        <p:spPr>
          <a:xfrm>
            <a:off x="2070215" y="726576"/>
            <a:ext cx="1669200" cy="742000"/>
          </a:xfrm>
          <a:prstGeom prst="rect">
            <a:avLst/>
          </a:prstGeom>
        </p:spPr>
        <p:txBody>
          <a:bodyPr spcFirstLastPara="1" wrap="square" lIns="121900" tIns="121900" rIns="121900" bIns="121900" anchor="ctr" anchorCtr="0">
            <a:noAutofit/>
          </a:bodyPr>
          <a:lstStyle/>
          <a:p>
            <a:r>
              <a:rPr lang="en"/>
              <a:t>II</a:t>
            </a:r>
            <a:endParaRPr/>
          </a:p>
        </p:txBody>
      </p:sp>
      <p:grpSp>
        <p:nvGrpSpPr>
          <p:cNvPr id="1692" name="Google Shape;1692;p42"/>
          <p:cNvGrpSpPr/>
          <p:nvPr/>
        </p:nvGrpSpPr>
        <p:grpSpPr>
          <a:xfrm>
            <a:off x="9176632" y="678453"/>
            <a:ext cx="1230408" cy="1027199"/>
            <a:chOff x="191638" y="280100"/>
            <a:chExt cx="813475" cy="679125"/>
          </a:xfrm>
        </p:grpSpPr>
        <p:sp>
          <p:nvSpPr>
            <p:cNvPr id="1693" name="Google Shape;1693;p42"/>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42"/>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42"/>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42"/>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42"/>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42"/>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42"/>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42"/>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42"/>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42"/>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42"/>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42"/>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42"/>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42"/>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42"/>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42"/>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42"/>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8" name="Google Shape;1719;p43">
            <a:extLst>
              <a:ext uri="{FF2B5EF4-FFF2-40B4-BE49-F238E27FC236}">
                <a16:creationId xmlns:a16="http://schemas.microsoft.com/office/drawing/2014/main" id="{7D152533-2ACC-3D7A-8234-B3D0E776D96E}"/>
              </a:ext>
            </a:extLst>
          </p:cNvPr>
          <p:cNvGrpSpPr/>
          <p:nvPr/>
        </p:nvGrpSpPr>
        <p:grpSpPr>
          <a:xfrm rot="-749323">
            <a:off x="232300" y="4940844"/>
            <a:ext cx="1827608" cy="1798901"/>
            <a:chOff x="3047250" y="316375"/>
            <a:chExt cx="1524750" cy="1500800"/>
          </a:xfrm>
        </p:grpSpPr>
        <p:sp>
          <p:nvSpPr>
            <p:cNvPr id="1629" name="Google Shape;1720;p43">
              <a:extLst>
                <a:ext uri="{FF2B5EF4-FFF2-40B4-BE49-F238E27FC236}">
                  <a16:creationId xmlns:a16="http://schemas.microsoft.com/office/drawing/2014/main" id="{CC678E14-121C-968A-B41B-FB5CC5DCE6F5}"/>
                </a:ext>
              </a:extLst>
            </p:cNvPr>
            <p:cNvSpPr/>
            <p:nvPr/>
          </p:nvSpPr>
          <p:spPr>
            <a:xfrm>
              <a:off x="3047250" y="316375"/>
              <a:ext cx="1524750" cy="1500800"/>
            </a:xfrm>
            <a:custGeom>
              <a:avLst/>
              <a:gdLst/>
              <a:ahLst/>
              <a:cxnLst/>
              <a:rect l="l" t="t" r="r" b="b"/>
              <a:pathLst>
                <a:path w="60990" h="60032" extrusionOk="0">
                  <a:moveTo>
                    <a:pt x="27117" y="1"/>
                  </a:moveTo>
                  <a:cubicBezTo>
                    <a:pt x="26637" y="1"/>
                    <a:pt x="26135" y="47"/>
                    <a:pt x="25656" y="115"/>
                  </a:cubicBezTo>
                  <a:cubicBezTo>
                    <a:pt x="25610" y="138"/>
                    <a:pt x="25542" y="138"/>
                    <a:pt x="25496" y="161"/>
                  </a:cubicBezTo>
                  <a:cubicBezTo>
                    <a:pt x="25313" y="184"/>
                    <a:pt x="25108" y="229"/>
                    <a:pt x="24925" y="275"/>
                  </a:cubicBezTo>
                  <a:cubicBezTo>
                    <a:pt x="24857" y="298"/>
                    <a:pt x="24788" y="320"/>
                    <a:pt x="24720" y="343"/>
                  </a:cubicBezTo>
                  <a:lnTo>
                    <a:pt x="24674" y="343"/>
                  </a:lnTo>
                  <a:cubicBezTo>
                    <a:pt x="24515" y="389"/>
                    <a:pt x="24332" y="435"/>
                    <a:pt x="24172" y="503"/>
                  </a:cubicBezTo>
                  <a:cubicBezTo>
                    <a:pt x="24081" y="526"/>
                    <a:pt x="23990" y="549"/>
                    <a:pt x="23898" y="594"/>
                  </a:cubicBezTo>
                  <a:cubicBezTo>
                    <a:pt x="23739" y="640"/>
                    <a:pt x="23579" y="708"/>
                    <a:pt x="23419" y="777"/>
                  </a:cubicBezTo>
                  <a:cubicBezTo>
                    <a:pt x="23328" y="823"/>
                    <a:pt x="23214" y="845"/>
                    <a:pt x="23122" y="891"/>
                  </a:cubicBezTo>
                  <a:cubicBezTo>
                    <a:pt x="22962" y="960"/>
                    <a:pt x="22826" y="1051"/>
                    <a:pt x="22666" y="1119"/>
                  </a:cubicBezTo>
                  <a:lnTo>
                    <a:pt x="22620" y="1142"/>
                  </a:lnTo>
                  <a:cubicBezTo>
                    <a:pt x="22529" y="1188"/>
                    <a:pt x="22460" y="1233"/>
                    <a:pt x="22369" y="1279"/>
                  </a:cubicBezTo>
                  <a:cubicBezTo>
                    <a:pt x="22209" y="1370"/>
                    <a:pt x="22049" y="1462"/>
                    <a:pt x="21844" y="1576"/>
                  </a:cubicBezTo>
                  <a:cubicBezTo>
                    <a:pt x="21776" y="1622"/>
                    <a:pt x="21707" y="1667"/>
                    <a:pt x="21639" y="1713"/>
                  </a:cubicBezTo>
                  <a:cubicBezTo>
                    <a:pt x="21388" y="1873"/>
                    <a:pt x="21136" y="2055"/>
                    <a:pt x="20908" y="2215"/>
                  </a:cubicBezTo>
                  <a:cubicBezTo>
                    <a:pt x="20589" y="2466"/>
                    <a:pt x="20338" y="2763"/>
                    <a:pt x="20132" y="3105"/>
                  </a:cubicBezTo>
                  <a:lnTo>
                    <a:pt x="753" y="36225"/>
                  </a:lnTo>
                  <a:cubicBezTo>
                    <a:pt x="0" y="37526"/>
                    <a:pt x="297" y="39169"/>
                    <a:pt x="1461" y="40105"/>
                  </a:cubicBezTo>
                  <a:lnTo>
                    <a:pt x="24606" y="59096"/>
                  </a:lnTo>
                  <a:cubicBezTo>
                    <a:pt x="25177" y="59552"/>
                    <a:pt x="25838" y="59780"/>
                    <a:pt x="26546" y="59780"/>
                  </a:cubicBezTo>
                  <a:cubicBezTo>
                    <a:pt x="27117" y="59780"/>
                    <a:pt x="27710" y="59620"/>
                    <a:pt x="28212" y="59278"/>
                  </a:cubicBezTo>
                  <a:cubicBezTo>
                    <a:pt x="28212" y="59278"/>
                    <a:pt x="28258" y="59255"/>
                    <a:pt x="28258" y="59255"/>
                  </a:cubicBezTo>
                  <a:cubicBezTo>
                    <a:pt x="28304" y="59210"/>
                    <a:pt x="28463" y="59118"/>
                    <a:pt x="28692" y="58981"/>
                  </a:cubicBezTo>
                  <a:cubicBezTo>
                    <a:pt x="29262" y="58685"/>
                    <a:pt x="30404" y="58137"/>
                    <a:pt x="31705" y="57954"/>
                  </a:cubicBezTo>
                  <a:cubicBezTo>
                    <a:pt x="31956" y="57931"/>
                    <a:pt x="32230" y="57909"/>
                    <a:pt x="32458" y="57909"/>
                  </a:cubicBezTo>
                  <a:cubicBezTo>
                    <a:pt x="33097" y="57909"/>
                    <a:pt x="33645" y="58023"/>
                    <a:pt x="34147" y="58228"/>
                  </a:cubicBezTo>
                  <a:cubicBezTo>
                    <a:pt x="34238" y="58274"/>
                    <a:pt x="34329" y="58319"/>
                    <a:pt x="34444" y="58388"/>
                  </a:cubicBezTo>
                  <a:lnTo>
                    <a:pt x="34512" y="58434"/>
                  </a:lnTo>
                  <a:cubicBezTo>
                    <a:pt x="34581" y="58456"/>
                    <a:pt x="34672" y="58502"/>
                    <a:pt x="34740" y="58548"/>
                  </a:cubicBezTo>
                  <a:lnTo>
                    <a:pt x="34832" y="58616"/>
                  </a:lnTo>
                  <a:cubicBezTo>
                    <a:pt x="34946" y="58685"/>
                    <a:pt x="35037" y="58776"/>
                    <a:pt x="35106" y="58822"/>
                  </a:cubicBezTo>
                  <a:cubicBezTo>
                    <a:pt x="35151" y="58844"/>
                    <a:pt x="35174" y="58867"/>
                    <a:pt x="35197" y="58890"/>
                  </a:cubicBezTo>
                  <a:cubicBezTo>
                    <a:pt x="35288" y="58981"/>
                    <a:pt x="35379" y="59073"/>
                    <a:pt x="35471" y="59141"/>
                  </a:cubicBezTo>
                  <a:cubicBezTo>
                    <a:pt x="36041" y="59712"/>
                    <a:pt x="36817" y="60031"/>
                    <a:pt x="37616" y="60031"/>
                  </a:cubicBezTo>
                  <a:cubicBezTo>
                    <a:pt x="37753" y="60031"/>
                    <a:pt x="37890" y="60009"/>
                    <a:pt x="38027" y="60009"/>
                  </a:cubicBezTo>
                  <a:cubicBezTo>
                    <a:pt x="38963" y="59872"/>
                    <a:pt x="39785" y="59324"/>
                    <a:pt x="40241" y="58502"/>
                  </a:cubicBezTo>
                  <a:lnTo>
                    <a:pt x="60191" y="23945"/>
                  </a:lnTo>
                  <a:cubicBezTo>
                    <a:pt x="60989" y="22575"/>
                    <a:pt x="60601" y="20818"/>
                    <a:pt x="59300" y="19927"/>
                  </a:cubicBezTo>
                  <a:lnTo>
                    <a:pt x="35242" y="3128"/>
                  </a:lnTo>
                  <a:cubicBezTo>
                    <a:pt x="35242" y="3128"/>
                    <a:pt x="34969" y="2900"/>
                    <a:pt x="34969" y="2900"/>
                  </a:cubicBezTo>
                  <a:cubicBezTo>
                    <a:pt x="33873" y="2010"/>
                    <a:pt x="30997" y="1"/>
                    <a:pt x="27299"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0" name="Google Shape;1721;p43">
              <a:extLst>
                <a:ext uri="{FF2B5EF4-FFF2-40B4-BE49-F238E27FC236}">
                  <a16:creationId xmlns:a16="http://schemas.microsoft.com/office/drawing/2014/main" id="{6180E684-0CB2-4FD4-3BD9-557E9EE4D20A}"/>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23168" y="56151"/>
                  </a:lnTo>
                  <a:cubicBezTo>
                    <a:pt x="23168" y="56151"/>
                    <a:pt x="29536" y="51791"/>
                    <a:pt x="34238" y="5640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1" name="Google Shape;1722;p43">
              <a:extLst>
                <a:ext uri="{FF2B5EF4-FFF2-40B4-BE49-F238E27FC236}">
                  <a16:creationId xmlns:a16="http://schemas.microsoft.com/office/drawing/2014/main" id="{BB1285C1-2BEC-9AEE-D884-AF5A94FDE8B8}"/>
                </a:ext>
              </a:extLst>
            </p:cNvPr>
            <p:cNvSpPr/>
            <p:nvPr/>
          </p:nvSpPr>
          <p:spPr>
            <a:xfrm>
              <a:off x="3783350" y="400275"/>
              <a:ext cx="298475" cy="194025"/>
            </a:xfrm>
            <a:custGeom>
              <a:avLst/>
              <a:gdLst/>
              <a:ahLst/>
              <a:cxnLst/>
              <a:rect l="l" t="t" r="r" b="b"/>
              <a:pathLst>
                <a:path w="11939" h="7761" extrusionOk="0">
                  <a:moveTo>
                    <a:pt x="7077" y="4908"/>
                  </a:moveTo>
                  <a:cubicBezTo>
                    <a:pt x="8697" y="5866"/>
                    <a:pt x="10318" y="6825"/>
                    <a:pt x="11939" y="7761"/>
                  </a:cubicBezTo>
                  <a:lnTo>
                    <a:pt x="3904" y="2169"/>
                  </a:lnTo>
                  <a:cubicBezTo>
                    <a:pt x="3904" y="2169"/>
                    <a:pt x="2329" y="662"/>
                    <a:pt x="1" y="0"/>
                  </a:cubicBezTo>
                  <a:cubicBezTo>
                    <a:pt x="2124" y="1963"/>
                    <a:pt x="4612" y="3424"/>
                    <a:pt x="7077" y="4908"/>
                  </a:cubicBezTo>
                  <a:close/>
                </a:path>
              </a:pathLst>
            </a:custGeom>
            <a:solidFill>
              <a:srgbClr val="00C0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2" name="Google Shape;1723;p43">
              <a:extLst>
                <a:ext uri="{FF2B5EF4-FFF2-40B4-BE49-F238E27FC236}">
                  <a16:creationId xmlns:a16="http://schemas.microsoft.com/office/drawing/2014/main" id="{5846476E-9444-5F03-BF6D-B968122B8874}"/>
                </a:ext>
              </a:extLst>
            </p:cNvPr>
            <p:cNvSpPr/>
            <p:nvPr/>
          </p:nvSpPr>
          <p:spPr>
            <a:xfrm>
              <a:off x="3131700" y="392275"/>
              <a:ext cx="1328450" cy="1348425"/>
            </a:xfrm>
            <a:custGeom>
              <a:avLst/>
              <a:gdLst/>
              <a:ahLst/>
              <a:cxnLst/>
              <a:rect l="l" t="t" r="r" b="b"/>
              <a:pathLst>
                <a:path w="53138" h="53937" extrusionOk="0">
                  <a:moveTo>
                    <a:pt x="53138" y="21160"/>
                  </a:moveTo>
                  <a:cubicBezTo>
                    <a:pt x="48504" y="18695"/>
                    <a:pt x="43893" y="16161"/>
                    <a:pt x="39306" y="13559"/>
                  </a:cubicBezTo>
                  <a:cubicBezTo>
                    <a:pt x="36430" y="11938"/>
                    <a:pt x="33576" y="10272"/>
                    <a:pt x="30746" y="8560"/>
                  </a:cubicBezTo>
                  <a:cubicBezTo>
                    <a:pt x="28212" y="7054"/>
                    <a:pt x="25656" y="5547"/>
                    <a:pt x="23488" y="3516"/>
                  </a:cubicBezTo>
                  <a:cubicBezTo>
                    <a:pt x="22666" y="2740"/>
                    <a:pt x="22301" y="1644"/>
                    <a:pt x="23031" y="640"/>
                  </a:cubicBezTo>
                  <a:cubicBezTo>
                    <a:pt x="23214" y="366"/>
                    <a:pt x="23488" y="160"/>
                    <a:pt x="23807" y="1"/>
                  </a:cubicBezTo>
                  <a:cubicBezTo>
                    <a:pt x="22438" y="24"/>
                    <a:pt x="20908" y="434"/>
                    <a:pt x="19379" y="1598"/>
                  </a:cubicBezTo>
                  <a:lnTo>
                    <a:pt x="0" y="34718"/>
                  </a:lnTo>
                  <a:lnTo>
                    <a:pt x="23168" y="53686"/>
                  </a:lnTo>
                  <a:cubicBezTo>
                    <a:pt x="23168" y="53686"/>
                    <a:pt x="29536" y="49326"/>
                    <a:pt x="34238" y="5393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3" name="Google Shape;1724;p43">
              <a:extLst>
                <a:ext uri="{FF2B5EF4-FFF2-40B4-BE49-F238E27FC236}">
                  <a16:creationId xmlns:a16="http://schemas.microsoft.com/office/drawing/2014/main" id="{29BD7B17-2755-B5BB-A7A3-FFE4BFC57861}"/>
                </a:ext>
              </a:extLst>
            </p:cNvPr>
            <p:cNvSpPr/>
            <p:nvPr/>
          </p:nvSpPr>
          <p:spPr>
            <a:xfrm>
              <a:off x="3930575" y="890450"/>
              <a:ext cx="532425" cy="850250"/>
            </a:xfrm>
            <a:custGeom>
              <a:avLst/>
              <a:gdLst/>
              <a:ahLst/>
              <a:cxnLst/>
              <a:rect l="l" t="t" r="r" b="b"/>
              <a:pathLst>
                <a:path w="21297" h="34010" extrusionOk="0">
                  <a:moveTo>
                    <a:pt x="19197" y="343"/>
                  </a:moveTo>
                  <a:cubicBezTo>
                    <a:pt x="17188" y="2922"/>
                    <a:pt x="15910" y="5889"/>
                    <a:pt x="14244" y="8651"/>
                  </a:cubicBezTo>
                  <a:cubicBezTo>
                    <a:pt x="12623" y="11367"/>
                    <a:pt x="10957" y="14060"/>
                    <a:pt x="9314" y="16754"/>
                  </a:cubicBezTo>
                  <a:cubicBezTo>
                    <a:pt x="6118" y="21935"/>
                    <a:pt x="2945" y="27139"/>
                    <a:pt x="1" y="32480"/>
                  </a:cubicBezTo>
                  <a:cubicBezTo>
                    <a:pt x="777" y="32800"/>
                    <a:pt x="1553" y="33302"/>
                    <a:pt x="2283" y="34010"/>
                  </a:cubicBezTo>
                  <a:lnTo>
                    <a:pt x="17371" y="7852"/>
                  </a:lnTo>
                  <a:lnTo>
                    <a:pt x="21297" y="137"/>
                  </a:lnTo>
                  <a:lnTo>
                    <a:pt x="19425" y="0"/>
                  </a:lnTo>
                  <a:cubicBezTo>
                    <a:pt x="19357" y="114"/>
                    <a:pt x="19288" y="228"/>
                    <a:pt x="19197" y="343"/>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4" name="Google Shape;1725;p43">
              <a:extLst>
                <a:ext uri="{FF2B5EF4-FFF2-40B4-BE49-F238E27FC236}">
                  <a16:creationId xmlns:a16="http://schemas.microsoft.com/office/drawing/2014/main" id="{4A57F0AD-79B0-FDA6-0471-47F3DA177A91}"/>
                </a:ext>
              </a:extLst>
            </p:cNvPr>
            <p:cNvSpPr/>
            <p:nvPr/>
          </p:nvSpPr>
          <p:spPr>
            <a:xfrm>
              <a:off x="3684650" y="877325"/>
              <a:ext cx="612300" cy="857100"/>
            </a:xfrm>
            <a:custGeom>
              <a:avLst/>
              <a:gdLst/>
              <a:ahLst/>
              <a:cxnLst/>
              <a:rect l="l" t="t" r="r" b="b"/>
              <a:pathLst>
                <a:path w="24492" h="34284" extrusionOk="0">
                  <a:moveTo>
                    <a:pt x="6140" y="31225"/>
                  </a:moveTo>
                  <a:cubicBezTo>
                    <a:pt x="9267" y="25496"/>
                    <a:pt x="12691" y="19949"/>
                    <a:pt x="16092" y="14380"/>
                  </a:cubicBezTo>
                  <a:cubicBezTo>
                    <a:pt x="17758" y="11710"/>
                    <a:pt x="19470" y="9062"/>
                    <a:pt x="20999" y="6300"/>
                  </a:cubicBezTo>
                  <a:cubicBezTo>
                    <a:pt x="22163" y="4246"/>
                    <a:pt x="23191" y="2146"/>
                    <a:pt x="24492" y="160"/>
                  </a:cubicBezTo>
                  <a:lnTo>
                    <a:pt x="22186" y="0"/>
                  </a:lnTo>
                  <a:lnTo>
                    <a:pt x="0" y="33439"/>
                  </a:lnTo>
                  <a:lnTo>
                    <a:pt x="1050" y="34284"/>
                  </a:lnTo>
                  <a:cubicBezTo>
                    <a:pt x="1050" y="34284"/>
                    <a:pt x="3127" y="32869"/>
                    <a:pt x="5798" y="32503"/>
                  </a:cubicBezTo>
                  <a:cubicBezTo>
                    <a:pt x="5798" y="32070"/>
                    <a:pt x="5935" y="31636"/>
                    <a:pt x="6140" y="31225"/>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5" name="Google Shape;1726;p43">
              <a:extLst>
                <a:ext uri="{FF2B5EF4-FFF2-40B4-BE49-F238E27FC236}">
                  <a16:creationId xmlns:a16="http://schemas.microsoft.com/office/drawing/2014/main" id="{2EFB8993-E1A1-354C-2310-86611574F959}"/>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320" y="37434"/>
                  </a:lnTo>
                  <a:lnTo>
                    <a:pt x="19630" y="5616"/>
                  </a:lnTo>
                  <a:cubicBezTo>
                    <a:pt x="24994" y="1530"/>
                    <a:pt x="29308" y="5981"/>
                    <a:pt x="29308" y="5981"/>
                  </a:cubicBezTo>
                  <a:lnTo>
                    <a:pt x="52339" y="22324"/>
                  </a:lnTo>
                  <a:lnTo>
                    <a:pt x="33188" y="55534"/>
                  </a:lnTo>
                  <a:cubicBezTo>
                    <a:pt x="33531" y="55785"/>
                    <a:pt x="33896" y="56082"/>
                    <a:pt x="34238" y="56402"/>
                  </a:cubicBezTo>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6" name="Google Shape;1727;p43">
              <a:extLst>
                <a:ext uri="{FF2B5EF4-FFF2-40B4-BE49-F238E27FC236}">
                  <a16:creationId xmlns:a16="http://schemas.microsoft.com/office/drawing/2014/main" id="{F77503CA-62F0-D216-05F0-BD31C6A34DAC}"/>
                </a:ext>
              </a:extLst>
            </p:cNvPr>
            <p:cNvSpPr/>
            <p:nvPr/>
          </p:nvSpPr>
          <p:spPr>
            <a:xfrm>
              <a:off x="3708025" y="1723575"/>
              <a:ext cx="21150" cy="10850"/>
            </a:xfrm>
            <a:custGeom>
              <a:avLst/>
              <a:gdLst/>
              <a:ahLst/>
              <a:cxnLst/>
              <a:rect l="l" t="t" r="r" b="b"/>
              <a:pathLst>
                <a:path w="846" h="434" extrusionOk="0">
                  <a:moveTo>
                    <a:pt x="1" y="365"/>
                  </a:moveTo>
                  <a:lnTo>
                    <a:pt x="115" y="434"/>
                  </a:lnTo>
                  <a:cubicBezTo>
                    <a:pt x="115" y="434"/>
                    <a:pt x="366" y="251"/>
                    <a:pt x="845" y="0"/>
                  </a:cubicBezTo>
                  <a:cubicBezTo>
                    <a:pt x="549" y="137"/>
                    <a:pt x="252" y="251"/>
                    <a:pt x="1" y="365"/>
                  </a:cubicBezTo>
                  <a:close/>
                </a:path>
              </a:pathLst>
            </a:custGeom>
            <a:solidFill>
              <a:srgbClr val="BF0C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7" name="Google Shape;1728;p43">
              <a:extLst>
                <a:ext uri="{FF2B5EF4-FFF2-40B4-BE49-F238E27FC236}">
                  <a16:creationId xmlns:a16="http://schemas.microsoft.com/office/drawing/2014/main" id="{2693C56F-8786-6EB9-FF58-7DF6B54DA218}"/>
                </a:ext>
              </a:extLst>
            </p:cNvPr>
            <p:cNvSpPr/>
            <p:nvPr/>
          </p:nvSpPr>
          <p:spPr>
            <a:xfrm>
              <a:off x="3131700" y="436225"/>
              <a:ext cx="1135575" cy="1298200"/>
            </a:xfrm>
            <a:custGeom>
              <a:avLst/>
              <a:gdLst/>
              <a:ahLst/>
              <a:cxnLst/>
              <a:rect l="l" t="t" r="r" b="b"/>
              <a:pathLst>
                <a:path w="45423" h="51928" extrusionOk="0">
                  <a:moveTo>
                    <a:pt x="0" y="32960"/>
                  </a:moveTo>
                  <a:lnTo>
                    <a:pt x="23168" y="51928"/>
                  </a:lnTo>
                  <a:cubicBezTo>
                    <a:pt x="23168" y="51928"/>
                    <a:pt x="23305" y="51836"/>
                    <a:pt x="23556" y="51677"/>
                  </a:cubicBezTo>
                  <a:lnTo>
                    <a:pt x="45423" y="17484"/>
                  </a:lnTo>
                  <a:cubicBezTo>
                    <a:pt x="45423" y="17484"/>
                    <a:pt x="25679" y="7213"/>
                    <a:pt x="192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8" name="Google Shape;1729;p43">
              <a:extLst>
                <a:ext uri="{FF2B5EF4-FFF2-40B4-BE49-F238E27FC236}">
                  <a16:creationId xmlns:a16="http://schemas.microsoft.com/office/drawing/2014/main" id="{D3ECF1E0-A2CC-449A-EED9-60BE818FDCEA}"/>
                </a:ext>
              </a:extLst>
            </p:cNvPr>
            <p:cNvSpPr/>
            <p:nvPr/>
          </p:nvSpPr>
          <p:spPr>
            <a:xfrm>
              <a:off x="3131700" y="436225"/>
              <a:ext cx="1107625" cy="1298200"/>
            </a:xfrm>
            <a:custGeom>
              <a:avLst/>
              <a:gdLst/>
              <a:ahLst/>
              <a:cxnLst/>
              <a:rect l="l" t="t" r="r" b="b"/>
              <a:pathLst>
                <a:path w="44305" h="51928" extrusionOk="0">
                  <a:moveTo>
                    <a:pt x="0" y="32960"/>
                  </a:moveTo>
                  <a:lnTo>
                    <a:pt x="23168" y="51928"/>
                  </a:lnTo>
                  <a:cubicBezTo>
                    <a:pt x="23168" y="51928"/>
                    <a:pt x="23214" y="51106"/>
                    <a:pt x="23465" y="50946"/>
                  </a:cubicBezTo>
                  <a:lnTo>
                    <a:pt x="44304" y="17644"/>
                  </a:lnTo>
                  <a:cubicBezTo>
                    <a:pt x="44304" y="17644"/>
                    <a:pt x="27117" y="9085"/>
                    <a:pt x="1928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9" name="Google Shape;1730;p43">
              <a:extLst>
                <a:ext uri="{FF2B5EF4-FFF2-40B4-BE49-F238E27FC236}">
                  <a16:creationId xmlns:a16="http://schemas.microsoft.com/office/drawing/2014/main" id="{17650E9A-4675-53AA-3502-25EB9EE33180}"/>
                </a:ext>
              </a:extLst>
            </p:cNvPr>
            <p:cNvSpPr/>
            <p:nvPr/>
          </p:nvSpPr>
          <p:spPr>
            <a:xfrm>
              <a:off x="3131700" y="866475"/>
              <a:ext cx="889075" cy="867950"/>
            </a:xfrm>
            <a:custGeom>
              <a:avLst/>
              <a:gdLst/>
              <a:ahLst/>
              <a:cxnLst/>
              <a:rect l="l" t="t" r="r" b="b"/>
              <a:pathLst>
                <a:path w="35563" h="34718" extrusionOk="0">
                  <a:moveTo>
                    <a:pt x="23465" y="33736"/>
                  </a:moveTo>
                  <a:lnTo>
                    <a:pt x="35562" y="14426"/>
                  </a:lnTo>
                  <a:cubicBezTo>
                    <a:pt x="32618" y="15590"/>
                    <a:pt x="29399" y="16069"/>
                    <a:pt x="26204" y="15704"/>
                  </a:cubicBezTo>
                  <a:cubicBezTo>
                    <a:pt x="21091" y="15156"/>
                    <a:pt x="16366" y="12554"/>
                    <a:pt x="13148" y="8560"/>
                  </a:cubicBezTo>
                  <a:cubicBezTo>
                    <a:pt x="11139" y="6072"/>
                    <a:pt x="9815" y="3105"/>
                    <a:pt x="9222" y="0"/>
                  </a:cubicBezTo>
                  <a:lnTo>
                    <a:pt x="0" y="15750"/>
                  </a:lnTo>
                  <a:lnTo>
                    <a:pt x="23168" y="34718"/>
                  </a:lnTo>
                  <a:cubicBezTo>
                    <a:pt x="23168" y="34718"/>
                    <a:pt x="23214" y="33896"/>
                    <a:pt x="23465" y="33736"/>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0" name="Google Shape;1731;p43">
              <a:extLst>
                <a:ext uri="{FF2B5EF4-FFF2-40B4-BE49-F238E27FC236}">
                  <a16:creationId xmlns:a16="http://schemas.microsoft.com/office/drawing/2014/main" id="{B706B40C-2B54-3771-B156-B640F215AA20}"/>
                </a:ext>
              </a:extLst>
            </p:cNvPr>
            <p:cNvSpPr/>
            <p:nvPr/>
          </p:nvSpPr>
          <p:spPr>
            <a:xfrm>
              <a:off x="3925450" y="850500"/>
              <a:ext cx="414300" cy="702475"/>
            </a:xfrm>
            <a:custGeom>
              <a:avLst/>
              <a:gdLst/>
              <a:ahLst/>
              <a:cxnLst/>
              <a:rect l="l" t="t" r="r" b="b"/>
              <a:pathLst>
                <a:path w="16572" h="28099" extrusionOk="0">
                  <a:moveTo>
                    <a:pt x="1164" y="25816"/>
                  </a:moveTo>
                  <a:cubicBezTo>
                    <a:pt x="799" y="26478"/>
                    <a:pt x="503" y="27048"/>
                    <a:pt x="297" y="27459"/>
                  </a:cubicBezTo>
                  <a:cubicBezTo>
                    <a:pt x="92" y="27847"/>
                    <a:pt x="0" y="28075"/>
                    <a:pt x="23" y="28098"/>
                  </a:cubicBezTo>
                  <a:cubicBezTo>
                    <a:pt x="46" y="28098"/>
                    <a:pt x="183" y="27893"/>
                    <a:pt x="434" y="27528"/>
                  </a:cubicBezTo>
                  <a:cubicBezTo>
                    <a:pt x="662" y="27140"/>
                    <a:pt x="1005" y="26592"/>
                    <a:pt x="1416" y="25953"/>
                  </a:cubicBezTo>
                  <a:cubicBezTo>
                    <a:pt x="2192" y="24629"/>
                    <a:pt x="3242" y="22871"/>
                    <a:pt x="4292" y="21137"/>
                  </a:cubicBezTo>
                  <a:cubicBezTo>
                    <a:pt x="6369" y="17621"/>
                    <a:pt x="8446" y="14106"/>
                    <a:pt x="8446" y="14106"/>
                  </a:cubicBezTo>
                  <a:cubicBezTo>
                    <a:pt x="8446" y="14106"/>
                    <a:pt x="10500" y="10591"/>
                    <a:pt x="12554" y="7099"/>
                  </a:cubicBezTo>
                  <a:cubicBezTo>
                    <a:pt x="13559" y="5319"/>
                    <a:pt x="14586" y="3561"/>
                    <a:pt x="15339" y="2260"/>
                  </a:cubicBezTo>
                  <a:cubicBezTo>
                    <a:pt x="15727" y="1575"/>
                    <a:pt x="16024" y="1027"/>
                    <a:pt x="16229" y="639"/>
                  </a:cubicBezTo>
                  <a:cubicBezTo>
                    <a:pt x="16457" y="251"/>
                    <a:pt x="16572" y="23"/>
                    <a:pt x="16549" y="0"/>
                  </a:cubicBezTo>
                  <a:cubicBezTo>
                    <a:pt x="16526" y="0"/>
                    <a:pt x="16366" y="206"/>
                    <a:pt x="16115" y="571"/>
                  </a:cubicBezTo>
                  <a:cubicBezTo>
                    <a:pt x="15864" y="936"/>
                    <a:pt x="15522" y="1461"/>
                    <a:pt x="15111" y="2100"/>
                  </a:cubicBezTo>
                  <a:cubicBezTo>
                    <a:pt x="14289" y="3401"/>
                    <a:pt x="13216" y="5113"/>
                    <a:pt x="12121" y="6825"/>
                  </a:cubicBezTo>
                  <a:cubicBezTo>
                    <a:pt x="9975" y="10272"/>
                    <a:pt x="7829" y="13741"/>
                    <a:pt x="7829" y="13741"/>
                  </a:cubicBezTo>
                  <a:cubicBezTo>
                    <a:pt x="7829" y="13741"/>
                    <a:pt x="5844" y="17302"/>
                    <a:pt x="3858" y="20885"/>
                  </a:cubicBezTo>
                  <a:cubicBezTo>
                    <a:pt x="2876" y="22666"/>
                    <a:pt x="1895" y="24469"/>
                    <a:pt x="1164" y="25816"/>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1" name="Google Shape;1732;p43">
              <a:extLst>
                <a:ext uri="{FF2B5EF4-FFF2-40B4-BE49-F238E27FC236}">
                  <a16:creationId xmlns:a16="http://schemas.microsoft.com/office/drawing/2014/main" id="{019DBC2B-F274-3188-C59F-F8A7821B047A}"/>
                </a:ext>
              </a:extLst>
            </p:cNvPr>
            <p:cNvSpPr/>
            <p:nvPr/>
          </p:nvSpPr>
          <p:spPr>
            <a:xfrm>
              <a:off x="4274100" y="877325"/>
              <a:ext cx="102750" cy="163225"/>
            </a:xfrm>
            <a:custGeom>
              <a:avLst/>
              <a:gdLst/>
              <a:ahLst/>
              <a:cxnLst/>
              <a:rect l="l" t="t" r="r" b="b"/>
              <a:pathLst>
                <a:path w="4110" h="6529" extrusionOk="0">
                  <a:moveTo>
                    <a:pt x="183" y="6437"/>
                  </a:moveTo>
                  <a:cubicBezTo>
                    <a:pt x="343" y="6528"/>
                    <a:pt x="2352" y="3424"/>
                    <a:pt x="2352" y="3424"/>
                  </a:cubicBezTo>
                  <a:cubicBezTo>
                    <a:pt x="2352" y="3424"/>
                    <a:pt x="4109" y="206"/>
                    <a:pt x="3949" y="114"/>
                  </a:cubicBezTo>
                  <a:cubicBezTo>
                    <a:pt x="3790" y="0"/>
                    <a:pt x="1735" y="3059"/>
                    <a:pt x="1735" y="3059"/>
                  </a:cubicBezTo>
                  <a:cubicBezTo>
                    <a:pt x="1735" y="3059"/>
                    <a:pt x="1" y="6323"/>
                    <a:pt x="183" y="6437"/>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2" name="Google Shape;1733;p43">
              <a:extLst>
                <a:ext uri="{FF2B5EF4-FFF2-40B4-BE49-F238E27FC236}">
                  <a16:creationId xmlns:a16="http://schemas.microsoft.com/office/drawing/2014/main" id="{83922718-081A-2B72-4771-83908A8265F5}"/>
                </a:ext>
              </a:extLst>
            </p:cNvPr>
            <p:cNvSpPr/>
            <p:nvPr/>
          </p:nvSpPr>
          <p:spPr>
            <a:xfrm>
              <a:off x="3954550" y="1159200"/>
              <a:ext cx="288775" cy="514175"/>
            </a:xfrm>
            <a:custGeom>
              <a:avLst/>
              <a:gdLst/>
              <a:ahLst/>
              <a:cxnLst/>
              <a:rect l="l" t="t" r="r" b="b"/>
              <a:pathLst>
                <a:path w="11551" h="20567" extrusionOk="0">
                  <a:moveTo>
                    <a:pt x="1005" y="18969"/>
                  </a:moveTo>
                  <a:cubicBezTo>
                    <a:pt x="1553" y="18010"/>
                    <a:pt x="2260" y="16732"/>
                    <a:pt x="2968" y="15431"/>
                  </a:cubicBezTo>
                  <a:cubicBezTo>
                    <a:pt x="4474" y="12897"/>
                    <a:pt x="5981" y="10363"/>
                    <a:pt x="5981" y="10363"/>
                  </a:cubicBezTo>
                  <a:cubicBezTo>
                    <a:pt x="5981" y="10363"/>
                    <a:pt x="7419" y="7807"/>
                    <a:pt x="8857" y="5251"/>
                  </a:cubicBezTo>
                  <a:cubicBezTo>
                    <a:pt x="9541" y="3950"/>
                    <a:pt x="10249" y="2649"/>
                    <a:pt x="10751" y="1690"/>
                  </a:cubicBezTo>
                  <a:cubicBezTo>
                    <a:pt x="11253" y="708"/>
                    <a:pt x="11550" y="46"/>
                    <a:pt x="11527" y="24"/>
                  </a:cubicBezTo>
                  <a:cubicBezTo>
                    <a:pt x="11482" y="1"/>
                    <a:pt x="11071" y="617"/>
                    <a:pt x="10500" y="1553"/>
                  </a:cubicBezTo>
                  <a:cubicBezTo>
                    <a:pt x="9929" y="2489"/>
                    <a:pt x="9176" y="3744"/>
                    <a:pt x="8423" y="5000"/>
                  </a:cubicBezTo>
                  <a:cubicBezTo>
                    <a:pt x="6894" y="7510"/>
                    <a:pt x="5364" y="10021"/>
                    <a:pt x="5364" y="10021"/>
                  </a:cubicBezTo>
                  <a:cubicBezTo>
                    <a:pt x="5364" y="10021"/>
                    <a:pt x="3949" y="12600"/>
                    <a:pt x="2534" y="15202"/>
                  </a:cubicBezTo>
                  <a:cubicBezTo>
                    <a:pt x="1872" y="16526"/>
                    <a:pt x="1233" y="17850"/>
                    <a:pt x="754" y="18854"/>
                  </a:cubicBezTo>
                  <a:cubicBezTo>
                    <a:pt x="297" y="19859"/>
                    <a:pt x="0" y="20521"/>
                    <a:pt x="46" y="20544"/>
                  </a:cubicBezTo>
                  <a:cubicBezTo>
                    <a:pt x="92" y="20566"/>
                    <a:pt x="457" y="19950"/>
                    <a:pt x="1005" y="1896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3" name="Google Shape;1734;p43">
              <a:extLst>
                <a:ext uri="{FF2B5EF4-FFF2-40B4-BE49-F238E27FC236}">
                  <a16:creationId xmlns:a16="http://schemas.microsoft.com/office/drawing/2014/main" id="{14BF0634-45C5-C2ED-9710-2A1BEEB8F817}"/>
                </a:ext>
              </a:extLst>
            </p:cNvPr>
            <p:cNvSpPr/>
            <p:nvPr/>
          </p:nvSpPr>
          <p:spPr>
            <a:xfrm>
              <a:off x="3810175" y="1423975"/>
              <a:ext cx="136975" cy="235700"/>
            </a:xfrm>
            <a:custGeom>
              <a:avLst/>
              <a:gdLst/>
              <a:ahLst/>
              <a:cxnLst/>
              <a:rect l="l" t="t" r="r" b="b"/>
              <a:pathLst>
                <a:path w="5479" h="9428" extrusionOk="0">
                  <a:moveTo>
                    <a:pt x="5296" y="92"/>
                  </a:moveTo>
                  <a:cubicBezTo>
                    <a:pt x="5114" y="1"/>
                    <a:pt x="2420" y="4520"/>
                    <a:pt x="2420" y="4520"/>
                  </a:cubicBezTo>
                  <a:cubicBezTo>
                    <a:pt x="2420" y="4520"/>
                    <a:pt x="1" y="9268"/>
                    <a:pt x="183" y="9359"/>
                  </a:cubicBezTo>
                  <a:cubicBezTo>
                    <a:pt x="343" y="9428"/>
                    <a:pt x="3059" y="4885"/>
                    <a:pt x="3059" y="4885"/>
                  </a:cubicBezTo>
                  <a:cubicBezTo>
                    <a:pt x="3059" y="4885"/>
                    <a:pt x="5479" y="183"/>
                    <a:pt x="5296" y="9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4" name="Google Shape;1735;p43">
              <a:extLst>
                <a:ext uri="{FF2B5EF4-FFF2-40B4-BE49-F238E27FC236}">
                  <a16:creationId xmlns:a16="http://schemas.microsoft.com/office/drawing/2014/main" id="{998AEDD7-F33F-E200-A419-B36904754E45}"/>
                </a:ext>
              </a:extLst>
            </p:cNvPr>
            <p:cNvSpPr/>
            <p:nvPr/>
          </p:nvSpPr>
          <p:spPr>
            <a:xfrm>
              <a:off x="3719450" y="457325"/>
              <a:ext cx="512450" cy="362375"/>
            </a:xfrm>
            <a:custGeom>
              <a:avLst/>
              <a:gdLst/>
              <a:ahLst/>
              <a:cxnLst/>
              <a:rect l="l" t="t" r="r" b="b"/>
              <a:pathLst>
                <a:path w="20498" h="14495" extrusionOk="0">
                  <a:moveTo>
                    <a:pt x="18923" y="13239"/>
                  </a:moveTo>
                  <a:cubicBezTo>
                    <a:pt x="17964" y="12555"/>
                    <a:pt x="16686" y="11642"/>
                    <a:pt x="15408" y="10729"/>
                  </a:cubicBezTo>
                  <a:cubicBezTo>
                    <a:pt x="12828" y="8925"/>
                    <a:pt x="10249" y="7099"/>
                    <a:pt x="10249" y="7099"/>
                  </a:cubicBezTo>
                  <a:cubicBezTo>
                    <a:pt x="10249" y="7099"/>
                    <a:pt x="9587" y="6666"/>
                    <a:pt x="8606" y="6027"/>
                  </a:cubicBezTo>
                  <a:cubicBezTo>
                    <a:pt x="8126" y="5707"/>
                    <a:pt x="7533" y="5365"/>
                    <a:pt x="6894" y="4999"/>
                  </a:cubicBezTo>
                  <a:cubicBezTo>
                    <a:pt x="6255" y="4634"/>
                    <a:pt x="5593" y="4223"/>
                    <a:pt x="4931" y="3835"/>
                  </a:cubicBezTo>
                  <a:cubicBezTo>
                    <a:pt x="3584" y="3014"/>
                    <a:pt x="2329" y="2101"/>
                    <a:pt x="1461" y="1347"/>
                  </a:cubicBezTo>
                  <a:cubicBezTo>
                    <a:pt x="1233" y="1142"/>
                    <a:pt x="1050" y="982"/>
                    <a:pt x="868" y="822"/>
                  </a:cubicBezTo>
                  <a:cubicBezTo>
                    <a:pt x="708" y="640"/>
                    <a:pt x="548" y="503"/>
                    <a:pt x="434" y="389"/>
                  </a:cubicBezTo>
                  <a:cubicBezTo>
                    <a:pt x="183" y="138"/>
                    <a:pt x="46" y="1"/>
                    <a:pt x="23" y="24"/>
                  </a:cubicBezTo>
                  <a:cubicBezTo>
                    <a:pt x="0" y="46"/>
                    <a:pt x="115" y="206"/>
                    <a:pt x="320" y="480"/>
                  </a:cubicBezTo>
                  <a:cubicBezTo>
                    <a:pt x="434" y="617"/>
                    <a:pt x="571" y="777"/>
                    <a:pt x="708" y="959"/>
                  </a:cubicBezTo>
                  <a:cubicBezTo>
                    <a:pt x="868" y="1142"/>
                    <a:pt x="1073" y="1325"/>
                    <a:pt x="1279" y="1553"/>
                  </a:cubicBezTo>
                  <a:cubicBezTo>
                    <a:pt x="2100" y="2397"/>
                    <a:pt x="3333" y="3379"/>
                    <a:pt x="4657" y="4246"/>
                  </a:cubicBezTo>
                  <a:cubicBezTo>
                    <a:pt x="5296" y="4680"/>
                    <a:pt x="5958" y="5114"/>
                    <a:pt x="6597" y="5502"/>
                  </a:cubicBezTo>
                  <a:cubicBezTo>
                    <a:pt x="7213" y="5890"/>
                    <a:pt x="7784" y="6232"/>
                    <a:pt x="8263" y="6597"/>
                  </a:cubicBezTo>
                  <a:cubicBezTo>
                    <a:pt x="9222" y="7259"/>
                    <a:pt x="9861" y="7716"/>
                    <a:pt x="9861" y="7716"/>
                  </a:cubicBezTo>
                  <a:cubicBezTo>
                    <a:pt x="9861" y="7716"/>
                    <a:pt x="12486" y="9428"/>
                    <a:pt x="15111" y="11139"/>
                  </a:cubicBezTo>
                  <a:cubicBezTo>
                    <a:pt x="16435" y="12007"/>
                    <a:pt x="17759" y="12851"/>
                    <a:pt x="18763" y="13468"/>
                  </a:cubicBezTo>
                  <a:cubicBezTo>
                    <a:pt x="19767" y="14107"/>
                    <a:pt x="20452" y="14495"/>
                    <a:pt x="20475" y="14472"/>
                  </a:cubicBezTo>
                  <a:cubicBezTo>
                    <a:pt x="20498" y="14426"/>
                    <a:pt x="19881" y="13947"/>
                    <a:pt x="18923" y="1323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5" name="Google Shape;1736;p43">
              <a:extLst>
                <a:ext uri="{FF2B5EF4-FFF2-40B4-BE49-F238E27FC236}">
                  <a16:creationId xmlns:a16="http://schemas.microsoft.com/office/drawing/2014/main" id="{40AE2FD0-2FCF-A9BF-0A7F-B89DCC070AD1}"/>
                </a:ext>
              </a:extLst>
            </p:cNvPr>
            <p:cNvSpPr/>
            <p:nvPr/>
          </p:nvSpPr>
          <p:spPr>
            <a:xfrm>
              <a:off x="3847850" y="498425"/>
              <a:ext cx="400025" cy="280200"/>
            </a:xfrm>
            <a:custGeom>
              <a:avLst/>
              <a:gdLst/>
              <a:ahLst/>
              <a:cxnLst/>
              <a:rect l="l" t="t" r="r" b="b"/>
              <a:pathLst>
                <a:path w="16001" h="11208" extrusionOk="0">
                  <a:moveTo>
                    <a:pt x="343" y="297"/>
                  </a:moveTo>
                  <a:cubicBezTo>
                    <a:pt x="548" y="457"/>
                    <a:pt x="845" y="685"/>
                    <a:pt x="1187" y="982"/>
                  </a:cubicBezTo>
                  <a:cubicBezTo>
                    <a:pt x="1895" y="1552"/>
                    <a:pt x="2808" y="2351"/>
                    <a:pt x="3743" y="3127"/>
                  </a:cubicBezTo>
                  <a:cubicBezTo>
                    <a:pt x="4223" y="3515"/>
                    <a:pt x="4702" y="3880"/>
                    <a:pt x="5159" y="4246"/>
                  </a:cubicBezTo>
                  <a:cubicBezTo>
                    <a:pt x="5615" y="4565"/>
                    <a:pt x="6049" y="4885"/>
                    <a:pt x="6414" y="5159"/>
                  </a:cubicBezTo>
                  <a:cubicBezTo>
                    <a:pt x="7167" y="5684"/>
                    <a:pt x="7669" y="6026"/>
                    <a:pt x="7669" y="6026"/>
                  </a:cubicBezTo>
                  <a:cubicBezTo>
                    <a:pt x="7669" y="6026"/>
                    <a:pt x="8172" y="6391"/>
                    <a:pt x="8948" y="6871"/>
                  </a:cubicBezTo>
                  <a:cubicBezTo>
                    <a:pt x="9724" y="7350"/>
                    <a:pt x="10774" y="7989"/>
                    <a:pt x="11801" y="8628"/>
                  </a:cubicBezTo>
                  <a:cubicBezTo>
                    <a:pt x="12326" y="8948"/>
                    <a:pt x="12851" y="9267"/>
                    <a:pt x="13330" y="9564"/>
                  </a:cubicBezTo>
                  <a:cubicBezTo>
                    <a:pt x="13809" y="9861"/>
                    <a:pt x="14266" y="10157"/>
                    <a:pt x="14631" y="10408"/>
                  </a:cubicBezTo>
                  <a:cubicBezTo>
                    <a:pt x="15407" y="10911"/>
                    <a:pt x="15932" y="11207"/>
                    <a:pt x="15978" y="11185"/>
                  </a:cubicBezTo>
                  <a:cubicBezTo>
                    <a:pt x="16001" y="11139"/>
                    <a:pt x="15521" y="10751"/>
                    <a:pt x="14791" y="10180"/>
                  </a:cubicBezTo>
                  <a:cubicBezTo>
                    <a:pt x="14426" y="9906"/>
                    <a:pt x="14015" y="9587"/>
                    <a:pt x="13558" y="9222"/>
                  </a:cubicBezTo>
                  <a:cubicBezTo>
                    <a:pt x="13079" y="8902"/>
                    <a:pt x="12577" y="8560"/>
                    <a:pt x="12075" y="8194"/>
                  </a:cubicBezTo>
                  <a:cubicBezTo>
                    <a:pt x="11070" y="7510"/>
                    <a:pt x="10066" y="6825"/>
                    <a:pt x="9313" y="6300"/>
                  </a:cubicBezTo>
                  <a:cubicBezTo>
                    <a:pt x="8537" y="5798"/>
                    <a:pt x="8057" y="5433"/>
                    <a:pt x="8057" y="5433"/>
                  </a:cubicBezTo>
                  <a:cubicBezTo>
                    <a:pt x="8057" y="5433"/>
                    <a:pt x="7555" y="5113"/>
                    <a:pt x="6802" y="4611"/>
                  </a:cubicBezTo>
                  <a:cubicBezTo>
                    <a:pt x="6414" y="4360"/>
                    <a:pt x="5980" y="4063"/>
                    <a:pt x="5501" y="3766"/>
                  </a:cubicBezTo>
                  <a:cubicBezTo>
                    <a:pt x="5045" y="3424"/>
                    <a:pt x="4542" y="3082"/>
                    <a:pt x="4063" y="2716"/>
                  </a:cubicBezTo>
                  <a:cubicBezTo>
                    <a:pt x="3082" y="2009"/>
                    <a:pt x="2123" y="1278"/>
                    <a:pt x="1347" y="753"/>
                  </a:cubicBezTo>
                  <a:cubicBezTo>
                    <a:pt x="982" y="502"/>
                    <a:pt x="639" y="297"/>
                    <a:pt x="411" y="160"/>
                  </a:cubicBezTo>
                  <a:cubicBezTo>
                    <a:pt x="160" y="46"/>
                    <a:pt x="23" y="0"/>
                    <a:pt x="23" y="23"/>
                  </a:cubicBezTo>
                  <a:cubicBezTo>
                    <a:pt x="0" y="46"/>
                    <a:pt x="137" y="137"/>
                    <a:pt x="343" y="297"/>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6" name="Google Shape;1737;p43">
              <a:extLst>
                <a:ext uri="{FF2B5EF4-FFF2-40B4-BE49-F238E27FC236}">
                  <a16:creationId xmlns:a16="http://schemas.microsoft.com/office/drawing/2014/main" id="{D4960BA0-6DED-E30B-1E50-20C8A8824F27}"/>
                </a:ext>
              </a:extLst>
            </p:cNvPr>
            <p:cNvSpPr/>
            <p:nvPr/>
          </p:nvSpPr>
          <p:spPr>
            <a:xfrm>
              <a:off x="3811325" y="571450"/>
              <a:ext cx="202600" cy="131850"/>
            </a:xfrm>
            <a:custGeom>
              <a:avLst/>
              <a:gdLst/>
              <a:ahLst/>
              <a:cxnLst/>
              <a:rect l="l" t="t" r="r" b="b"/>
              <a:pathLst>
                <a:path w="8104" h="5274" extrusionOk="0">
                  <a:moveTo>
                    <a:pt x="6026" y="3972"/>
                  </a:moveTo>
                  <a:cubicBezTo>
                    <a:pt x="5045" y="3310"/>
                    <a:pt x="4132" y="2557"/>
                    <a:pt x="4132" y="2557"/>
                  </a:cubicBezTo>
                  <a:cubicBezTo>
                    <a:pt x="4132" y="2557"/>
                    <a:pt x="3150" y="1895"/>
                    <a:pt x="2169" y="1211"/>
                  </a:cubicBezTo>
                  <a:cubicBezTo>
                    <a:pt x="1187" y="549"/>
                    <a:pt x="114" y="1"/>
                    <a:pt x="69" y="92"/>
                  </a:cubicBezTo>
                  <a:cubicBezTo>
                    <a:pt x="0" y="183"/>
                    <a:pt x="959" y="868"/>
                    <a:pt x="1872" y="1621"/>
                  </a:cubicBezTo>
                  <a:cubicBezTo>
                    <a:pt x="2785" y="2397"/>
                    <a:pt x="3698" y="3151"/>
                    <a:pt x="3698" y="3151"/>
                  </a:cubicBezTo>
                  <a:cubicBezTo>
                    <a:pt x="3698" y="3151"/>
                    <a:pt x="4702" y="3835"/>
                    <a:pt x="5775" y="4406"/>
                  </a:cubicBezTo>
                  <a:cubicBezTo>
                    <a:pt x="6871" y="4954"/>
                    <a:pt x="8035" y="5273"/>
                    <a:pt x="8058" y="5182"/>
                  </a:cubicBezTo>
                  <a:cubicBezTo>
                    <a:pt x="8103" y="5068"/>
                    <a:pt x="7008" y="4612"/>
                    <a:pt x="6026" y="397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7" name="Google Shape;1738;p43">
              <a:extLst>
                <a:ext uri="{FF2B5EF4-FFF2-40B4-BE49-F238E27FC236}">
                  <a16:creationId xmlns:a16="http://schemas.microsoft.com/office/drawing/2014/main" id="{4E61E356-FA21-9D3C-CEF3-08869DF5CA90}"/>
                </a:ext>
              </a:extLst>
            </p:cNvPr>
            <p:cNvSpPr/>
            <p:nvPr/>
          </p:nvSpPr>
          <p:spPr>
            <a:xfrm>
              <a:off x="3513450" y="508700"/>
              <a:ext cx="399475" cy="380625"/>
            </a:xfrm>
            <a:custGeom>
              <a:avLst/>
              <a:gdLst/>
              <a:ahLst/>
              <a:cxnLst/>
              <a:rect l="l" t="t" r="r" b="b"/>
              <a:pathLst>
                <a:path w="15979" h="15225" extrusionOk="0">
                  <a:moveTo>
                    <a:pt x="13125" y="1141"/>
                  </a:moveTo>
                  <a:cubicBezTo>
                    <a:pt x="13125" y="1141"/>
                    <a:pt x="8560" y="0"/>
                    <a:pt x="6848" y="3994"/>
                  </a:cubicBezTo>
                  <a:cubicBezTo>
                    <a:pt x="5136" y="7989"/>
                    <a:pt x="0" y="11983"/>
                    <a:pt x="0" y="11983"/>
                  </a:cubicBezTo>
                  <a:lnTo>
                    <a:pt x="3630" y="11801"/>
                  </a:lnTo>
                  <a:lnTo>
                    <a:pt x="3630" y="15224"/>
                  </a:lnTo>
                  <a:cubicBezTo>
                    <a:pt x="3630" y="15224"/>
                    <a:pt x="6483" y="13307"/>
                    <a:pt x="7989" y="11230"/>
                  </a:cubicBezTo>
                  <a:cubicBezTo>
                    <a:pt x="9519" y="9130"/>
                    <a:pt x="11984" y="3036"/>
                    <a:pt x="15978" y="3424"/>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8" name="Google Shape;1739;p43">
              <a:extLst>
                <a:ext uri="{FF2B5EF4-FFF2-40B4-BE49-F238E27FC236}">
                  <a16:creationId xmlns:a16="http://schemas.microsoft.com/office/drawing/2014/main" id="{93978665-3E6D-159A-F891-6CDDAE3FF920}"/>
                </a:ext>
              </a:extLst>
            </p:cNvPr>
            <p:cNvSpPr/>
            <p:nvPr/>
          </p:nvSpPr>
          <p:spPr>
            <a:xfrm>
              <a:off x="3499175" y="480150"/>
              <a:ext cx="399475" cy="380650"/>
            </a:xfrm>
            <a:custGeom>
              <a:avLst/>
              <a:gdLst/>
              <a:ahLst/>
              <a:cxnLst/>
              <a:rect l="l" t="t" r="r" b="b"/>
              <a:pathLst>
                <a:path w="15979" h="15226" extrusionOk="0">
                  <a:moveTo>
                    <a:pt x="13125" y="1142"/>
                  </a:moveTo>
                  <a:cubicBezTo>
                    <a:pt x="13125" y="1142"/>
                    <a:pt x="8560" y="1"/>
                    <a:pt x="6848" y="3995"/>
                  </a:cubicBezTo>
                  <a:cubicBezTo>
                    <a:pt x="5137" y="7990"/>
                    <a:pt x="1" y="11984"/>
                    <a:pt x="1" y="11984"/>
                  </a:cubicBezTo>
                  <a:lnTo>
                    <a:pt x="3630" y="11801"/>
                  </a:lnTo>
                  <a:lnTo>
                    <a:pt x="3630" y="15225"/>
                  </a:lnTo>
                  <a:cubicBezTo>
                    <a:pt x="3630" y="15225"/>
                    <a:pt x="6483" y="13308"/>
                    <a:pt x="7990" y="11231"/>
                  </a:cubicBezTo>
                  <a:cubicBezTo>
                    <a:pt x="9519" y="9131"/>
                    <a:pt x="11984" y="3037"/>
                    <a:pt x="15979" y="3425"/>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12" name="Google Shape;1587;p39">
            <a:extLst>
              <a:ext uri="{FF2B5EF4-FFF2-40B4-BE49-F238E27FC236}">
                <a16:creationId xmlns:a16="http://schemas.microsoft.com/office/drawing/2014/main" id="{77BF63B4-1E4B-E036-835F-54EBAA988585}"/>
              </a:ext>
            </a:extLst>
          </p:cNvPr>
          <p:cNvSpPr txBox="1">
            <a:spLocks noGrp="1"/>
          </p:cNvSpPr>
          <p:nvPr>
            <p:ph type="title"/>
          </p:nvPr>
        </p:nvSpPr>
        <p:spPr>
          <a:xfrm>
            <a:off x="0" y="3151649"/>
            <a:ext cx="6279459" cy="763600"/>
          </a:xfrm>
          <a:prstGeom prst="rect">
            <a:avLst/>
          </a:prstGeom>
        </p:spPr>
        <p:txBody>
          <a:bodyPr spcFirstLastPara="1" wrap="square" lIns="121900" tIns="121900" rIns="121900" bIns="121900" anchor="ctr" anchorCtr="0">
            <a:noAutofit/>
          </a:bodyPr>
          <a:lstStyle/>
          <a:p>
            <a:r>
              <a:rPr lang="en" sz="6600">
                <a:latin typeface="Times New Roman" panose="02020603050405020304" pitchFamily="18" charset="0"/>
                <a:cs typeface="Times New Roman" panose="02020603050405020304" pitchFamily="18" charset="0"/>
              </a:rPr>
              <a:t>Hướng dẫn phân tích kiểu văn bản</a:t>
            </a:r>
            <a:endParaRPr sz="6600">
              <a:latin typeface="Times New Roman" panose="02020603050405020304" pitchFamily="18" charset="0"/>
              <a:cs typeface="Times New Roman" panose="02020603050405020304" pitchFamily="18" charset="0"/>
            </a:endParaRPr>
          </a:p>
        </p:txBody>
      </p:sp>
      <p:pic>
        <p:nvPicPr>
          <p:cNvPr id="2" name="Picture 1" descr="A cartoon of a child and child sitting on a stack of books&#10;&#10;Description automatically generated">
            <a:extLst>
              <a:ext uri="{FF2B5EF4-FFF2-40B4-BE49-F238E27FC236}">
                <a16:creationId xmlns:a16="http://schemas.microsoft.com/office/drawing/2014/main" id="{B9C463F1-5D3E-F0E8-685A-737E44A694B5}"/>
              </a:ext>
            </a:extLst>
          </p:cNvPr>
          <p:cNvPicPr>
            <a:picLocks noChangeAspect="1"/>
          </p:cNvPicPr>
          <p:nvPr/>
        </p:nvPicPr>
        <p:blipFill>
          <a:blip r:embed="rId3"/>
          <a:stretch>
            <a:fillRect/>
          </a:stretch>
        </p:blipFill>
        <p:spPr>
          <a:xfrm>
            <a:off x="6507219" y="1887684"/>
            <a:ext cx="4316446" cy="5028488"/>
          </a:xfrm>
          <a:prstGeom prst="rect">
            <a:avLst/>
          </a:prstGeom>
        </p:spPr>
      </p:pic>
    </p:spTree>
    <p:extLst>
      <p:ext uri="{BB962C8B-B14F-4D97-AF65-F5344CB8AC3E}">
        <p14:creationId xmlns:p14="http://schemas.microsoft.com/office/powerpoint/2010/main" val="747670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3"/>
                                        </p:tgtEl>
                                        <p:attrNameLst>
                                          <p:attrName>style.visibility</p:attrName>
                                        </p:attrNameLst>
                                      </p:cBhvr>
                                      <p:to>
                                        <p:strVal val="visible"/>
                                      </p:to>
                                    </p:set>
                                    <p:anim calcmode="lin" valueType="num">
                                      <p:cBhvr additive="base">
                                        <p:cTn id="7" dur="500" fill="hold"/>
                                        <p:tgtEl>
                                          <p:spTgt spid="1653"/>
                                        </p:tgtEl>
                                        <p:attrNameLst>
                                          <p:attrName>ppt_x</p:attrName>
                                        </p:attrNameLst>
                                      </p:cBhvr>
                                      <p:tavLst>
                                        <p:tav tm="0">
                                          <p:val>
                                            <p:strVal val="#ppt_x"/>
                                          </p:val>
                                        </p:tav>
                                        <p:tav tm="100000">
                                          <p:val>
                                            <p:strVal val="#ppt_x"/>
                                          </p:val>
                                        </p:tav>
                                      </p:tavLst>
                                    </p:anim>
                                    <p:anim calcmode="lin" valueType="num">
                                      <p:cBhvr additive="base">
                                        <p:cTn id="8" dur="500" fill="hold"/>
                                        <p:tgtEl>
                                          <p:spTgt spid="16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5"/>
                                        </p:tgtEl>
                                        <p:attrNameLst>
                                          <p:attrName>style.visibility</p:attrName>
                                        </p:attrNameLst>
                                      </p:cBhvr>
                                      <p:to>
                                        <p:strVal val="visible"/>
                                      </p:to>
                                    </p:set>
                                    <p:anim calcmode="lin" valueType="num">
                                      <p:cBhvr additive="base">
                                        <p:cTn id="11" dur="500" fill="hold"/>
                                        <p:tgtEl>
                                          <p:spTgt spid="1655"/>
                                        </p:tgtEl>
                                        <p:attrNameLst>
                                          <p:attrName>ppt_x</p:attrName>
                                        </p:attrNameLst>
                                      </p:cBhvr>
                                      <p:tavLst>
                                        <p:tav tm="0">
                                          <p:val>
                                            <p:strVal val="#ppt_x"/>
                                          </p:val>
                                        </p:tav>
                                        <p:tav tm="100000">
                                          <p:val>
                                            <p:strVal val="#ppt_x"/>
                                          </p:val>
                                        </p:tav>
                                      </p:tavLst>
                                    </p:anim>
                                    <p:anim calcmode="lin" valueType="num">
                                      <p:cBhvr additive="base">
                                        <p:cTn id="12" dur="500" fill="hold"/>
                                        <p:tgtEl>
                                          <p:spTgt spid="16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92"/>
                                        </p:tgtEl>
                                        <p:attrNameLst>
                                          <p:attrName>style.visibility</p:attrName>
                                        </p:attrNameLst>
                                      </p:cBhvr>
                                      <p:to>
                                        <p:strVal val="visible"/>
                                      </p:to>
                                    </p:set>
                                    <p:anim calcmode="lin" valueType="num">
                                      <p:cBhvr additive="base">
                                        <p:cTn id="15" dur="500" fill="hold"/>
                                        <p:tgtEl>
                                          <p:spTgt spid="1692"/>
                                        </p:tgtEl>
                                        <p:attrNameLst>
                                          <p:attrName>ppt_x</p:attrName>
                                        </p:attrNameLst>
                                      </p:cBhvr>
                                      <p:tavLst>
                                        <p:tav tm="0">
                                          <p:val>
                                            <p:strVal val="#ppt_x"/>
                                          </p:val>
                                        </p:tav>
                                        <p:tav tm="100000">
                                          <p:val>
                                            <p:strVal val="#ppt_x"/>
                                          </p:val>
                                        </p:tav>
                                      </p:tavLst>
                                    </p:anim>
                                    <p:anim calcmode="lin" valueType="num">
                                      <p:cBhvr additive="base">
                                        <p:cTn id="16" dur="500" fill="hold"/>
                                        <p:tgtEl>
                                          <p:spTgt spid="16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28"/>
                                        </p:tgtEl>
                                        <p:attrNameLst>
                                          <p:attrName>style.visibility</p:attrName>
                                        </p:attrNameLst>
                                      </p:cBhvr>
                                      <p:to>
                                        <p:strVal val="visible"/>
                                      </p:to>
                                    </p:set>
                                    <p:anim calcmode="lin" valueType="num">
                                      <p:cBhvr additive="base">
                                        <p:cTn id="19" dur="500" fill="hold"/>
                                        <p:tgtEl>
                                          <p:spTgt spid="1628"/>
                                        </p:tgtEl>
                                        <p:attrNameLst>
                                          <p:attrName>ppt_x</p:attrName>
                                        </p:attrNameLst>
                                      </p:cBhvr>
                                      <p:tavLst>
                                        <p:tav tm="0">
                                          <p:val>
                                            <p:strVal val="#ppt_x"/>
                                          </p:val>
                                        </p:tav>
                                        <p:tav tm="100000">
                                          <p:val>
                                            <p:strVal val="#ppt_x"/>
                                          </p:val>
                                        </p:tav>
                                      </p:tavLst>
                                    </p:anim>
                                    <p:anim calcmode="lin" valueType="num">
                                      <p:cBhvr additive="base">
                                        <p:cTn id="20" dur="500" fill="hold"/>
                                        <p:tgtEl>
                                          <p:spTgt spid="16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12"/>
                                        </p:tgtEl>
                                        <p:attrNameLst>
                                          <p:attrName>style.visibility</p:attrName>
                                        </p:attrNameLst>
                                      </p:cBhvr>
                                      <p:to>
                                        <p:strVal val="visible"/>
                                      </p:to>
                                    </p:set>
                                    <p:anim calcmode="lin" valueType="num">
                                      <p:cBhvr additive="base">
                                        <p:cTn id="23" dur="500" fill="hold"/>
                                        <p:tgtEl>
                                          <p:spTgt spid="1712"/>
                                        </p:tgtEl>
                                        <p:attrNameLst>
                                          <p:attrName>ppt_x</p:attrName>
                                        </p:attrNameLst>
                                      </p:cBhvr>
                                      <p:tavLst>
                                        <p:tav tm="0">
                                          <p:val>
                                            <p:strVal val="#ppt_x"/>
                                          </p:val>
                                        </p:tav>
                                        <p:tav tm="100000">
                                          <p:val>
                                            <p:strVal val="#ppt_x"/>
                                          </p:val>
                                        </p:tav>
                                      </p:tavLst>
                                    </p:anim>
                                    <p:anim calcmode="lin" valueType="num">
                                      <p:cBhvr additive="base">
                                        <p:cTn id="24" dur="500" fill="hold"/>
                                        <p:tgtEl>
                                          <p:spTgt spid="1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 grpId="0" animBg="1"/>
      <p:bldP spid="1655" grpId="0"/>
      <p:bldP spid="17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920583" y="722676"/>
            <a:ext cx="7500509"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3733" b="1" i="1" kern="0">
                <a:latin typeface="Times New Roman" panose="02020603050405020304" pitchFamily="18" charset="0"/>
                <a:cs typeface="Times New Roman" panose="02020603050405020304" pitchFamily="18" charset="0"/>
              </a:rPr>
              <a:t>1. Câu 1</a:t>
            </a:r>
          </a:p>
        </p:txBody>
      </p:sp>
      <p:pic>
        <p:nvPicPr>
          <p:cNvPr id="4" name="图片 9" descr="0c5d450a7306911101ae9ac82e2f0242">
            <a:extLst>
              <a:ext uri="{FF2B5EF4-FFF2-40B4-BE49-F238E27FC236}">
                <a16:creationId xmlns:a16="http://schemas.microsoft.com/office/drawing/2014/main" id="{60CBE7D8-B2EF-522D-07FD-06DA6FC1F936}"/>
              </a:ext>
            </a:extLst>
          </p:cNvPr>
          <p:cNvPicPr>
            <a:picLocks noChangeAspect="1"/>
          </p:cNvPicPr>
          <p:nvPr/>
        </p:nvPicPr>
        <p:blipFill>
          <a:blip r:embed="rId2"/>
          <a:stretch>
            <a:fillRect/>
          </a:stretch>
        </p:blipFill>
        <p:spPr>
          <a:xfrm>
            <a:off x="6838853" y="1996549"/>
            <a:ext cx="4352643" cy="3714648"/>
          </a:xfrm>
          <a:prstGeom prst="rect">
            <a:avLst/>
          </a:prstGeom>
        </p:spPr>
      </p:pic>
      <p:sp>
        <p:nvSpPr>
          <p:cNvPr id="7" name="文本框 15">
            <a:extLst>
              <a:ext uri="{FF2B5EF4-FFF2-40B4-BE49-F238E27FC236}">
                <a16:creationId xmlns:a16="http://schemas.microsoft.com/office/drawing/2014/main" id="{FBA87637-FDF3-A059-2692-EE61D9E769D1}"/>
              </a:ext>
            </a:extLst>
          </p:cNvPr>
          <p:cNvSpPr txBox="1"/>
          <p:nvPr/>
        </p:nvSpPr>
        <p:spPr>
          <a:xfrm>
            <a:off x="6951148" y="3161375"/>
            <a:ext cx="3820547" cy="1384995"/>
          </a:xfrm>
          <a:prstGeom prst="rect">
            <a:avLst/>
          </a:prstGeom>
          <a:noFill/>
        </p:spPr>
        <p:txBody>
          <a:bodyPr wrap="square" rtlCol="0">
            <a:spAutoFit/>
          </a:bodyPr>
          <a:lstStyle/>
          <a:p>
            <a:pPr algn="ctr" defTabSz="1219170">
              <a:buClr>
                <a:srgbClr val="000000"/>
              </a:buClr>
            </a:pPr>
            <a:r>
              <a:rPr lang="en-US" sz="2800" i="1" kern="0">
                <a:solidFill>
                  <a:schemeClr val="bg1">
                    <a:lumMod val="10000"/>
                  </a:schemeClr>
                </a:solidFill>
                <a:latin typeface="Times New Roman" panose="02020603050405020304" pitchFamily="18" charset="0"/>
                <a:cs typeface="Times New Roman" panose="02020603050405020304" pitchFamily="18" charset="0"/>
                <a:sym typeface="Arial"/>
              </a:rPr>
              <a:t>     X</a:t>
            </a:r>
            <a:r>
              <a:rPr lang="vi-VN" sz="2800">
                <a:solidFill>
                  <a:schemeClr val="bg1">
                    <a:lumMod val="10000"/>
                  </a:schemeClr>
                </a:solidFill>
                <a:latin typeface="Times New Roman" panose="02020603050405020304" pitchFamily="18" charset="0"/>
                <a:cs typeface="Times New Roman" panose="02020603050405020304" pitchFamily="18" charset="0"/>
              </a:rPr>
              <a:t>ác định bố cục của bài viết và nội dung chính của từng phần.</a:t>
            </a:r>
            <a:endParaRPr lang="en-US" sz="2800" kern="0">
              <a:solidFill>
                <a:schemeClr val="bg1">
                  <a:lumMod val="10000"/>
                </a:schemeClr>
              </a:solidFill>
              <a:latin typeface="Times New Roman" panose="02020603050405020304" pitchFamily="18" charset="0"/>
              <a:cs typeface="Times New Roman" panose="02020603050405020304" pitchFamily="18" charset="0"/>
              <a:sym typeface="Arial"/>
            </a:endParaRPr>
          </a:p>
        </p:txBody>
      </p:sp>
      <p:pic>
        <p:nvPicPr>
          <p:cNvPr id="8" name="图片 18" descr="C:\Users\summer\Desktop\PPT\ALL\ALL-素材\卡通\元素及艺术字\5563e3bb41a4c8a1c26a5fd0ce41a95c.png5563e3bb41a4c8a1c26a5fd0ce41a95c">
            <a:extLst>
              <a:ext uri="{FF2B5EF4-FFF2-40B4-BE49-F238E27FC236}">
                <a16:creationId xmlns:a16="http://schemas.microsoft.com/office/drawing/2014/main" id="{9FB62248-7279-7FB9-82C2-C6589FF15D57}"/>
              </a:ext>
            </a:extLst>
          </p:cNvPr>
          <p:cNvPicPr>
            <a:picLocks noChangeAspect="1"/>
          </p:cNvPicPr>
          <p:nvPr/>
        </p:nvPicPr>
        <p:blipFill>
          <a:blip r:embed="rId3"/>
          <a:srcRect/>
          <a:stretch>
            <a:fillRect/>
          </a:stretch>
        </p:blipFill>
        <p:spPr>
          <a:xfrm>
            <a:off x="430726" y="3429000"/>
            <a:ext cx="6038037" cy="3714648"/>
          </a:xfrm>
          <a:prstGeom prst="rect">
            <a:avLst/>
          </a:prstGeom>
        </p:spPr>
      </p:pic>
    </p:spTree>
    <p:extLst>
      <p:ext uri="{BB962C8B-B14F-4D97-AF65-F5344CB8AC3E}">
        <p14:creationId xmlns:p14="http://schemas.microsoft.com/office/powerpoint/2010/main" val="1847350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2201772" y="436192"/>
            <a:ext cx="7111122"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3733" b="1" i="1" kern="0">
                <a:latin typeface="Times New Roman" panose="02020603050405020304" pitchFamily="18" charset="0"/>
                <a:cs typeface="Times New Roman" panose="02020603050405020304" pitchFamily="18" charset="0"/>
              </a:rPr>
              <a:t>1. Câu 1</a:t>
            </a:r>
          </a:p>
        </p:txBody>
      </p:sp>
      <p:sp>
        <p:nvSpPr>
          <p:cNvPr id="2" name="Google Shape;1763;p37">
            <a:extLst>
              <a:ext uri="{FF2B5EF4-FFF2-40B4-BE49-F238E27FC236}">
                <a16:creationId xmlns:a16="http://schemas.microsoft.com/office/drawing/2014/main" id="{D0750D0D-6953-553B-A04B-08EACD1EE1F9}"/>
              </a:ext>
            </a:extLst>
          </p:cNvPr>
          <p:cNvSpPr/>
          <p:nvPr/>
        </p:nvSpPr>
        <p:spPr>
          <a:xfrm>
            <a:off x="4951084" y="1635500"/>
            <a:ext cx="2820000" cy="892800"/>
          </a:xfrm>
          <a:prstGeom prst="roundRect">
            <a:avLst>
              <a:gd name="adj" fmla="val 16667"/>
            </a:avLst>
          </a:prstGeom>
          <a:solidFill>
            <a:srgbClr val="E76C5F"/>
          </a:solid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fr" sz="2800"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Bố cục: 3 phần</a:t>
            </a:r>
            <a:endParaRPr kumimoji="0" sz="2800"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5" name="Google Shape;1765;p37">
            <a:extLst>
              <a:ext uri="{FF2B5EF4-FFF2-40B4-BE49-F238E27FC236}">
                <a16:creationId xmlns:a16="http://schemas.microsoft.com/office/drawing/2014/main" id="{19566448-0E44-2A12-70D7-2E6F898F4C64}"/>
              </a:ext>
            </a:extLst>
          </p:cNvPr>
          <p:cNvSpPr txBox="1"/>
          <p:nvPr/>
        </p:nvSpPr>
        <p:spPr>
          <a:xfrm>
            <a:off x="5269333" y="4238000"/>
            <a:ext cx="2182852" cy="442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fr" sz="2400" b="1" kern="0">
                <a:solidFill>
                  <a:srgbClr val="000000"/>
                </a:solidFill>
                <a:latin typeface="Times New Roman" panose="02020603050405020304" pitchFamily="18" charset="0"/>
                <a:ea typeface="Fira Sans Extra Condensed"/>
                <a:cs typeface="Times New Roman" panose="02020603050405020304" pitchFamily="18" charset="0"/>
                <a:sym typeface="Fira Sans Extra Condensed"/>
              </a:rPr>
              <a:t>Phần nội dung</a:t>
            </a:r>
            <a:endParaRPr sz="2400" b="1" kern="0">
              <a:solidFill>
                <a:srgbClr val="000000"/>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6" name="Google Shape;1766;p37">
            <a:extLst>
              <a:ext uri="{FF2B5EF4-FFF2-40B4-BE49-F238E27FC236}">
                <a16:creationId xmlns:a16="http://schemas.microsoft.com/office/drawing/2014/main" id="{E4FB27FE-C047-FC9C-8E5D-69BCF15D6400}"/>
              </a:ext>
            </a:extLst>
          </p:cNvPr>
          <p:cNvSpPr txBox="1"/>
          <p:nvPr/>
        </p:nvSpPr>
        <p:spPr>
          <a:xfrm>
            <a:off x="4581485" y="4884904"/>
            <a:ext cx="3507035" cy="836400"/>
          </a:xfrm>
          <a:prstGeom prst="rect">
            <a:avLst/>
          </a:prstGeom>
          <a:noFill/>
          <a:ln>
            <a:noFill/>
          </a:ln>
        </p:spPr>
        <p:txBody>
          <a:bodyPr spcFirstLastPara="1" wrap="square" lIns="121900" tIns="121900" rIns="121900" bIns="121900" anchor="ctr" anchorCtr="0">
            <a:noAutofit/>
          </a:bodyPr>
          <a:lstStyle/>
          <a:p>
            <a:pPr marL="30480" marR="30480" algn="ctr">
              <a:spcAft>
                <a:spcPts val="80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 thích nguyên nhân và cách thức diễn ra của hiện tượng tự nhiên.</a:t>
            </a:r>
            <a:endParaRPr lang="en-US"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Google Shape;1768;p37">
            <a:extLst>
              <a:ext uri="{FF2B5EF4-FFF2-40B4-BE49-F238E27FC236}">
                <a16:creationId xmlns:a16="http://schemas.microsoft.com/office/drawing/2014/main" id="{62C8D073-5506-ADF2-2690-08E2B281DC7C}"/>
              </a:ext>
            </a:extLst>
          </p:cNvPr>
          <p:cNvSpPr txBox="1"/>
          <p:nvPr/>
        </p:nvSpPr>
        <p:spPr>
          <a:xfrm>
            <a:off x="9734317" y="4238000"/>
            <a:ext cx="1981200" cy="442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fr" sz="2400" b="1" kern="0">
                <a:solidFill>
                  <a:srgbClr val="000000"/>
                </a:solidFill>
                <a:latin typeface="Times New Roman" panose="02020603050405020304" pitchFamily="18" charset="0"/>
                <a:ea typeface="Fira Sans Extra Condensed"/>
                <a:cs typeface="Times New Roman" panose="02020603050405020304" pitchFamily="18" charset="0"/>
                <a:sym typeface="Fira Sans Extra Condensed"/>
              </a:rPr>
              <a:t>Phần kết bài</a:t>
            </a:r>
            <a:endParaRPr sz="2400" b="1" kern="0">
              <a:solidFill>
                <a:srgbClr val="000000"/>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0" name="Google Shape;1769;p37">
            <a:extLst>
              <a:ext uri="{FF2B5EF4-FFF2-40B4-BE49-F238E27FC236}">
                <a16:creationId xmlns:a16="http://schemas.microsoft.com/office/drawing/2014/main" id="{0D3BDBD4-35A2-8D8C-F2F4-BF860A897C7F}"/>
              </a:ext>
            </a:extLst>
          </p:cNvPr>
          <p:cNvSpPr txBox="1"/>
          <p:nvPr/>
        </p:nvSpPr>
        <p:spPr>
          <a:xfrm>
            <a:off x="9312894" y="4794642"/>
            <a:ext cx="2699854" cy="836400"/>
          </a:xfrm>
          <a:prstGeom prst="rect">
            <a:avLst/>
          </a:prstGeom>
          <a:noFill/>
          <a:ln>
            <a:noFill/>
          </a:ln>
        </p:spPr>
        <p:txBody>
          <a:bodyPr spcFirstLastPara="1" wrap="square" lIns="121900" tIns="121900" rIns="121900" bIns="121900" anchor="ctr" anchorCtr="0">
            <a:noAutofit/>
          </a:bodyPr>
          <a:lstStyle/>
          <a:p>
            <a:pPr marL="30480" marR="30480" algn="ctr">
              <a:spcAft>
                <a:spcPts val="80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 tắt nội dung đã giải thích.</a:t>
            </a:r>
            <a:endParaRPr lang="en-US"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Google Shape;1770;p37">
            <a:extLst>
              <a:ext uri="{FF2B5EF4-FFF2-40B4-BE49-F238E27FC236}">
                <a16:creationId xmlns:a16="http://schemas.microsoft.com/office/drawing/2014/main" id="{E1EFBD7E-3664-03E4-6055-EE277148229C}"/>
              </a:ext>
            </a:extLst>
          </p:cNvPr>
          <p:cNvCxnSpPr>
            <a:stCxn id="2" idx="2"/>
            <a:endCxn id="9" idx="0"/>
          </p:cNvCxnSpPr>
          <p:nvPr/>
        </p:nvCxnSpPr>
        <p:spPr>
          <a:xfrm rot="-5400000" flipH="1">
            <a:off x="7688284" y="1201100"/>
            <a:ext cx="1709600" cy="4364000"/>
          </a:xfrm>
          <a:prstGeom prst="curvedConnector3">
            <a:avLst>
              <a:gd name="adj1" fmla="val 50003"/>
            </a:avLst>
          </a:prstGeom>
          <a:noFill/>
          <a:ln w="9525" cap="flat" cmpd="sng">
            <a:solidFill>
              <a:srgbClr val="666666"/>
            </a:solidFill>
            <a:prstDash val="solid"/>
            <a:round/>
            <a:headEnd type="none" w="med" len="med"/>
            <a:tailEnd type="oval" w="med" len="med"/>
          </a:ln>
        </p:spPr>
      </p:cxnSp>
      <p:cxnSp>
        <p:nvCxnSpPr>
          <p:cNvPr id="12" name="Google Shape;1771;p37">
            <a:extLst>
              <a:ext uri="{FF2B5EF4-FFF2-40B4-BE49-F238E27FC236}">
                <a16:creationId xmlns:a16="http://schemas.microsoft.com/office/drawing/2014/main" id="{F4430587-9F74-75B1-B4D0-AD4B1451636F}"/>
              </a:ext>
            </a:extLst>
          </p:cNvPr>
          <p:cNvCxnSpPr>
            <a:cxnSpLocks/>
            <a:stCxn id="2" idx="2"/>
            <a:endCxn id="5" idx="0"/>
          </p:cNvCxnSpPr>
          <p:nvPr/>
        </p:nvCxnSpPr>
        <p:spPr>
          <a:xfrm rot="5400000">
            <a:off x="5506072" y="3382988"/>
            <a:ext cx="1709700" cy="325"/>
          </a:xfrm>
          <a:prstGeom prst="curvedConnector3">
            <a:avLst>
              <a:gd name="adj1" fmla="val 50000"/>
            </a:avLst>
          </a:prstGeom>
          <a:noFill/>
          <a:ln w="9525" cap="flat" cmpd="sng">
            <a:solidFill>
              <a:srgbClr val="666666"/>
            </a:solidFill>
            <a:prstDash val="solid"/>
            <a:round/>
            <a:headEnd type="none" w="med" len="med"/>
            <a:tailEnd type="oval" w="med" len="med"/>
          </a:ln>
        </p:spPr>
      </p:cxnSp>
      <p:sp>
        <p:nvSpPr>
          <p:cNvPr id="13" name="Google Shape;1773;p37">
            <a:extLst>
              <a:ext uri="{FF2B5EF4-FFF2-40B4-BE49-F238E27FC236}">
                <a16:creationId xmlns:a16="http://schemas.microsoft.com/office/drawing/2014/main" id="{A9FD85DD-B61C-077B-55A3-7CB68BD88A97}"/>
              </a:ext>
            </a:extLst>
          </p:cNvPr>
          <p:cNvSpPr txBox="1"/>
          <p:nvPr/>
        </p:nvSpPr>
        <p:spPr>
          <a:xfrm>
            <a:off x="805801" y="4238000"/>
            <a:ext cx="2182199" cy="442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400" b="1" kern="0">
                <a:solidFill>
                  <a:srgbClr val="000000"/>
                </a:solidFill>
                <a:latin typeface="Times New Roman" panose="02020603050405020304" pitchFamily="18" charset="0"/>
                <a:ea typeface="Fira Sans Extra Condensed"/>
                <a:cs typeface="Times New Roman" panose="02020603050405020304" pitchFamily="18" charset="0"/>
                <a:sym typeface="Fira Sans Extra Condensed"/>
              </a:rPr>
              <a:t>P</a:t>
            </a:r>
            <a:r>
              <a:rPr lang="fr" sz="2400" b="1" kern="0">
                <a:solidFill>
                  <a:srgbClr val="000000"/>
                </a:solidFill>
                <a:latin typeface="Times New Roman" panose="02020603050405020304" pitchFamily="18" charset="0"/>
                <a:ea typeface="Fira Sans Extra Condensed"/>
                <a:cs typeface="Times New Roman" panose="02020603050405020304" pitchFamily="18" charset="0"/>
                <a:sym typeface="Fira Sans Extra Condensed"/>
              </a:rPr>
              <a:t>hần mở đầu</a:t>
            </a:r>
            <a:endParaRPr sz="2400" b="1" kern="0">
              <a:solidFill>
                <a:srgbClr val="000000"/>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4" name="Google Shape;1774;p37">
            <a:extLst>
              <a:ext uri="{FF2B5EF4-FFF2-40B4-BE49-F238E27FC236}">
                <a16:creationId xmlns:a16="http://schemas.microsoft.com/office/drawing/2014/main" id="{4B3EB319-512E-C627-D835-F8AB6EE30071}"/>
              </a:ext>
            </a:extLst>
          </p:cNvPr>
          <p:cNvSpPr txBox="1"/>
          <p:nvPr/>
        </p:nvSpPr>
        <p:spPr>
          <a:xfrm>
            <a:off x="481406" y="4871139"/>
            <a:ext cx="2875705" cy="836400"/>
          </a:xfrm>
          <a:prstGeom prst="rect">
            <a:avLst/>
          </a:prstGeom>
          <a:noFill/>
          <a:ln>
            <a:noFill/>
          </a:ln>
        </p:spPr>
        <p:txBody>
          <a:bodyPr spcFirstLastPara="1" wrap="square" lIns="121900" tIns="121900" rIns="121900" bIns="121900" anchor="ctr" anchorCtr="0">
            <a:noAutofit/>
          </a:bodyPr>
          <a:lstStyle/>
          <a:p>
            <a:pPr marL="30480" marR="30480" algn="ctr">
              <a:spcAft>
                <a:spcPts val="80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 thiệu chung về hiện tượng tự nhiên muốn giải quyết.</a:t>
            </a:r>
            <a:endParaRPr lang="en-US"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Google Shape;1775;p37">
            <a:extLst>
              <a:ext uri="{FF2B5EF4-FFF2-40B4-BE49-F238E27FC236}">
                <a16:creationId xmlns:a16="http://schemas.microsoft.com/office/drawing/2014/main" id="{C6BB0689-3F11-CC84-2E3B-828FF397ABA1}"/>
              </a:ext>
            </a:extLst>
          </p:cNvPr>
          <p:cNvCxnSpPr>
            <a:cxnSpLocks/>
            <a:stCxn id="2" idx="2"/>
            <a:endCxn id="13" idx="0"/>
          </p:cNvCxnSpPr>
          <p:nvPr/>
        </p:nvCxnSpPr>
        <p:spPr>
          <a:xfrm rot="5400000">
            <a:off x="3274143" y="1151059"/>
            <a:ext cx="1709700" cy="4464183"/>
          </a:xfrm>
          <a:prstGeom prst="curvedConnector3">
            <a:avLst>
              <a:gd name="adj1" fmla="val 50000"/>
            </a:avLst>
          </a:prstGeom>
          <a:noFill/>
          <a:ln w="9525" cap="flat" cmpd="sng">
            <a:solidFill>
              <a:srgbClr val="666666"/>
            </a:solidFill>
            <a:prstDash val="solid"/>
            <a:round/>
            <a:headEnd type="none" w="med" len="med"/>
            <a:tailEnd type="oval" w="med" len="med"/>
          </a:ln>
        </p:spPr>
      </p:cxnSp>
      <p:grpSp>
        <p:nvGrpSpPr>
          <p:cNvPr id="16" name="Google Shape;1776;p37">
            <a:extLst>
              <a:ext uri="{FF2B5EF4-FFF2-40B4-BE49-F238E27FC236}">
                <a16:creationId xmlns:a16="http://schemas.microsoft.com/office/drawing/2014/main" id="{6383B832-F57E-E375-92B5-617D255AD4ED}"/>
              </a:ext>
            </a:extLst>
          </p:cNvPr>
          <p:cNvGrpSpPr/>
          <p:nvPr/>
        </p:nvGrpSpPr>
        <p:grpSpPr>
          <a:xfrm>
            <a:off x="1285360" y="1542396"/>
            <a:ext cx="3533069" cy="2695512"/>
            <a:chOff x="376725" y="238125"/>
            <a:chExt cx="6866550" cy="5238750"/>
          </a:xfrm>
        </p:grpSpPr>
        <p:sp>
          <p:nvSpPr>
            <p:cNvPr id="17" name="Google Shape;1777;p37">
              <a:extLst>
                <a:ext uri="{FF2B5EF4-FFF2-40B4-BE49-F238E27FC236}">
                  <a16:creationId xmlns:a16="http://schemas.microsoft.com/office/drawing/2014/main" id="{20A29BAB-33C2-C11E-FB63-69E64AF22B53}"/>
                </a:ext>
              </a:extLst>
            </p:cNvPr>
            <p:cNvSpPr/>
            <p:nvPr/>
          </p:nvSpPr>
          <p:spPr>
            <a:xfrm>
              <a:off x="4370875" y="961100"/>
              <a:ext cx="1959975" cy="2342125"/>
            </a:xfrm>
            <a:custGeom>
              <a:avLst/>
              <a:gdLst/>
              <a:ahLst/>
              <a:cxnLst/>
              <a:rect l="l" t="t" r="r" b="b"/>
              <a:pathLst>
                <a:path w="78399" h="93685" extrusionOk="0">
                  <a:moveTo>
                    <a:pt x="11287" y="0"/>
                  </a:moveTo>
                  <a:lnTo>
                    <a:pt x="11056" y="392"/>
                  </a:lnTo>
                  <a:lnTo>
                    <a:pt x="10824" y="783"/>
                  </a:lnTo>
                  <a:lnTo>
                    <a:pt x="10606" y="1203"/>
                  </a:lnTo>
                  <a:lnTo>
                    <a:pt x="10389" y="1638"/>
                  </a:lnTo>
                  <a:lnTo>
                    <a:pt x="9954" y="2536"/>
                  </a:lnTo>
                  <a:lnTo>
                    <a:pt x="9534" y="3478"/>
                  </a:lnTo>
                  <a:lnTo>
                    <a:pt x="9114" y="4492"/>
                  </a:lnTo>
                  <a:lnTo>
                    <a:pt x="8723" y="5535"/>
                  </a:lnTo>
                  <a:lnTo>
                    <a:pt x="8332" y="6622"/>
                  </a:lnTo>
                  <a:lnTo>
                    <a:pt x="7955" y="7766"/>
                  </a:lnTo>
                  <a:lnTo>
                    <a:pt x="7593" y="8940"/>
                  </a:lnTo>
                  <a:lnTo>
                    <a:pt x="7245" y="10157"/>
                  </a:lnTo>
                  <a:lnTo>
                    <a:pt x="6897" y="11403"/>
                  </a:lnTo>
                  <a:lnTo>
                    <a:pt x="6564" y="12693"/>
                  </a:lnTo>
                  <a:lnTo>
                    <a:pt x="6245" y="14011"/>
                  </a:lnTo>
                  <a:lnTo>
                    <a:pt x="5941" y="15358"/>
                  </a:lnTo>
                  <a:lnTo>
                    <a:pt x="5637" y="16735"/>
                  </a:lnTo>
                  <a:lnTo>
                    <a:pt x="5347" y="18140"/>
                  </a:lnTo>
                  <a:lnTo>
                    <a:pt x="5072" y="19560"/>
                  </a:lnTo>
                  <a:lnTo>
                    <a:pt x="4796" y="21009"/>
                  </a:lnTo>
                  <a:lnTo>
                    <a:pt x="4536" y="22472"/>
                  </a:lnTo>
                  <a:lnTo>
                    <a:pt x="4289" y="23950"/>
                  </a:lnTo>
                  <a:lnTo>
                    <a:pt x="4043" y="25443"/>
                  </a:lnTo>
                  <a:lnTo>
                    <a:pt x="3811" y="26949"/>
                  </a:lnTo>
                  <a:lnTo>
                    <a:pt x="3579" y="28471"/>
                  </a:lnTo>
                  <a:lnTo>
                    <a:pt x="3362" y="29992"/>
                  </a:lnTo>
                  <a:lnTo>
                    <a:pt x="3159" y="31528"/>
                  </a:lnTo>
                  <a:lnTo>
                    <a:pt x="2956" y="33064"/>
                  </a:lnTo>
                  <a:lnTo>
                    <a:pt x="2580" y="36135"/>
                  </a:lnTo>
                  <a:lnTo>
                    <a:pt x="2246" y="39192"/>
                  </a:lnTo>
                  <a:lnTo>
                    <a:pt x="1928" y="42220"/>
                  </a:lnTo>
                  <a:lnTo>
                    <a:pt x="1652" y="45191"/>
                  </a:lnTo>
                  <a:lnTo>
                    <a:pt x="1392" y="48103"/>
                  </a:lnTo>
                  <a:lnTo>
                    <a:pt x="1160" y="50943"/>
                  </a:lnTo>
                  <a:lnTo>
                    <a:pt x="957" y="53667"/>
                  </a:lnTo>
                  <a:lnTo>
                    <a:pt x="783" y="56289"/>
                  </a:lnTo>
                  <a:lnTo>
                    <a:pt x="624" y="58767"/>
                  </a:lnTo>
                  <a:lnTo>
                    <a:pt x="493" y="61085"/>
                  </a:lnTo>
                  <a:lnTo>
                    <a:pt x="377" y="63244"/>
                  </a:lnTo>
                  <a:lnTo>
                    <a:pt x="189" y="66982"/>
                  </a:lnTo>
                  <a:lnTo>
                    <a:pt x="88" y="69821"/>
                  </a:lnTo>
                  <a:lnTo>
                    <a:pt x="15" y="71618"/>
                  </a:lnTo>
                  <a:lnTo>
                    <a:pt x="1" y="72256"/>
                  </a:lnTo>
                  <a:lnTo>
                    <a:pt x="102" y="72328"/>
                  </a:lnTo>
                  <a:lnTo>
                    <a:pt x="218" y="72415"/>
                  </a:lnTo>
                  <a:lnTo>
                    <a:pt x="334" y="72531"/>
                  </a:lnTo>
                  <a:lnTo>
                    <a:pt x="450" y="72676"/>
                  </a:lnTo>
                  <a:lnTo>
                    <a:pt x="711" y="73038"/>
                  </a:lnTo>
                  <a:lnTo>
                    <a:pt x="986" y="73487"/>
                  </a:lnTo>
                  <a:lnTo>
                    <a:pt x="1305" y="74009"/>
                  </a:lnTo>
                  <a:lnTo>
                    <a:pt x="1652" y="74603"/>
                  </a:lnTo>
                  <a:lnTo>
                    <a:pt x="2464" y="75979"/>
                  </a:lnTo>
                  <a:lnTo>
                    <a:pt x="2942" y="76762"/>
                  </a:lnTo>
                  <a:lnTo>
                    <a:pt x="3449" y="77573"/>
                  </a:lnTo>
                  <a:lnTo>
                    <a:pt x="4014" y="78442"/>
                  </a:lnTo>
                  <a:lnTo>
                    <a:pt x="4637" y="79326"/>
                  </a:lnTo>
                  <a:lnTo>
                    <a:pt x="5304" y="80253"/>
                  </a:lnTo>
                  <a:lnTo>
                    <a:pt x="5666" y="80717"/>
                  </a:lnTo>
                  <a:lnTo>
                    <a:pt x="6043" y="81181"/>
                  </a:lnTo>
                  <a:lnTo>
                    <a:pt x="6434" y="81659"/>
                  </a:lnTo>
                  <a:lnTo>
                    <a:pt x="6839" y="82137"/>
                  </a:lnTo>
                  <a:lnTo>
                    <a:pt x="7260" y="82615"/>
                  </a:lnTo>
                  <a:lnTo>
                    <a:pt x="7694" y="83093"/>
                  </a:lnTo>
                  <a:lnTo>
                    <a:pt x="8158" y="83571"/>
                  </a:lnTo>
                  <a:lnTo>
                    <a:pt x="8636" y="84049"/>
                  </a:lnTo>
                  <a:lnTo>
                    <a:pt x="9114" y="84527"/>
                  </a:lnTo>
                  <a:lnTo>
                    <a:pt x="9636" y="84991"/>
                  </a:lnTo>
                  <a:lnTo>
                    <a:pt x="10157" y="85455"/>
                  </a:lnTo>
                  <a:lnTo>
                    <a:pt x="10708" y="85918"/>
                  </a:lnTo>
                  <a:lnTo>
                    <a:pt x="11273" y="86382"/>
                  </a:lnTo>
                  <a:lnTo>
                    <a:pt x="11867" y="86831"/>
                  </a:lnTo>
                  <a:lnTo>
                    <a:pt x="12475" y="87280"/>
                  </a:lnTo>
                  <a:lnTo>
                    <a:pt x="13113" y="87715"/>
                  </a:lnTo>
                  <a:lnTo>
                    <a:pt x="13750" y="88150"/>
                  </a:lnTo>
                  <a:lnTo>
                    <a:pt x="14431" y="88570"/>
                  </a:lnTo>
                  <a:lnTo>
                    <a:pt x="15127" y="88976"/>
                  </a:lnTo>
                  <a:lnTo>
                    <a:pt x="15837" y="89367"/>
                  </a:lnTo>
                  <a:lnTo>
                    <a:pt x="16576" y="89758"/>
                  </a:lnTo>
                  <a:lnTo>
                    <a:pt x="17344" y="90120"/>
                  </a:lnTo>
                  <a:lnTo>
                    <a:pt x="18141" y="90482"/>
                  </a:lnTo>
                  <a:lnTo>
                    <a:pt x="18952" y="90830"/>
                  </a:lnTo>
                  <a:lnTo>
                    <a:pt x="19778" y="91163"/>
                  </a:lnTo>
                  <a:lnTo>
                    <a:pt x="20647" y="91468"/>
                  </a:lnTo>
                  <a:lnTo>
                    <a:pt x="21531" y="91757"/>
                  </a:lnTo>
                  <a:lnTo>
                    <a:pt x="22444" y="92047"/>
                  </a:lnTo>
                  <a:lnTo>
                    <a:pt x="23371" y="92293"/>
                  </a:lnTo>
                  <a:lnTo>
                    <a:pt x="24342" y="92540"/>
                  </a:lnTo>
                  <a:lnTo>
                    <a:pt x="25327" y="92757"/>
                  </a:lnTo>
                  <a:lnTo>
                    <a:pt x="26356" y="92945"/>
                  </a:lnTo>
                  <a:lnTo>
                    <a:pt x="27399" y="93119"/>
                  </a:lnTo>
                  <a:lnTo>
                    <a:pt x="28471" y="93279"/>
                  </a:lnTo>
                  <a:lnTo>
                    <a:pt x="29572" y="93409"/>
                  </a:lnTo>
                  <a:lnTo>
                    <a:pt x="30717" y="93510"/>
                  </a:lnTo>
                  <a:lnTo>
                    <a:pt x="31876" y="93583"/>
                  </a:lnTo>
                  <a:lnTo>
                    <a:pt x="33064" y="93641"/>
                  </a:lnTo>
                  <a:lnTo>
                    <a:pt x="34266" y="93670"/>
                  </a:lnTo>
                  <a:lnTo>
                    <a:pt x="35455" y="93684"/>
                  </a:lnTo>
                  <a:lnTo>
                    <a:pt x="36643" y="93684"/>
                  </a:lnTo>
                  <a:lnTo>
                    <a:pt x="37816" y="93670"/>
                  </a:lnTo>
                  <a:lnTo>
                    <a:pt x="38975" y="93641"/>
                  </a:lnTo>
                  <a:lnTo>
                    <a:pt x="40134" y="93612"/>
                  </a:lnTo>
                  <a:lnTo>
                    <a:pt x="41279" y="93568"/>
                  </a:lnTo>
                  <a:lnTo>
                    <a:pt x="42409" y="93496"/>
                  </a:lnTo>
                  <a:lnTo>
                    <a:pt x="43525" y="93424"/>
                  </a:lnTo>
                  <a:lnTo>
                    <a:pt x="44640" y="93351"/>
                  </a:lnTo>
                  <a:lnTo>
                    <a:pt x="45742" y="93250"/>
                  </a:lnTo>
                  <a:lnTo>
                    <a:pt x="46814" y="93148"/>
                  </a:lnTo>
                  <a:lnTo>
                    <a:pt x="47886" y="93047"/>
                  </a:lnTo>
                  <a:lnTo>
                    <a:pt x="48958" y="92916"/>
                  </a:lnTo>
                  <a:lnTo>
                    <a:pt x="50001" y="92786"/>
                  </a:lnTo>
                  <a:lnTo>
                    <a:pt x="51030" y="92656"/>
                  </a:lnTo>
                  <a:lnTo>
                    <a:pt x="52044" y="92511"/>
                  </a:lnTo>
                  <a:lnTo>
                    <a:pt x="53058" y="92351"/>
                  </a:lnTo>
                  <a:lnTo>
                    <a:pt x="54044" y="92192"/>
                  </a:lnTo>
                  <a:lnTo>
                    <a:pt x="55014" y="92018"/>
                  </a:lnTo>
                  <a:lnTo>
                    <a:pt x="55985" y="91844"/>
                  </a:lnTo>
                  <a:lnTo>
                    <a:pt x="56927" y="91670"/>
                  </a:lnTo>
                  <a:lnTo>
                    <a:pt x="58767" y="91294"/>
                  </a:lnTo>
                  <a:lnTo>
                    <a:pt x="60549" y="90888"/>
                  </a:lnTo>
                  <a:lnTo>
                    <a:pt x="62259" y="90482"/>
                  </a:lnTo>
                  <a:lnTo>
                    <a:pt x="63896" y="90062"/>
                  </a:lnTo>
                  <a:lnTo>
                    <a:pt x="65461" y="89628"/>
                  </a:lnTo>
                  <a:lnTo>
                    <a:pt x="66938" y="89193"/>
                  </a:lnTo>
                  <a:lnTo>
                    <a:pt x="68358" y="88744"/>
                  </a:lnTo>
                  <a:lnTo>
                    <a:pt x="69677" y="88309"/>
                  </a:lnTo>
                  <a:lnTo>
                    <a:pt x="70923" y="87874"/>
                  </a:lnTo>
                  <a:lnTo>
                    <a:pt x="72082" y="87440"/>
                  </a:lnTo>
                  <a:lnTo>
                    <a:pt x="73154" y="87020"/>
                  </a:lnTo>
                  <a:lnTo>
                    <a:pt x="74125" y="86614"/>
                  </a:lnTo>
                  <a:lnTo>
                    <a:pt x="75009" y="86223"/>
                  </a:lnTo>
                  <a:lnTo>
                    <a:pt x="75806" y="85860"/>
                  </a:lnTo>
                  <a:lnTo>
                    <a:pt x="76487" y="85513"/>
                  </a:lnTo>
                  <a:lnTo>
                    <a:pt x="77081" y="85194"/>
                  </a:lnTo>
                  <a:lnTo>
                    <a:pt x="77559" y="84919"/>
                  </a:lnTo>
                  <a:lnTo>
                    <a:pt x="77935" y="84658"/>
                  </a:lnTo>
                  <a:lnTo>
                    <a:pt x="78080" y="84542"/>
                  </a:lnTo>
                  <a:lnTo>
                    <a:pt x="78196" y="84441"/>
                  </a:lnTo>
                  <a:lnTo>
                    <a:pt x="78298" y="84354"/>
                  </a:lnTo>
                  <a:lnTo>
                    <a:pt x="78356" y="84267"/>
                  </a:lnTo>
                  <a:lnTo>
                    <a:pt x="78385" y="84194"/>
                  </a:lnTo>
                  <a:lnTo>
                    <a:pt x="78399" y="84136"/>
                  </a:lnTo>
                  <a:lnTo>
                    <a:pt x="78269" y="83557"/>
                  </a:lnTo>
                  <a:lnTo>
                    <a:pt x="78008" y="82325"/>
                  </a:lnTo>
                  <a:lnTo>
                    <a:pt x="77617" y="80514"/>
                  </a:lnTo>
                  <a:lnTo>
                    <a:pt x="77138" y="78181"/>
                  </a:lnTo>
                  <a:lnTo>
                    <a:pt x="76878" y="76834"/>
                  </a:lnTo>
                  <a:lnTo>
                    <a:pt x="76617" y="75400"/>
                  </a:lnTo>
                  <a:lnTo>
                    <a:pt x="76342" y="73864"/>
                  </a:lnTo>
                  <a:lnTo>
                    <a:pt x="76066" y="72227"/>
                  </a:lnTo>
                  <a:lnTo>
                    <a:pt x="75791" y="70531"/>
                  </a:lnTo>
                  <a:lnTo>
                    <a:pt x="75530" y="68749"/>
                  </a:lnTo>
                  <a:lnTo>
                    <a:pt x="75269" y="66924"/>
                  </a:lnTo>
                  <a:lnTo>
                    <a:pt x="75038" y="65026"/>
                  </a:lnTo>
                  <a:lnTo>
                    <a:pt x="74806" y="63099"/>
                  </a:lnTo>
                  <a:lnTo>
                    <a:pt x="74603" y="61128"/>
                  </a:lnTo>
                  <a:lnTo>
                    <a:pt x="74429" y="59129"/>
                  </a:lnTo>
                  <a:lnTo>
                    <a:pt x="74299" y="57115"/>
                  </a:lnTo>
                  <a:lnTo>
                    <a:pt x="74241" y="56115"/>
                  </a:lnTo>
                  <a:lnTo>
                    <a:pt x="74183" y="55101"/>
                  </a:lnTo>
                  <a:lnTo>
                    <a:pt x="74139" y="54087"/>
                  </a:lnTo>
                  <a:lnTo>
                    <a:pt x="74110" y="53073"/>
                  </a:lnTo>
                  <a:lnTo>
                    <a:pt x="74096" y="52058"/>
                  </a:lnTo>
                  <a:lnTo>
                    <a:pt x="74096" y="51059"/>
                  </a:lnTo>
                  <a:lnTo>
                    <a:pt x="74096" y="50059"/>
                  </a:lnTo>
                  <a:lnTo>
                    <a:pt x="74110" y="49059"/>
                  </a:lnTo>
                  <a:lnTo>
                    <a:pt x="74139" y="48059"/>
                  </a:lnTo>
                  <a:lnTo>
                    <a:pt x="74183" y="47074"/>
                  </a:lnTo>
                  <a:lnTo>
                    <a:pt x="74241" y="46103"/>
                  </a:lnTo>
                  <a:lnTo>
                    <a:pt x="74299" y="45133"/>
                  </a:lnTo>
                  <a:lnTo>
                    <a:pt x="74386" y="44176"/>
                  </a:lnTo>
                  <a:lnTo>
                    <a:pt x="74487" y="43235"/>
                  </a:lnTo>
                  <a:lnTo>
                    <a:pt x="74603" y="42293"/>
                  </a:lnTo>
                  <a:lnTo>
                    <a:pt x="74733" y="41380"/>
                  </a:lnTo>
                  <a:lnTo>
                    <a:pt x="74878" y="40482"/>
                  </a:lnTo>
                  <a:lnTo>
                    <a:pt x="75038" y="39584"/>
                  </a:lnTo>
                  <a:lnTo>
                    <a:pt x="75226" y="38714"/>
                  </a:lnTo>
                  <a:lnTo>
                    <a:pt x="75429" y="37859"/>
                  </a:lnTo>
                  <a:lnTo>
                    <a:pt x="75646" y="37019"/>
                  </a:lnTo>
                  <a:lnTo>
                    <a:pt x="75878" y="36208"/>
                  </a:lnTo>
                  <a:lnTo>
                    <a:pt x="76139" y="35411"/>
                  </a:lnTo>
                  <a:lnTo>
                    <a:pt x="76414" y="34643"/>
                  </a:lnTo>
                  <a:lnTo>
                    <a:pt x="11287" y="0"/>
                  </a:lnTo>
                  <a:close/>
                </a:path>
              </a:pathLst>
            </a:cu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 name="Google Shape;1778;p37">
              <a:extLst>
                <a:ext uri="{FF2B5EF4-FFF2-40B4-BE49-F238E27FC236}">
                  <a16:creationId xmlns:a16="http://schemas.microsoft.com/office/drawing/2014/main" id="{2894E9E5-6B9D-ACED-3AF0-E2546D08F735}"/>
                </a:ext>
              </a:extLst>
            </p:cNvPr>
            <p:cNvSpPr/>
            <p:nvPr/>
          </p:nvSpPr>
          <p:spPr>
            <a:xfrm>
              <a:off x="4448750" y="2044850"/>
              <a:ext cx="496275" cy="613625"/>
            </a:xfrm>
            <a:custGeom>
              <a:avLst/>
              <a:gdLst/>
              <a:ahLst/>
              <a:cxnLst/>
              <a:rect l="l" t="t" r="r" b="b"/>
              <a:pathLst>
                <a:path w="19851" h="24545" extrusionOk="0">
                  <a:moveTo>
                    <a:pt x="18184" y="1"/>
                  </a:moveTo>
                  <a:lnTo>
                    <a:pt x="17836" y="15"/>
                  </a:lnTo>
                  <a:lnTo>
                    <a:pt x="17358" y="44"/>
                  </a:lnTo>
                  <a:lnTo>
                    <a:pt x="16764" y="102"/>
                  </a:lnTo>
                  <a:lnTo>
                    <a:pt x="16069" y="203"/>
                  </a:lnTo>
                  <a:lnTo>
                    <a:pt x="15257" y="334"/>
                  </a:lnTo>
                  <a:lnTo>
                    <a:pt x="14823" y="421"/>
                  </a:lnTo>
                  <a:lnTo>
                    <a:pt x="14359" y="522"/>
                  </a:lnTo>
                  <a:lnTo>
                    <a:pt x="13881" y="638"/>
                  </a:lnTo>
                  <a:lnTo>
                    <a:pt x="13374" y="769"/>
                  </a:lnTo>
                  <a:lnTo>
                    <a:pt x="12838" y="913"/>
                  </a:lnTo>
                  <a:lnTo>
                    <a:pt x="12302" y="1073"/>
                  </a:lnTo>
                  <a:lnTo>
                    <a:pt x="11737" y="1261"/>
                  </a:lnTo>
                  <a:lnTo>
                    <a:pt x="11157" y="1464"/>
                  </a:lnTo>
                  <a:lnTo>
                    <a:pt x="10563" y="1681"/>
                  </a:lnTo>
                  <a:lnTo>
                    <a:pt x="9940" y="1928"/>
                  </a:lnTo>
                  <a:lnTo>
                    <a:pt x="9317" y="2188"/>
                  </a:lnTo>
                  <a:lnTo>
                    <a:pt x="8680" y="2478"/>
                  </a:lnTo>
                  <a:lnTo>
                    <a:pt x="8028" y="2782"/>
                  </a:lnTo>
                  <a:lnTo>
                    <a:pt x="7361" y="3130"/>
                  </a:lnTo>
                  <a:lnTo>
                    <a:pt x="6695" y="3492"/>
                  </a:lnTo>
                  <a:lnTo>
                    <a:pt x="5999" y="3884"/>
                  </a:lnTo>
                  <a:lnTo>
                    <a:pt x="5304" y="4304"/>
                  </a:lnTo>
                  <a:lnTo>
                    <a:pt x="4608" y="4753"/>
                  </a:lnTo>
                  <a:lnTo>
                    <a:pt x="4260" y="4985"/>
                  </a:lnTo>
                  <a:lnTo>
                    <a:pt x="3942" y="5231"/>
                  </a:lnTo>
                  <a:lnTo>
                    <a:pt x="3623" y="5492"/>
                  </a:lnTo>
                  <a:lnTo>
                    <a:pt x="3333" y="5753"/>
                  </a:lnTo>
                  <a:lnTo>
                    <a:pt x="3043" y="6028"/>
                  </a:lnTo>
                  <a:lnTo>
                    <a:pt x="2783" y="6318"/>
                  </a:lnTo>
                  <a:lnTo>
                    <a:pt x="2536" y="6607"/>
                  </a:lnTo>
                  <a:lnTo>
                    <a:pt x="2290" y="6912"/>
                  </a:lnTo>
                  <a:lnTo>
                    <a:pt x="2073" y="7216"/>
                  </a:lnTo>
                  <a:lnTo>
                    <a:pt x="1870" y="7520"/>
                  </a:lnTo>
                  <a:lnTo>
                    <a:pt x="1667" y="7839"/>
                  </a:lnTo>
                  <a:lnTo>
                    <a:pt x="1493" y="8158"/>
                  </a:lnTo>
                  <a:lnTo>
                    <a:pt x="1319" y="8491"/>
                  </a:lnTo>
                  <a:lnTo>
                    <a:pt x="1160" y="8824"/>
                  </a:lnTo>
                  <a:lnTo>
                    <a:pt x="1015" y="9157"/>
                  </a:lnTo>
                  <a:lnTo>
                    <a:pt x="885" y="9505"/>
                  </a:lnTo>
                  <a:lnTo>
                    <a:pt x="754" y="9838"/>
                  </a:lnTo>
                  <a:lnTo>
                    <a:pt x="638" y="10186"/>
                  </a:lnTo>
                  <a:lnTo>
                    <a:pt x="537" y="10548"/>
                  </a:lnTo>
                  <a:lnTo>
                    <a:pt x="450" y="10896"/>
                  </a:lnTo>
                  <a:lnTo>
                    <a:pt x="363" y="11244"/>
                  </a:lnTo>
                  <a:lnTo>
                    <a:pt x="291" y="11606"/>
                  </a:lnTo>
                  <a:lnTo>
                    <a:pt x="233" y="11954"/>
                  </a:lnTo>
                  <a:lnTo>
                    <a:pt x="175" y="12316"/>
                  </a:lnTo>
                  <a:lnTo>
                    <a:pt x="88" y="13026"/>
                  </a:lnTo>
                  <a:lnTo>
                    <a:pt x="30" y="13736"/>
                  </a:lnTo>
                  <a:lnTo>
                    <a:pt x="15" y="14431"/>
                  </a:lnTo>
                  <a:lnTo>
                    <a:pt x="1" y="15127"/>
                  </a:lnTo>
                  <a:lnTo>
                    <a:pt x="30" y="15793"/>
                  </a:lnTo>
                  <a:lnTo>
                    <a:pt x="59" y="16445"/>
                  </a:lnTo>
                  <a:lnTo>
                    <a:pt x="117" y="17083"/>
                  </a:lnTo>
                  <a:lnTo>
                    <a:pt x="189" y="17691"/>
                  </a:lnTo>
                  <a:lnTo>
                    <a:pt x="262" y="18271"/>
                  </a:lnTo>
                  <a:lnTo>
                    <a:pt x="363" y="18821"/>
                  </a:lnTo>
                  <a:lnTo>
                    <a:pt x="450" y="19343"/>
                  </a:lnTo>
                  <a:lnTo>
                    <a:pt x="537" y="19807"/>
                  </a:lnTo>
                  <a:lnTo>
                    <a:pt x="725" y="20633"/>
                  </a:lnTo>
                  <a:lnTo>
                    <a:pt x="885" y="21256"/>
                  </a:lnTo>
                  <a:lnTo>
                    <a:pt x="1001" y="21647"/>
                  </a:lnTo>
                  <a:lnTo>
                    <a:pt x="1044" y="21777"/>
                  </a:lnTo>
                  <a:lnTo>
                    <a:pt x="7578" y="24544"/>
                  </a:lnTo>
                  <a:lnTo>
                    <a:pt x="15098" y="15446"/>
                  </a:lnTo>
                  <a:lnTo>
                    <a:pt x="19850" y="9114"/>
                  </a:lnTo>
                  <a:lnTo>
                    <a:pt x="18459"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1779;p37">
              <a:extLst>
                <a:ext uri="{FF2B5EF4-FFF2-40B4-BE49-F238E27FC236}">
                  <a16:creationId xmlns:a16="http://schemas.microsoft.com/office/drawing/2014/main" id="{A7BBCD50-6138-2C29-5403-4B02AE346188}"/>
                </a:ext>
              </a:extLst>
            </p:cNvPr>
            <p:cNvSpPr/>
            <p:nvPr/>
          </p:nvSpPr>
          <p:spPr>
            <a:xfrm>
              <a:off x="5756725" y="2480250"/>
              <a:ext cx="318050" cy="856300"/>
            </a:xfrm>
            <a:custGeom>
              <a:avLst/>
              <a:gdLst/>
              <a:ahLst/>
              <a:cxnLst/>
              <a:rect l="l" t="t" r="r" b="b"/>
              <a:pathLst>
                <a:path w="12722" h="34252" extrusionOk="0">
                  <a:moveTo>
                    <a:pt x="1377" y="0"/>
                  </a:moveTo>
                  <a:lnTo>
                    <a:pt x="0" y="5158"/>
                  </a:lnTo>
                  <a:lnTo>
                    <a:pt x="986" y="15836"/>
                  </a:lnTo>
                  <a:lnTo>
                    <a:pt x="1377" y="29499"/>
                  </a:lnTo>
                  <a:lnTo>
                    <a:pt x="6332" y="34251"/>
                  </a:lnTo>
                  <a:lnTo>
                    <a:pt x="6419" y="34222"/>
                  </a:lnTo>
                  <a:lnTo>
                    <a:pt x="6636" y="34092"/>
                  </a:lnTo>
                  <a:lnTo>
                    <a:pt x="6984" y="33889"/>
                  </a:lnTo>
                  <a:lnTo>
                    <a:pt x="7433" y="33585"/>
                  </a:lnTo>
                  <a:lnTo>
                    <a:pt x="7694" y="33396"/>
                  </a:lnTo>
                  <a:lnTo>
                    <a:pt x="7955" y="33194"/>
                  </a:lnTo>
                  <a:lnTo>
                    <a:pt x="8245" y="32947"/>
                  </a:lnTo>
                  <a:lnTo>
                    <a:pt x="8549" y="32672"/>
                  </a:lnTo>
                  <a:lnTo>
                    <a:pt x="8853" y="32382"/>
                  </a:lnTo>
                  <a:lnTo>
                    <a:pt x="9172" y="32049"/>
                  </a:lnTo>
                  <a:lnTo>
                    <a:pt x="9476" y="31701"/>
                  </a:lnTo>
                  <a:lnTo>
                    <a:pt x="9795" y="31310"/>
                  </a:lnTo>
                  <a:lnTo>
                    <a:pt x="10114" y="30890"/>
                  </a:lnTo>
                  <a:lnTo>
                    <a:pt x="10418" y="30441"/>
                  </a:lnTo>
                  <a:lnTo>
                    <a:pt x="10722" y="29948"/>
                  </a:lnTo>
                  <a:lnTo>
                    <a:pt x="11012" y="29427"/>
                  </a:lnTo>
                  <a:lnTo>
                    <a:pt x="11287" y="28876"/>
                  </a:lnTo>
                  <a:lnTo>
                    <a:pt x="11548" y="28282"/>
                  </a:lnTo>
                  <a:lnTo>
                    <a:pt x="11794" y="27659"/>
                  </a:lnTo>
                  <a:lnTo>
                    <a:pt x="12012" y="26992"/>
                  </a:lnTo>
                  <a:lnTo>
                    <a:pt x="12113" y="26645"/>
                  </a:lnTo>
                  <a:lnTo>
                    <a:pt x="12214" y="26283"/>
                  </a:lnTo>
                  <a:lnTo>
                    <a:pt x="12301" y="25920"/>
                  </a:lnTo>
                  <a:lnTo>
                    <a:pt x="12374" y="25544"/>
                  </a:lnTo>
                  <a:lnTo>
                    <a:pt x="12446" y="25152"/>
                  </a:lnTo>
                  <a:lnTo>
                    <a:pt x="12519" y="24761"/>
                  </a:lnTo>
                  <a:lnTo>
                    <a:pt x="12577" y="24341"/>
                  </a:lnTo>
                  <a:lnTo>
                    <a:pt x="12620" y="23935"/>
                  </a:lnTo>
                  <a:lnTo>
                    <a:pt x="12664" y="23501"/>
                  </a:lnTo>
                  <a:lnTo>
                    <a:pt x="12693" y="23066"/>
                  </a:lnTo>
                  <a:lnTo>
                    <a:pt x="12722" y="22617"/>
                  </a:lnTo>
                  <a:lnTo>
                    <a:pt x="12722" y="22153"/>
                  </a:lnTo>
                  <a:lnTo>
                    <a:pt x="12722" y="21675"/>
                  </a:lnTo>
                  <a:lnTo>
                    <a:pt x="12722" y="21197"/>
                  </a:lnTo>
                  <a:lnTo>
                    <a:pt x="12693" y="20704"/>
                  </a:lnTo>
                  <a:lnTo>
                    <a:pt x="12664" y="20197"/>
                  </a:lnTo>
                  <a:lnTo>
                    <a:pt x="12591" y="19183"/>
                  </a:lnTo>
                  <a:lnTo>
                    <a:pt x="12490" y="18198"/>
                  </a:lnTo>
                  <a:lnTo>
                    <a:pt x="12374" y="17213"/>
                  </a:lnTo>
                  <a:lnTo>
                    <a:pt x="12243" y="16256"/>
                  </a:lnTo>
                  <a:lnTo>
                    <a:pt x="12098" y="15315"/>
                  </a:lnTo>
                  <a:lnTo>
                    <a:pt x="11939" y="14402"/>
                  </a:lnTo>
                  <a:lnTo>
                    <a:pt x="11765" y="13503"/>
                  </a:lnTo>
                  <a:lnTo>
                    <a:pt x="11591" y="12634"/>
                  </a:lnTo>
                  <a:lnTo>
                    <a:pt x="11403" y="11794"/>
                  </a:lnTo>
                  <a:lnTo>
                    <a:pt x="11215" y="10968"/>
                  </a:lnTo>
                  <a:lnTo>
                    <a:pt x="11012" y="10171"/>
                  </a:lnTo>
                  <a:lnTo>
                    <a:pt x="10823" y="9403"/>
                  </a:lnTo>
                  <a:lnTo>
                    <a:pt x="10606" y="8664"/>
                  </a:lnTo>
                  <a:lnTo>
                    <a:pt x="10403" y="7940"/>
                  </a:lnTo>
                  <a:lnTo>
                    <a:pt x="9998" y="6607"/>
                  </a:lnTo>
                  <a:lnTo>
                    <a:pt x="9592" y="5404"/>
                  </a:lnTo>
                  <a:lnTo>
                    <a:pt x="9215" y="4332"/>
                  </a:lnTo>
                  <a:lnTo>
                    <a:pt x="8853" y="3405"/>
                  </a:lnTo>
                  <a:lnTo>
                    <a:pt x="8549" y="2637"/>
                  </a:lnTo>
                  <a:lnTo>
                    <a:pt x="8288" y="2014"/>
                  </a:lnTo>
                  <a:lnTo>
                    <a:pt x="8085" y="1565"/>
                  </a:lnTo>
                  <a:lnTo>
                    <a:pt x="7911" y="1188"/>
                  </a:lnTo>
                  <a:lnTo>
                    <a:pt x="1377" y="0"/>
                  </a:lnTo>
                  <a:close/>
                </a:path>
              </a:pathLst>
            </a:custGeom>
            <a:solidFill>
              <a:srgbClr val="7AB8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1780;p37">
              <a:extLst>
                <a:ext uri="{FF2B5EF4-FFF2-40B4-BE49-F238E27FC236}">
                  <a16:creationId xmlns:a16="http://schemas.microsoft.com/office/drawing/2014/main" id="{6F9A1016-EC59-4D75-B985-023E1DB1D9A1}"/>
                </a:ext>
              </a:extLst>
            </p:cNvPr>
            <p:cNvSpPr/>
            <p:nvPr/>
          </p:nvSpPr>
          <p:spPr>
            <a:xfrm>
              <a:off x="5271725" y="2524800"/>
              <a:ext cx="741475" cy="1445275"/>
            </a:xfrm>
            <a:custGeom>
              <a:avLst/>
              <a:gdLst/>
              <a:ahLst/>
              <a:cxnLst/>
              <a:rect l="l" t="t" r="r" b="b"/>
              <a:pathLst>
                <a:path w="29659" h="57811" extrusionOk="0">
                  <a:moveTo>
                    <a:pt x="16039" y="0"/>
                  </a:moveTo>
                  <a:lnTo>
                    <a:pt x="10490" y="6535"/>
                  </a:lnTo>
                  <a:lnTo>
                    <a:pt x="7723" y="22182"/>
                  </a:lnTo>
                  <a:lnTo>
                    <a:pt x="2970" y="38801"/>
                  </a:lnTo>
                  <a:lnTo>
                    <a:pt x="2507" y="40887"/>
                  </a:lnTo>
                  <a:lnTo>
                    <a:pt x="1478" y="45509"/>
                  </a:lnTo>
                  <a:lnTo>
                    <a:pt x="942" y="48016"/>
                  </a:lnTo>
                  <a:lnTo>
                    <a:pt x="464" y="50247"/>
                  </a:lnTo>
                  <a:lnTo>
                    <a:pt x="130" y="51899"/>
                  </a:lnTo>
                  <a:lnTo>
                    <a:pt x="29" y="52406"/>
                  </a:lnTo>
                  <a:lnTo>
                    <a:pt x="0" y="52667"/>
                  </a:lnTo>
                  <a:lnTo>
                    <a:pt x="15" y="52696"/>
                  </a:lnTo>
                  <a:lnTo>
                    <a:pt x="29" y="52739"/>
                  </a:lnTo>
                  <a:lnTo>
                    <a:pt x="145" y="52840"/>
                  </a:lnTo>
                  <a:lnTo>
                    <a:pt x="333" y="52971"/>
                  </a:lnTo>
                  <a:lnTo>
                    <a:pt x="580" y="53116"/>
                  </a:lnTo>
                  <a:lnTo>
                    <a:pt x="898" y="53290"/>
                  </a:lnTo>
                  <a:lnTo>
                    <a:pt x="1261" y="53492"/>
                  </a:lnTo>
                  <a:lnTo>
                    <a:pt x="1695" y="53710"/>
                  </a:lnTo>
                  <a:lnTo>
                    <a:pt x="2173" y="53942"/>
                  </a:lnTo>
                  <a:lnTo>
                    <a:pt x="2695" y="54173"/>
                  </a:lnTo>
                  <a:lnTo>
                    <a:pt x="3275" y="54434"/>
                  </a:lnTo>
                  <a:lnTo>
                    <a:pt x="3883" y="54680"/>
                  </a:lnTo>
                  <a:lnTo>
                    <a:pt x="4535" y="54956"/>
                  </a:lnTo>
                  <a:lnTo>
                    <a:pt x="5216" y="55217"/>
                  </a:lnTo>
                  <a:lnTo>
                    <a:pt x="5926" y="55477"/>
                  </a:lnTo>
                  <a:lnTo>
                    <a:pt x="6665" y="55753"/>
                  </a:lnTo>
                  <a:lnTo>
                    <a:pt x="7418" y="55999"/>
                  </a:lnTo>
                  <a:lnTo>
                    <a:pt x="8201" y="56260"/>
                  </a:lnTo>
                  <a:lnTo>
                    <a:pt x="8998" y="56492"/>
                  </a:lnTo>
                  <a:lnTo>
                    <a:pt x="9794" y="56723"/>
                  </a:lnTo>
                  <a:lnTo>
                    <a:pt x="10606" y="56941"/>
                  </a:lnTo>
                  <a:lnTo>
                    <a:pt x="11432" y="57129"/>
                  </a:lnTo>
                  <a:lnTo>
                    <a:pt x="12243" y="57303"/>
                  </a:lnTo>
                  <a:lnTo>
                    <a:pt x="13054" y="57462"/>
                  </a:lnTo>
                  <a:lnTo>
                    <a:pt x="13866" y="57593"/>
                  </a:lnTo>
                  <a:lnTo>
                    <a:pt x="14663" y="57694"/>
                  </a:lnTo>
                  <a:lnTo>
                    <a:pt x="15431" y="57767"/>
                  </a:lnTo>
                  <a:lnTo>
                    <a:pt x="16198" y="57796"/>
                  </a:lnTo>
                  <a:lnTo>
                    <a:pt x="16575" y="57810"/>
                  </a:lnTo>
                  <a:lnTo>
                    <a:pt x="16937" y="57810"/>
                  </a:lnTo>
                  <a:lnTo>
                    <a:pt x="17300" y="57796"/>
                  </a:lnTo>
                  <a:lnTo>
                    <a:pt x="17647" y="57767"/>
                  </a:lnTo>
                  <a:lnTo>
                    <a:pt x="17995" y="57738"/>
                  </a:lnTo>
                  <a:lnTo>
                    <a:pt x="18328" y="57694"/>
                  </a:lnTo>
                  <a:lnTo>
                    <a:pt x="18662" y="57636"/>
                  </a:lnTo>
                  <a:lnTo>
                    <a:pt x="18980" y="57578"/>
                  </a:lnTo>
                  <a:lnTo>
                    <a:pt x="19299" y="57506"/>
                  </a:lnTo>
                  <a:lnTo>
                    <a:pt x="19603" y="57419"/>
                  </a:lnTo>
                  <a:lnTo>
                    <a:pt x="19893" y="57317"/>
                  </a:lnTo>
                  <a:lnTo>
                    <a:pt x="20183" y="57187"/>
                  </a:lnTo>
                  <a:lnTo>
                    <a:pt x="20487" y="57057"/>
                  </a:lnTo>
                  <a:lnTo>
                    <a:pt x="20777" y="56897"/>
                  </a:lnTo>
                  <a:lnTo>
                    <a:pt x="21067" y="56723"/>
                  </a:lnTo>
                  <a:lnTo>
                    <a:pt x="21356" y="56535"/>
                  </a:lnTo>
                  <a:lnTo>
                    <a:pt x="21632" y="56332"/>
                  </a:lnTo>
                  <a:lnTo>
                    <a:pt x="21921" y="56115"/>
                  </a:lnTo>
                  <a:lnTo>
                    <a:pt x="22197" y="55883"/>
                  </a:lnTo>
                  <a:lnTo>
                    <a:pt x="22487" y="55637"/>
                  </a:lnTo>
                  <a:lnTo>
                    <a:pt x="22762" y="55361"/>
                  </a:lnTo>
                  <a:lnTo>
                    <a:pt x="23023" y="55086"/>
                  </a:lnTo>
                  <a:lnTo>
                    <a:pt x="23298" y="54796"/>
                  </a:lnTo>
                  <a:lnTo>
                    <a:pt x="23559" y="54492"/>
                  </a:lnTo>
                  <a:lnTo>
                    <a:pt x="23834" y="54173"/>
                  </a:lnTo>
                  <a:lnTo>
                    <a:pt x="24080" y="53855"/>
                  </a:lnTo>
                  <a:lnTo>
                    <a:pt x="24341" y="53507"/>
                  </a:lnTo>
                  <a:lnTo>
                    <a:pt x="24602" y="53159"/>
                  </a:lnTo>
                  <a:lnTo>
                    <a:pt x="24848" y="52797"/>
                  </a:lnTo>
                  <a:lnTo>
                    <a:pt x="25080" y="52420"/>
                  </a:lnTo>
                  <a:lnTo>
                    <a:pt x="25326" y="52044"/>
                  </a:lnTo>
                  <a:lnTo>
                    <a:pt x="25558" y="51652"/>
                  </a:lnTo>
                  <a:lnTo>
                    <a:pt x="26007" y="50841"/>
                  </a:lnTo>
                  <a:lnTo>
                    <a:pt x="26442" y="49986"/>
                  </a:lnTo>
                  <a:lnTo>
                    <a:pt x="26862" y="49117"/>
                  </a:lnTo>
                  <a:lnTo>
                    <a:pt x="27253" y="48219"/>
                  </a:lnTo>
                  <a:lnTo>
                    <a:pt x="27616" y="47291"/>
                  </a:lnTo>
                  <a:lnTo>
                    <a:pt x="27949" y="46349"/>
                  </a:lnTo>
                  <a:lnTo>
                    <a:pt x="28268" y="45393"/>
                  </a:lnTo>
                  <a:lnTo>
                    <a:pt x="28557" y="44422"/>
                  </a:lnTo>
                  <a:lnTo>
                    <a:pt x="28804" y="43452"/>
                  </a:lnTo>
                  <a:lnTo>
                    <a:pt x="29035" y="42467"/>
                  </a:lnTo>
                  <a:lnTo>
                    <a:pt x="29224" y="41481"/>
                  </a:lnTo>
                  <a:lnTo>
                    <a:pt x="29383" y="40496"/>
                  </a:lnTo>
                  <a:lnTo>
                    <a:pt x="29514" y="39511"/>
                  </a:lnTo>
                  <a:lnTo>
                    <a:pt x="29557" y="39033"/>
                  </a:lnTo>
                  <a:lnTo>
                    <a:pt x="29600" y="38540"/>
                  </a:lnTo>
                  <a:lnTo>
                    <a:pt x="29629" y="38062"/>
                  </a:lnTo>
                  <a:lnTo>
                    <a:pt x="29644" y="37584"/>
                  </a:lnTo>
                  <a:lnTo>
                    <a:pt x="29658" y="37106"/>
                  </a:lnTo>
                  <a:lnTo>
                    <a:pt x="29658" y="36642"/>
                  </a:lnTo>
                  <a:lnTo>
                    <a:pt x="29644" y="36178"/>
                  </a:lnTo>
                  <a:lnTo>
                    <a:pt x="29629" y="35715"/>
                  </a:lnTo>
                  <a:lnTo>
                    <a:pt x="29600" y="35266"/>
                  </a:lnTo>
                  <a:lnTo>
                    <a:pt x="29557" y="34816"/>
                  </a:lnTo>
                  <a:lnTo>
                    <a:pt x="29514" y="34367"/>
                  </a:lnTo>
                  <a:lnTo>
                    <a:pt x="29456" y="33933"/>
                  </a:lnTo>
                  <a:lnTo>
                    <a:pt x="29383" y="33512"/>
                  </a:lnTo>
                  <a:lnTo>
                    <a:pt x="29296" y="33092"/>
                  </a:lnTo>
                  <a:lnTo>
                    <a:pt x="29209" y="32672"/>
                  </a:lnTo>
                  <a:lnTo>
                    <a:pt x="29093" y="32266"/>
                  </a:lnTo>
                  <a:lnTo>
                    <a:pt x="28905" y="31528"/>
                  </a:lnTo>
                  <a:lnTo>
                    <a:pt x="28702" y="30731"/>
                  </a:lnTo>
                  <a:lnTo>
                    <a:pt x="28485" y="29876"/>
                  </a:lnTo>
                  <a:lnTo>
                    <a:pt x="28282" y="28978"/>
                  </a:lnTo>
                  <a:lnTo>
                    <a:pt x="27862" y="27051"/>
                  </a:lnTo>
                  <a:lnTo>
                    <a:pt x="27442" y="24979"/>
                  </a:lnTo>
                  <a:lnTo>
                    <a:pt x="27021" y="22805"/>
                  </a:lnTo>
                  <a:lnTo>
                    <a:pt x="26601" y="20560"/>
                  </a:lnTo>
                  <a:lnTo>
                    <a:pt x="26196" y="18299"/>
                  </a:lnTo>
                  <a:lnTo>
                    <a:pt x="25804" y="16025"/>
                  </a:lnTo>
                  <a:lnTo>
                    <a:pt x="25428" y="13808"/>
                  </a:lnTo>
                  <a:lnTo>
                    <a:pt x="25080" y="11664"/>
                  </a:lnTo>
                  <a:lnTo>
                    <a:pt x="24457" y="7766"/>
                  </a:lnTo>
                  <a:lnTo>
                    <a:pt x="23979" y="4622"/>
                  </a:lnTo>
                  <a:lnTo>
                    <a:pt x="23660" y="2536"/>
                  </a:lnTo>
                  <a:lnTo>
                    <a:pt x="23559" y="1782"/>
                  </a:lnTo>
                  <a:lnTo>
                    <a:pt x="16039" y="0"/>
                  </a:lnTo>
                  <a:close/>
                </a:path>
              </a:pathLst>
            </a:custGeom>
            <a:solidFill>
              <a:srgbClr val="B6D7A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1781;p37">
              <a:extLst>
                <a:ext uri="{FF2B5EF4-FFF2-40B4-BE49-F238E27FC236}">
                  <a16:creationId xmlns:a16="http://schemas.microsoft.com/office/drawing/2014/main" id="{1EF85657-7815-1A8C-1C2D-08A0DDCEC99F}"/>
                </a:ext>
              </a:extLst>
            </p:cNvPr>
            <p:cNvSpPr/>
            <p:nvPr/>
          </p:nvSpPr>
          <p:spPr>
            <a:xfrm>
              <a:off x="5271725" y="2524800"/>
              <a:ext cx="741475" cy="1445275"/>
            </a:xfrm>
            <a:custGeom>
              <a:avLst/>
              <a:gdLst/>
              <a:ahLst/>
              <a:cxnLst/>
              <a:rect l="l" t="t" r="r" b="b"/>
              <a:pathLst>
                <a:path w="29659" h="57811" fill="none" extrusionOk="0">
                  <a:moveTo>
                    <a:pt x="23559" y="1782"/>
                  </a:moveTo>
                  <a:lnTo>
                    <a:pt x="23559" y="1782"/>
                  </a:lnTo>
                  <a:lnTo>
                    <a:pt x="23660" y="2536"/>
                  </a:lnTo>
                  <a:lnTo>
                    <a:pt x="23660" y="2536"/>
                  </a:lnTo>
                  <a:lnTo>
                    <a:pt x="23979" y="4622"/>
                  </a:lnTo>
                  <a:lnTo>
                    <a:pt x="24457" y="7766"/>
                  </a:lnTo>
                  <a:lnTo>
                    <a:pt x="25080" y="11664"/>
                  </a:lnTo>
                  <a:lnTo>
                    <a:pt x="25428" y="13808"/>
                  </a:lnTo>
                  <a:lnTo>
                    <a:pt x="25804" y="16025"/>
                  </a:lnTo>
                  <a:lnTo>
                    <a:pt x="26196" y="18299"/>
                  </a:lnTo>
                  <a:lnTo>
                    <a:pt x="26601" y="20560"/>
                  </a:lnTo>
                  <a:lnTo>
                    <a:pt x="27021" y="22805"/>
                  </a:lnTo>
                  <a:lnTo>
                    <a:pt x="27442" y="24979"/>
                  </a:lnTo>
                  <a:lnTo>
                    <a:pt x="27862" y="27051"/>
                  </a:lnTo>
                  <a:lnTo>
                    <a:pt x="28282" y="28978"/>
                  </a:lnTo>
                  <a:lnTo>
                    <a:pt x="28485" y="29876"/>
                  </a:lnTo>
                  <a:lnTo>
                    <a:pt x="28702" y="30731"/>
                  </a:lnTo>
                  <a:lnTo>
                    <a:pt x="28905" y="31528"/>
                  </a:lnTo>
                  <a:lnTo>
                    <a:pt x="29093" y="32266"/>
                  </a:lnTo>
                  <a:lnTo>
                    <a:pt x="29093" y="32266"/>
                  </a:lnTo>
                  <a:lnTo>
                    <a:pt x="29209" y="32672"/>
                  </a:lnTo>
                  <a:lnTo>
                    <a:pt x="29296" y="33092"/>
                  </a:lnTo>
                  <a:lnTo>
                    <a:pt x="29383" y="33512"/>
                  </a:lnTo>
                  <a:lnTo>
                    <a:pt x="29456" y="33933"/>
                  </a:lnTo>
                  <a:lnTo>
                    <a:pt x="29514" y="34367"/>
                  </a:lnTo>
                  <a:lnTo>
                    <a:pt x="29557" y="34816"/>
                  </a:lnTo>
                  <a:lnTo>
                    <a:pt x="29600" y="35266"/>
                  </a:lnTo>
                  <a:lnTo>
                    <a:pt x="29629" y="35715"/>
                  </a:lnTo>
                  <a:lnTo>
                    <a:pt x="29644" y="36178"/>
                  </a:lnTo>
                  <a:lnTo>
                    <a:pt x="29658" y="36642"/>
                  </a:lnTo>
                  <a:lnTo>
                    <a:pt x="29658" y="37106"/>
                  </a:lnTo>
                  <a:lnTo>
                    <a:pt x="29644" y="37584"/>
                  </a:lnTo>
                  <a:lnTo>
                    <a:pt x="29629" y="38062"/>
                  </a:lnTo>
                  <a:lnTo>
                    <a:pt x="29600" y="38540"/>
                  </a:lnTo>
                  <a:lnTo>
                    <a:pt x="29557" y="39033"/>
                  </a:lnTo>
                  <a:lnTo>
                    <a:pt x="29514" y="39511"/>
                  </a:lnTo>
                  <a:lnTo>
                    <a:pt x="29383" y="40496"/>
                  </a:lnTo>
                  <a:lnTo>
                    <a:pt x="29224" y="41481"/>
                  </a:lnTo>
                  <a:lnTo>
                    <a:pt x="29035" y="42467"/>
                  </a:lnTo>
                  <a:lnTo>
                    <a:pt x="28804" y="43452"/>
                  </a:lnTo>
                  <a:lnTo>
                    <a:pt x="28557" y="44422"/>
                  </a:lnTo>
                  <a:lnTo>
                    <a:pt x="28268" y="45393"/>
                  </a:lnTo>
                  <a:lnTo>
                    <a:pt x="27949" y="46349"/>
                  </a:lnTo>
                  <a:lnTo>
                    <a:pt x="27616" y="47291"/>
                  </a:lnTo>
                  <a:lnTo>
                    <a:pt x="27253" y="48219"/>
                  </a:lnTo>
                  <a:lnTo>
                    <a:pt x="26862" y="49117"/>
                  </a:lnTo>
                  <a:lnTo>
                    <a:pt x="26442" y="49986"/>
                  </a:lnTo>
                  <a:lnTo>
                    <a:pt x="26007" y="50841"/>
                  </a:lnTo>
                  <a:lnTo>
                    <a:pt x="25558" y="51652"/>
                  </a:lnTo>
                  <a:lnTo>
                    <a:pt x="25326" y="52044"/>
                  </a:lnTo>
                  <a:lnTo>
                    <a:pt x="25080" y="52420"/>
                  </a:lnTo>
                  <a:lnTo>
                    <a:pt x="24848" y="52797"/>
                  </a:lnTo>
                  <a:lnTo>
                    <a:pt x="24602" y="53159"/>
                  </a:lnTo>
                  <a:lnTo>
                    <a:pt x="24341" y="53507"/>
                  </a:lnTo>
                  <a:lnTo>
                    <a:pt x="24080" y="53855"/>
                  </a:lnTo>
                  <a:lnTo>
                    <a:pt x="23834" y="54173"/>
                  </a:lnTo>
                  <a:lnTo>
                    <a:pt x="23559" y="54492"/>
                  </a:lnTo>
                  <a:lnTo>
                    <a:pt x="23298" y="54796"/>
                  </a:lnTo>
                  <a:lnTo>
                    <a:pt x="23023" y="55086"/>
                  </a:lnTo>
                  <a:lnTo>
                    <a:pt x="22762" y="55361"/>
                  </a:lnTo>
                  <a:lnTo>
                    <a:pt x="22487" y="55637"/>
                  </a:lnTo>
                  <a:lnTo>
                    <a:pt x="22197" y="55883"/>
                  </a:lnTo>
                  <a:lnTo>
                    <a:pt x="21921" y="56115"/>
                  </a:lnTo>
                  <a:lnTo>
                    <a:pt x="21632" y="56332"/>
                  </a:lnTo>
                  <a:lnTo>
                    <a:pt x="21356" y="56535"/>
                  </a:lnTo>
                  <a:lnTo>
                    <a:pt x="21067" y="56723"/>
                  </a:lnTo>
                  <a:lnTo>
                    <a:pt x="20777" y="56897"/>
                  </a:lnTo>
                  <a:lnTo>
                    <a:pt x="20487" y="57057"/>
                  </a:lnTo>
                  <a:lnTo>
                    <a:pt x="20183" y="57187"/>
                  </a:lnTo>
                  <a:lnTo>
                    <a:pt x="19893" y="57317"/>
                  </a:lnTo>
                  <a:lnTo>
                    <a:pt x="19603" y="57419"/>
                  </a:lnTo>
                  <a:lnTo>
                    <a:pt x="19603" y="57419"/>
                  </a:lnTo>
                  <a:lnTo>
                    <a:pt x="19299" y="57506"/>
                  </a:lnTo>
                  <a:lnTo>
                    <a:pt x="18980" y="57578"/>
                  </a:lnTo>
                  <a:lnTo>
                    <a:pt x="18662" y="57636"/>
                  </a:lnTo>
                  <a:lnTo>
                    <a:pt x="18328" y="57694"/>
                  </a:lnTo>
                  <a:lnTo>
                    <a:pt x="17995" y="57738"/>
                  </a:lnTo>
                  <a:lnTo>
                    <a:pt x="17647" y="57767"/>
                  </a:lnTo>
                  <a:lnTo>
                    <a:pt x="17300" y="57796"/>
                  </a:lnTo>
                  <a:lnTo>
                    <a:pt x="16937" y="57810"/>
                  </a:lnTo>
                  <a:lnTo>
                    <a:pt x="16575" y="57810"/>
                  </a:lnTo>
                  <a:lnTo>
                    <a:pt x="16198" y="57796"/>
                  </a:lnTo>
                  <a:lnTo>
                    <a:pt x="15431" y="57767"/>
                  </a:lnTo>
                  <a:lnTo>
                    <a:pt x="14663" y="57694"/>
                  </a:lnTo>
                  <a:lnTo>
                    <a:pt x="13866" y="57593"/>
                  </a:lnTo>
                  <a:lnTo>
                    <a:pt x="13054" y="57462"/>
                  </a:lnTo>
                  <a:lnTo>
                    <a:pt x="12243" y="57303"/>
                  </a:lnTo>
                  <a:lnTo>
                    <a:pt x="11432" y="57129"/>
                  </a:lnTo>
                  <a:lnTo>
                    <a:pt x="10606" y="56941"/>
                  </a:lnTo>
                  <a:lnTo>
                    <a:pt x="9794" y="56723"/>
                  </a:lnTo>
                  <a:lnTo>
                    <a:pt x="8998" y="56492"/>
                  </a:lnTo>
                  <a:lnTo>
                    <a:pt x="8201" y="56260"/>
                  </a:lnTo>
                  <a:lnTo>
                    <a:pt x="7418" y="55999"/>
                  </a:lnTo>
                  <a:lnTo>
                    <a:pt x="6665" y="55753"/>
                  </a:lnTo>
                  <a:lnTo>
                    <a:pt x="5926" y="55477"/>
                  </a:lnTo>
                  <a:lnTo>
                    <a:pt x="5216" y="55217"/>
                  </a:lnTo>
                  <a:lnTo>
                    <a:pt x="4535" y="54956"/>
                  </a:lnTo>
                  <a:lnTo>
                    <a:pt x="3883" y="54680"/>
                  </a:lnTo>
                  <a:lnTo>
                    <a:pt x="3275" y="54434"/>
                  </a:lnTo>
                  <a:lnTo>
                    <a:pt x="2695" y="54173"/>
                  </a:lnTo>
                  <a:lnTo>
                    <a:pt x="2173" y="53942"/>
                  </a:lnTo>
                  <a:lnTo>
                    <a:pt x="1695" y="53710"/>
                  </a:lnTo>
                  <a:lnTo>
                    <a:pt x="1261" y="53492"/>
                  </a:lnTo>
                  <a:lnTo>
                    <a:pt x="898" y="53290"/>
                  </a:lnTo>
                  <a:lnTo>
                    <a:pt x="580" y="53116"/>
                  </a:lnTo>
                  <a:lnTo>
                    <a:pt x="333" y="52971"/>
                  </a:lnTo>
                  <a:lnTo>
                    <a:pt x="145" y="52840"/>
                  </a:lnTo>
                  <a:lnTo>
                    <a:pt x="29" y="52739"/>
                  </a:lnTo>
                  <a:lnTo>
                    <a:pt x="15" y="52696"/>
                  </a:lnTo>
                  <a:lnTo>
                    <a:pt x="0" y="52667"/>
                  </a:lnTo>
                  <a:lnTo>
                    <a:pt x="0" y="52667"/>
                  </a:lnTo>
                  <a:lnTo>
                    <a:pt x="29" y="52406"/>
                  </a:lnTo>
                  <a:lnTo>
                    <a:pt x="130" y="51899"/>
                  </a:lnTo>
                  <a:lnTo>
                    <a:pt x="464" y="50247"/>
                  </a:lnTo>
                  <a:lnTo>
                    <a:pt x="942" y="48016"/>
                  </a:lnTo>
                  <a:lnTo>
                    <a:pt x="1478" y="45509"/>
                  </a:lnTo>
                  <a:lnTo>
                    <a:pt x="2507" y="40887"/>
                  </a:lnTo>
                  <a:lnTo>
                    <a:pt x="2970" y="38801"/>
                  </a:lnTo>
                  <a:lnTo>
                    <a:pt x="7723" y="22182"/>
                  </a:lnTo>
                  <a:lnTo>
                    <a:pt x="10490" y="6535"/>
                  </a:lnTo>
                  <a:lnTo>
                    <a:pt x="16039" y="0"/>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1782;p37">
              <a:extLst>
                <a:ext uri="{FF2B5EF4-FFF2-40B4-BE49-F238E27FC236}">
                  <a16:creationId xmlns:a16="http://schemas.microsoft.com/office/drawing/2014/main" id="{418E07DF-1D0C-81EA-F9BE-A649ECF228FF}"/>
                </a:ext>
              </a:extLst>
            </p:cNvPr>
            <p:cNvSpPr/>
            <p:nvPr/>
          </p:nvSpPr>
          <p:spPr>
            <a:xfrm>
              <a:off x="5532500" y="3205750"/>
              <a:ext cx="506775" cy="656375"/>
            </a:xfrm>
            <a:custGeom>
              <a:avLst/>
              <a:gdLst/>
              <a:ahLst/>
              <a:cxnLst/>
              <a:rect l="l" t="t" r="r" b="b"/>
              <a:pathLst>
                <a:path w="20271" h="26255" extrusionOk="0">
                  <a:moveTo>
                    <a:pt x="7173" y="1"/>
                  </a:moveTo>
                  <a:lnTo>
                    <a:pt x="6477" y="30"/>
                  </a:lnTo>
                  <a:lnTo>
                    <a:pt x="5811" y="73"/>
                  </a:lnTo>
                  <a:lnTo>
                    <a:pt x="5173" y="131"/>
                  </a:lnTo>
                  <a:lnTo>
                    <a:pt x="4565" y="218"/>
                  </a:lnTo>
                  <a:lnTo>
                    <a:pt x="4000" y="320"/>
                  </a:lnTo>
                  <a:lnTo>
                    <a:pt x="3464" y="436"/>
                  </a:lnTo>
                  <a:lnTo>
                    <a:pt x="2986" y="566"/>
                  </a:lnTo>
                  <a:lnTo>
                    <a:pt x="2565" y="711"/>
                  </a:lnTo>
                  <a:lnTo>
                    <a:pt x="2363" y="798"/>
                  </a:lnTo>
                  <a:lnTo>
                    <a:pt x="2189" y="885"/>
                  </a:lnTo>
                  <a:lnTo>
                    <a:pt x="2015" y="972"/>
                  </a:lnTo>
                  <a:lnTo>
                    <a:pt x="1870" y="1059"/>
                  </a:lnTo>
                  <a:lnTo>
                    <a:pt x="1740" y="1160"/>
                  </a:lnTo>
                  <a:lnTo>
                    <a:pt x="1624" y="1261"/>
                  </a:lnTo>
                  <a:lnTo>
                    <a:pt x="1522" y="1363"/>
                  </a:lnTo>
                  <a:lnTo>
                    <a:pt x="1450" y="1479"/>
                  </a:lnTo>
                  <a:lnTo>
                    <a:pt x="1319" y="1667"/>
                  </a:lnTo>
                  <a:lnTo>
                    <a:pt x="1204" y="1884"/>
                  </a:lnTo>
                  <a:lnTo>
                    <a:pt x="1102" y="2131"/>
                  </a:lnTo>
                  <a:lnTo>
                    <a:pt x="986" y="2392"/>
                  </a:lnTo>
                  <a:lnTo>
                    <a:pt x="885" y="2667"/>
                  </a:lnTo>
                  <a:lnTo>
                    <a:pt x="798" y="2971"/>
                  </a:lnTo>
                  <a:lnTo>
                    <a:pt x="696" y="3290"/>
                  </a:lnTo>
                  <a:lnTo>
                    <a:pt x="609" y="3638"/>
                  </a:lnTo>
                  <a:lnTo>
                    <a:pt x="523" y="3985"/>
                  </a:lnTo>
                  <a:lnTo>
                    <a:pt x="450" y="4362"/>
                  </a:lnTo>
                  <a:lnTo>
                    <a:pt x="305" y="5144"/>
                  </a:lnTo>
                  <a:lnTo>
                    <a:pt x="189" y="5985"/>
                  </a:lnTo>
                  <a:lnTo>
                    <a:pt x="102" y="6869"/>
                  </a:lnTo>
                  <a:lnTo>
                    <a:pt x="30" y="7796"/>
                  </a:lnTo>
                  <a:lnTo>
                    <a:pt x="1" y="8767"/>
                  </a:lnTo>
                  <a:lnTo>
                    <a:pt x="1" y="9766"/>
                  </a:lnTo>
                  <a:lnTo>
                    <a:pt x="15" y="10780"/>
                  </a:lnTo>
                  <a:lnTo>
                    <a:pt x="88" y="11809"/>
                  </a:lnTo>
                  <a:lnTo>
                    <a:pt x="131" y="12345"/>
                  </a:lnTo>
                  <a:lnTo>
                    <a:pt x="175" y="12867"/>
                  </a:lnTo>
                  <a:lnTo>
                    <a:pt x="233" y="13388"/>
                  </a:lnTo>
                  <a:lnTo>
                    <a:pt x="305" y="13910"/>
                  </a:lnTo>
                  <a:lnTo>
                    <a:pt x="392" y="14432"/>
                  </a:lnTo>
                  <a:lnTo>
                    <a:pt x="479" y="14953"/>
                  </a:lnTo>
                  <a:lnTo>
                    <a:pt x="580" y="15475"/>
                  </a:lnTo>
                  <a:lnTo>
                    <a:pt x="696" y="15996"/>
                  </a:lnTo>
                  <a:lnTo>
                    <a:pt x="812" y="16518"/>
                  </a:lnTo>
                  <a:lnTo>
                    <a:pt x="943" y="17025"/>
                  </a:lnTo>
                  <a:lnTo>
                    <a:pt x="1088" y="17518"/>
                  </a:lnTo>
                  <a:lnTo>
                    <a:pt x="1232" y="18025"/>
                  </a:lnTo>
                  <a:lnTo>
                    <a:pt x="1406" y="18517"/>
                  </a:lnTo>
                  <a:lnTo>
                    <a:pt x="1580" y="18996"/>
                  </a:lnTo>
                  <a:lnTo>
                    <a:pt x="1769" y="19474"/>
                  </a:lnTo>
                  <a:lnTo>
                    <a:pt x="1971" y="19937"/>
                  </a:lnTo>
                  <a:lnTo>
                    <a:pt x="2174" y="20386"/>
                  </a:lnTo>
                  <a:lnTo>
                    <a:pt x="2406" y="20836"/>
                  </a:lnTo>
                  <a:lnTo>
                    <a:pt x="2638" y="21270"/>
                  </a:lnTo>
                  <a:lnTo>
                    <a:pt x="2884" y="21690"/>
                  </a:lnTo>
                  <a:lnTo>
                    <a:pt x="3145" y="22096"/>
                  </a:lnTo>
                  <a:lnTo>
                    <a:pt x="3420" y="22487"/>
                  </a:lnTo>
                  <a:lnTo>
                    <a:pt x="3710" y="22864"/>
                  </a:lnTo>
                  <a:lnTo>
                    <a:pt x="4014" y="23226"/>
                  </a:lnTo>
                  <a:lnTo>
                    <a:pt x="4319" y="23574"/>
                  </a:lnTo>
                  <a:lnTo>
                    <a:pt x="4652" y="23907"/>
                  </a:lnTo>
                  <a:lnTo>
                    <a:pt x="5000" y="24211"/>
                  </a:lnTo>
                  <a:lnTo>
                    <a:pt x="5362" y="24501"/>
                  </a:lnTo>
                  <a:lnTo>
                    <a:pt x="5724" y="24777"/>
                  </a:lnTo>
                  <a:lnTo>
                    <a:pt x="6115" y="25037"/>
                  </a:lnTo>
                  <a:lnTo>
                    <a:pt x="6521" y="25269"/>
                  </a:lnTo>
                  <a:lnTo>
                    <a:pt x="6927" y="25472"/>
                  </a:lnTo>
                  <a:lnTo>
                    <a:pt x="7361" y="25660"/>
                  </a:lnTo>
                  <a:lnTo>
                    <a:pt x="7810" y="25820"/>
                  </a:lnTo>
                  <a:lnTo>
                    <a:pt x="8274" y="25965"/>
                  </a:lnTo>
                  <a:lnTo>
                    <a:pt x="8752" y="26066"/>
                  </a:lnTo>
                  <a:lnTo>
                    <a:pt x="9245" y="26153"/>
                  </a:lnTo>
                  <a:lnTo>
                    <a:pt x="9752" y="26211"/>
                  </a:lnTo>
                  <a:lnTo>
                    <a:pt x="10273" y="26254"/>
                  </a:lnTo>
                  <a:lnTo>
                    <a:pt x="10766" y="26254"/>
                  </a:lnTo>
                  <a:lnTo>
                    <a:pt x="11244" y="26225"/>
                  </a:lnTo>
                  <a:lnTo>
                    <a:pt x="11722" y="26182"/>
                  </a:lnTo>
                  <a:lnTo>
                    <a:pt x="12171" y="26110"/>
                  </a:lnTo>
                  <a:lnTo>
                    <a:pt x="12606" y="26008"/>
                  </a:lnTo>
                  <a:lnTo>
                    <a:pt x="13026" y="25892"/>
                  </a:lnTo>
                  <a:lnTo>
                    <a:pt x="13446" y="25747"/>
                  </a:lnTo>
                  <a:lnTo>
                    <a:pt x="13838" y="25573"/>
                  </a:lnTo>
                  <a:lnTo>
                    <a:pt x="14214" y="25385"/>
                  </a:lnTo>
                  <a:lnTo>
                    <a:pt x="14591" y="25182"/>
                  </a:lnTo>
                  <a:lnTo>
                    <a:pt x="14939" y="24950"/>
                  </a:lnTo>
                  <a:lnTo>
                    <a:pt x="15287" y="24690"/>
                  </a:lnTo>
                  <a:lnTo>
                    <a:pt x="15605" y="24429"/>
                  </a:lnTo>
                  <a:lnTo>
                    <a:pt x="15924" y="24139"/>
                  </a:lnTo>
                  <a:lnTo>
                    <a:pt x="16228" y="23835"/>
                  </a:lnTo>
                  <a:lnTo>
                    <a:pt x="16518" y="23516"/>
                  </a:lnTo>
                  <a:lnTo>
                    <a:pt x="16793" y="23183"/>
                  </a:lnTo>
                  <a:lnTo>
                    <a:pt x="17054" y="22835"/>
                  </a:lnTo>
                  <a:lnTo>
                    <a:pt x="17315" y="22473"/>
                  </a:lnTo>
                  <a:lnTo>
                    <a:pt x="17561" y="22096"/>
                  </a:lnTo>
                  <a:lnTo>
                    <a:pt x="17779" y="21705"/>
                  </a:lnTo>
                  <a:lnTo>
                    <a:pt x="18010" y="21299"/>
                  </a:lnTo>
                  <a:lnTo>
                    <a:pt x="18213" y="20894"/>
                  </a:lnTo>
                  <a:lnTo>
                    <a:pt x="18402" y="20473"/>
                  </a:lnTo>
                  <a:lnTo>
                    <a:pt x="18590" y="20039"/>
                  </a:lnTo>
                  <a:lnTo>
                    <a:pt x="18764" y="19590"/>
                  </a:lnTo>
                  <a:lnTo>
                    <a:pt x="18938" y="19140"/>
                  </a:lnTo>
                  <a:lnTo>
                    <a:pt x="19083" y="18691"/>
                  </a:lnTo>
                  <a:lnTo>
                    <a:pt x="19227" y="18228"/>
                  </a:lnTo>
                  <a:lnTo>
                    <a:pt x="19358" y="17764"/>
                  </a:lnTo>
                  <a:lnTo>
                    <a:pt x="19488" y="17286"/>
                  </a:lnTo>
                  <a:lnTo>
                    <a:pt x="19604" y="16808"/>
                  </a:lnTo>
                  <a:lnTo>
                    <a:pt x="19706" y="16330"/>
                  </a:lnTo>
                  <a:lnTo>
                    <a:pt x="19792" y="15837"/>
                  </a:lnTo>
                  <a:lnTo>
                    <a:pt x="19879" y="15359"/>
                  </a:lnTo>
                  <a:lnTo>
                    <a:pt x="19952" y="14866"/>
                  </a:lnTo>
                  <a:lnTo>
                    <a:pt x="20024" y="14388"/>
                  </a:lnTo>
                  <a:lnTo>
                    <a:pt x="20140" y="13403"/>
                  </a:lnTo>
                  <a:lnTo>
                    <a:pt x="20213" y="12447"/>
                  </a:lnTo>
                  <a:lnTo>
                    <a:pt x="20256" y="11490"/>
                  </a:lnTo>
                  <a:lnTo>
                    <a:pt x="20271" y="10563"/>
                  </a:lnTo>
                  <a:lnTo>
                    <a:pt x="20256" y="9650"/>
                  </a:lnTo>
                  <a:lnTo>
                    <a:pt x="20213" y="8781"/>
                  </a:lnTo>
                  <a:lnTo>
                    <a:pt x="20140" y="7941"/>
                  </a:lnTo>
                  <a:lnTo>
                    <a:pt x="20053" y="7144"/>
                  </a:lnTo>
                  <a:lnTo>
                    <a:pt x="19937" y="6405"/>
                  </a:lnTo>
                  <a:lnTo>
                    <a:pt x="19792" y="5709"/>
                  </a:lnTo>
                  <a:lnTo>
                    <a:pt x="19720" y="5391"/>
                  </a:lnTo>
                  <a:lnTo>
                    <a:pt x="19633" y="5086"/>
                  </a:lnTo>
                  <a:lnTo>
                    <a:pt x="19546" y="4797"/>
                  </a:lnTo>
                  <a:lnTo>
                    <a:pt x="19459" y="4536"/>
                  </a:lnTo>
                  <a:lnTo>
                    <a:pt x="19358" y="4275"/>
                  </a:lnTo>
                  <a:lnTo>
                    <a:pt x="19256" y="4043"/>
                  </a:lnTo>
                  <a:lnTo>
                    <a:pt x="19155" y="3826"/>
                  </a:lnTo>
                  <a:lnTo>
                    <a:pt x="19025" y="3609"/>
                  </a:lnTo>
                  <a:lnTo>
                    <a:pt x="18880" y="3406"/>
                  </a:lnTo>
                  <a:lnTo>
                    <a:pt x="18720" y="3203"/>
                  </a:lnTo>
                  <a:lnTo>
                    <a:pt x="18546" y="3015"/>
                  </a:lnTo>
                  <a:lnTo>
                    <a:pt x="18358" y="2826"/>
                  </a:lnTo>
                  <a:lnTo>
                    <a:pt x="18155" y="2652"/>
                  </a:lnTo>
                  <a:lnTo>
                    <a:pt x="17938" y="2478"/>
                  </a:lnTo>
                  <a:lnTo>
                    <a:pt x="17706" y="2305"/>
                  </a:lnTo>
                  <a:lnTo>
                    <a:pt x="17460" y="2145"/>
                  </a:lnTo>
                  <a:lnTo>
                    <a:pt x="17199" y="1986"/>
                  </a:lnTo>
                  <a:lnTo>
                    <a:pt x="16938" y="1841"/>
                  </a:lnTo>
                  <a:lnTo>
                    <a:pt x="16663" y="1696"/>
                  </a:lnTo>
                  <a:lnTo>
                    <a:pt x="16373" y="1566"/>
                  </a:lnTo>
                  <a:lnTo>
                    <a:pt x="16083" y="1435"/>
                  </a:lnTo>
                  <a:lnTo>
                    <a:pt x="15779" y="1305"/>
                  </a:lnTo>
                  <a:lnTo>
                    <a:pt x="15142" y="1073"/>
                  </a:lnTo>
                  <a:lnTo>
                    <a:pt x="14475" y="870"/>
                  </a:lnTo>
                  <a:lnTo>
                    <a:pt x="13780" y="682"/>
                  </a:lnTo>
                  <a:lnTo>
                    <a:pt x="13070" y="522"/>
                  </a:lnTo>
                  <a:lnTo>
                    <a:pt x="12345" y="392"/>
                  </a:lnTo>
                  <a:lnTo>
                    <a:pt x="11606" y="262"/>
                  </a:lnTo>
                  <a:lnTo>
                    <a:pt x="10853" y="175"/>
                  </a:lnTo>
                  <a:lnTo>
                    <a:pt x="10114" y="102"/>
                  </a:lnTo>
                  <a:lnTo>
                    <a:pt x="9361" y="44"/>
                  </a:lnTo>
                  <a:lnTo>
                    <a:pt x="8622" y="15"/>
                  </a:lnTo>
                  <a:lnTo>
                    <a:pt x="7897" y="1"/>
                  </a:lnTo>
                  <a:close/>
                </a:path>
              </a:pathLst>
            </a:custGeom>
            <a:solidFill>
              <a:srgbClr val="7AB8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 name="Google Shape;1783;p37">
              <a:extLst>
                <a:ext uri="{FF2B5EF4-FFF2-40B4-BE49-F238E27FC236}">
                  <a16:creationId xmlns:a16="http://schemas.microsoft.com/office/drawing/2014/main" id="{6A1A0691-1317-F326-F6B3-E690D823DD92}"/>
                </a:ext>
              </a:extLst>
            </p:cNvPr>
            <p:cNvSpPr/>
            <p:nvPr/>
          </p:nvSpPr>
          <p:spPr>
            <a:xfrm>
              <a:off x="5999050" y="4163100"/>
              <a:ext cx="1244225" cy="1313775"/>
            </a:xfrm>
            <a:custGeom>
              <a:avLst/>
              <a:gdLst/>
              <a:ahLst/>
              <a:cxnLst/>
              <a:rect l="l" t="t" r="r" b="b"/>
              <a:pathLst>
                <a:path w="49769" h="52551" extrusionOk="0">
                  <a:moveTo>
                    <a:pt x="12866" y="1"/>
                  </a:moveTo>
                  <a:lnTo>
                    <a:pt x="12866" y="797"/>
                  </a:lnTo>
                  <a:lnTo>
                    <a:pt x="7926" y="12866"/>
                  </a:lnTo>
                  <a:lnTo>
                    <a:pt x="0" y="45524"/>
                  </a:lnTo>
                  <a:lnTo>
                    <a:pt x="4535" y="46509"/>
                  </a:lnTo>
                  <a:lnTo>
                    <a:pt x="14793" y="48726"/>
                  </a:lnTo>
                  <a:lnTo>
                    <a:pt x="20531" y="49958"/>
                  </a:lnTo>
                  <a:lnTo>
                    <a:pt x="25834" y="51073"/>
                  </a:lnTo>
                  <a:lnTo>
                    <a:pt x="30093" y="51957"/>
                  </a:lnTo>
                  <a:lnTo>
                    <a:pt x="31629" y="52261"/>
                  </a:lnTo>
                  <a:lnTo>
                    <a:pt x="32672" y="52464"/>
                  </a:lnTo>
                  <a:lnTo>
                    <a:pt x="32991" y="52508"/>
                  </a:lnTo>
                  <a:lnTo>
                    <a:pt x="33310" y="52537"/>
                  </a:lnTo>
                  <a:lnTo>
                    <a:pt x="33629" y="52551"/>
                  </a:lnTo>
                  <a:lnTo>
                    <a:pt x="33947" y="52551"/>
                  </a:lnTo>
                  <a:lnTo>
                    <a:pt x="34266" y="52537"/>
                  </a:lnTo>
                  <a:lnTo>
                    <a:pt x="34585" y="52522"/>
                  </a:lnTo>
                  <a:lnTo>
                    <a:pt x="34904" y="52479"/>
                  </a:lnTo>
                  <a:lnTo>
                    <a:pt x="35208" y="52421"/>
                  </a:lnTo>
                  <a:lnTo>
                    <a:pt x="35512" y="52348"/>
                  </a:lnTo>
                  <a:lnTo>
                    <a:pt x="35816" y="52261"/>
                  </a:lnTo>
                  <a:lnTo>
                    <a:pt x="36121" y="52160"/>
                  </a:lnTo>
                  <a:lnTo>
                    <a:pt x="36425" y="52044"/>
                  </a:lnTo>
                  <a:lnTo>
                    <a:pt x="36729" y="51928"/>
                  </a:lnTo>
                  <a:lnTo>
                    <a:pt x="37019" y="51783"/>
                  </a:lnTo>
                  <a:lnTo>
                    <a:pt x="37323" y="51638"/>
                  </a:lnTo>
                  <a:lnTo>
                    <a:pt x="37613" y="51479"/>
                  </a:lnTo>
                  <a:lnTo>
                    <a:pt x="37903" y="51305"/>
                  </a:lnTo>
                  <a:lnTo>
                    <a:pt x="38193" y="51117"/>
                  </a:lnTo>
                  <a:lnTo>
                    <a:pt x="38468" y="50914"/>
                  </a:lnTo>
                  <a:lnTo>
                    <a:pt x="38758" y="50711"/>
                  </a:lnTo>
                  <a:lnTo>
                    <a:pt x="39033" y="50494"/>
                  </a:lnTo>
                  <a:lnTo>
                    <a:pt x="39308" y="50262"/>
                  </a:lnTo>
                  <a:lnTo>
                    <a:pt x="39583" y="50015"/>
                  </a:lnTo>
                  <a:lnTo>
                    <a:pt x="39859" y="49769"/>
                  </a:lnTo>
                  <a:lnTo>
                    <a:pt x="40134" y="49508"/>
                  </a:lnTo>
                  <a:lnTo>
                    <a:pt x="40395" y="49233"/>
                  </a:lnTo>
                  <a:lnTo>
                    <a:pt x="40916" y="48668"/>
                  </a:lnTo>
                  <a:lnTo>
                    <a:pt x="41424" y="48060"/>
                  </a:lnTo>
                  <a:lnTo>
                    <a:pt x="41931" y="47408"/>
                  </a:lnTo>
                  <a:lnTo>
                    <a:pt x="42409" y="46741"/>
                  </a:lnTo>
                  <a:lnTo>
                    <a:pt x="42887" y="46031"/>
                  </a:lnTo>
                  <a:lnTo>
                    <a:pt x="43336" y="45292"/>
                  </a:lnTo>
                  <a:lnTo>
                    <a:pt x="43785" y="44539"/>
                  </a:lnTo>
                  <a:lnTo>
                    <a:pt x="44220" y="43756"/>
                  </a:lnTo>
                  <a:lnTo>
                    <a:pt x="44626" y="42945"/>
                  </a:lnTo>
                  <a:lnTo>
                    <a:pt x="45031" y="42119"/>
                  </a:lnTo>
                  <a:lnTo>
                    <a:pt x="45422" y="41264"/>
                  </a:lnTo>
                  <a:lnTo>
                    <a:pt x="45785" y="40409"/>
                  </a:lnTo>
                  <a:lnTo>
                    <a:pt x="46147" y="39526"/>
                  </a:lnTo>
                  <a:lnTo>
                    <a:pt x="46480" y="38627"/>
                  </a:lnTo>
                  <a:lnTo>
                    <a:pt x="46799" y="37729"/>
                  </a:lnTo>
                  <a:lnTo>
                    <a:pt x="47103" y="36816"/>
                  </a:lnTo>
                  <a:lnTo>
                    <a:pt x="47393" y="35903"/>
                  </a:lnTo>
                  <a:lnTo>
                    <a:pt x="47668" y="34976"/>
                  </a:lnTo>
                  <a:lnTo>
                    <a:pt x="47914" y="34049"/>
                  </a:lnTo>
                  <a:lnTo>
                    <a:pt x="48146" y="33107"/>
                  </a:lnTo>
                  <a:lnTo>
                    <a:pt x="48378" y="32151"/>
                  </a:lnTo>
                  <a:lnTo>
                    <a:pt x="48595" y="31166"/>
                  </a:lnTo>
                  <a:lnTo>
                    <a:pt x="48813" y="30166"/>
                  </a:lnTo>
                  <a:lnTo>
                    <a:pt x="49001" y="29152"/>
                  </a:lnTo>
                  <a:lnTo>
                    <a:pt x="49175" y="28123"/>
                  </a:lnTo>
                  <a:lnTo>
                    <a:pt x="49334" y="27094"/>
                  </a:lnTo>
                  <a:lnTo>
                    <a:pt x="49465" y="26051"/>
                  </a:lnTo>
                  <a:lnTo>
                    <a:pt x="49581" y="25008"/>
                  </a:lnTo>
                  <a:lnTo>
                    <a:pt x="49668" y="23965"/>
                  </a:lnTo>
                  <a:lnTo>
                    <a:pt x="49726" y="22922"/>
                  </a:lnTo>
                  <a:lnTo>
                    <a:pt x="49769" y="21878"/>
                  </a:lnTo>
                  <a:lnTo>
                    <a:pt x="49769" y="20850"/>
                  </a:lnTo>
                  <a:lnTo>
                    <a:pt x="49755" y="20343"/>
                  </a:lnTo>
                  <a:lnTo>
                    <a:pt x="49726" y="19836"/>
                  </a:lnTo>
                  <a:lnTo>
                    <a:pt x="49697" y="19328"/>
                  </a:lnTo>
                  <a:lnTo>
                    <a:pt x="49653" y="18836"/>
                  </a:lnTo>
                  <a:lnTo>
                    <a:pt x="49610" y="18329"/>
                  </a:lnTo>
                  <a:lnTo>
                    <a:pt x="49552" y="17836"/>
                  </a:lnTo>
                  <a:lnTo>
                    <a:pt x="49479" y="17358"/>
                  </a:lnTo>
                  <a:lnTo>
                    <a:pt x="49392" y="16865"/>
                  </a:lnTo>
                  <a:lnTo>
                    <a:pt x="49305" y="16402"/>
                  </a:lnTo>
                  <a:lnTo>
                    <a:pt x="49204" y="15924"/>
                  </a:lnTo>
                  <a:lnTo>
                    <a:pt x="49088" y="15460"/>
                  </a:lnTo>
                  <a:lnTo>
                    <a:pt x="48958" y="14996"/>
                  </a:lnTo>
                  <a:lnTo>
                    <a:pt x="48827" y="14547"/>
                  </a:lnTo>
                  <a:lnTo>
                    <a:pt x="48682" y="14112"/>
                  </a:lnTo>
                  <a:lnTo>
                    <a:pt x="48523" y="13678"/>
                  </a:lnTo>
                  <a:lnTo>
                    <a:pt x="48349" y="13243"/>
                  </a:lnTo>
                  <a:lnTo>
                    <a:pt x="48161" y="12823"/>
                  </a:lnTo>
                  <a:lnTo>
                    <a:pt x="47958" y="12417"/>
                  </a:lnTo>
                  <a:lnTo>
                    <a:pt x="47741" y="12012"/>
                  </a:lnTo>
                  <a:lnTo>
                    <a:pt x="47523" y="11620"/>
                  </a:lnTo>
                  <a:lnTo>
                    <a:pt x="47277" y="11229"/>
                  </a:lnTo>
                  <a:lnTo>
                    <a:pt x="47016" y="10853"/>
                  </a:lnTo>
                  <a:lnTo>
                    <a:pt x="46755" y="10490"/>
                  </a:lnTo>
                  <a:lnTo>
                    <a:pt x="46466" y="10143"/>
                  </a:lnTo>
                  <a:lnTo>
                    <a:pt x="46161" y="9809"/>
                  </a:lnTo>
                  <a:lnTo>
                    <a:pt x="45857" y="9476"/>
                  </a:lnTo>
                  <a:lnTo>
                    <a:pt x="45524" y="9157"/>
                  </a:lnTo>
                  <a:lnTo>
                    <a:pt x="45176" y="8853"/>
                  </a:lnTo>
                  <a:lnTo>
                    <a:pt x="44814" y="8549"/>
                  </a:lnTo>
                  <a:lnTo>
                    <a:pt x="44437" y="8274"/>
                  </a:lnTo>
                  <a:lnTo>
                    <a:pt x="44046" y="8013"/>
                  </a:lnTo>
                  <a:lnTo>
                    <a:pt x="43626" y="7752"/>
                  </a:lnTo>
                  <a:lnTo>
                    <a:pt x="43206" y="7506"/>
                  </a:lnTo>
                  <a:lnTo>
                    <a:pt x="42756" y="7288"/>
                  </a:lnTo>
                  <a:lnTo>
                    <a:pt x="42293" y="7071"/>
                  </a:lnTo>
                  <a:lnTo>
                    <a:pt x="41800" y="6883"/>
                  </a:lnTo>
                  <a:lnTo>
                    <a:pt x="41308" y="6694"/>
                  </a:lnTo>
                  <a:lnTo>
                    <a:pt x="40786" y="6535"/>
                  </a:lnTo>
                  <a:lnTo>
                    <a:pt x="39757" y="6245"/>
                  </a:lnTo>
                  <a:lnTo>
                    <a:pt x="38337" y="5883"/>
                  </a:lnTo>
                  <a:lnTo>
                    <a:pt x="36599" y="5448"/>
                  </a:lnTo>
                  <a:lnTo>
                    <a:pt x="34599" y="4970"/>
                  </a:lnTo>
                  <a:lnTo>
                    <a:pt x="30050" y="3898"/>
                  </a:lnTo>
                  <a:lnTo>
                    <a:pt x="25211" y="2782"/>
                  </a:lnTo>
                  <a:lnTo>
                    <a:pt x="20560" y="1725"/>
                  </a:lnTo>
                  <a:lnTo>
                    <a:pt x="16619" y="841"/>
                  </a:lnTo>
                  <a:lnTo>
                    <a:pt x="12866" y="1"/>
                  </a:lnTo>
                  <a:close/>
                </a:path>
              </a:pathLst>
            </a:cu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 name="Google Shape;1784;p37">
              <a:extLst>
                <a:ext uri="{FF2B5EF4-FFF2-40B4-BE49-F238E27FC236}">
                  <a16:creationId xmlns:a16="http://schemas.microsoft.com/office/drawing/2014/main" id="{42294330-AC85-0AA3-54E1-246AE98F9512}"/>
                </a:ext>
              </a:extLst>
            </p:cNvPr>
            <p:cNvSpPr/>
            <p:nvPr/>
          </p:nvSpPr>
          <p:spPr>
            <a:xfrm>
              <a:off x="5999050" y="4163100"/>
              <a:ext cx="1244225" cy="1313775"/>
            </a:xfrm>
            <a:custGeom>
              <a:avLst/>
              <a:gdLst/>
              <a:ahLst/>
              <a:cxnLst/>
              <a:rect l="l" t="t" r="r" b="b"/>
              <a:pathLst>
                <a:path w="49769" h="52551" fill="none" extrusionOk="0">
                  <a:moveTo>
                    <a:pt x="12866" y="1"/>
                  </a:moveTo>
                  <a:lnTo>
                    <a:pt x="12866" y="1"/>
                  </a:lnTo>
                  <a:lnTo>
                    <a:pt x="16619" y="841"/>
                  </a:lnTo>
                  <a:lnTo>
                    <a:pt x="20560" y="1725"/>
                  </a:lnTo>
                  <a:lnTo>
                    <a:pt x="25211" y="2782"/>
                  </a:lnTo>
                  <a:lnTo>
                    <a:pt x="30050" y="3898"/>
                  </a:lnTo>
                  <a:lnTo>
                    <a:pt x="34599" y="4970"/>
                  </a:lnTo>
                  <a:lnTo>
                    <a:pt x="36599" y="5448"/>
                  </a:lnTo>
                  <a:lnTo>
                    <a:pt x="38337" y="5883"/>
                  </a:lnTo>
                  <a:lnTo>
                    <a:pt x="39757" y="6245"/>
                  </a:lnTo>
                  <a:lnTo>
                    <a:pt x="40786" y="6535"/>
                  </a:lnTo>
                  <a:lnTo>
                    <a:pt x="40786" y="6535"/>
                  </a:lnTo>
                  <a:lnTo>
                    <a:pt x="41308" y="6694"/>
                  </a:lnTo>
                  <a:lnTo>
                    <a:pt x="41800" y="6883"/>
                  </a:lnTo>
                  <a:lnTo>
                    <a:pt x="42293" y="7071"/>
                  </a:lnTo>
                  <a:lnTo>
                    <a:pt x="42756" y="7288"/>
                  </a:lnTo>
                  <a:lnTo>
                    <a:pt x="43206" y="7506"/>
                  </a:lnTo>
                  <a:lnTo>
                    <a:pt x="43626" y="7752"/>
                  </a:lnTo>
                  <a:lnTo>
                    <a:pt x="44046" y="8013"/>
                  </a:lnTo>
                  <a:lnTo>
                    <a:pt x="44437" y="8274"/>
                  </a:lnTo>
                  <a:lnTo>
                    <a:pt x="44814" y="8549"/>
                  </a:lnTo>
                  <a:lnTo>
                    <a:pt x="45176" y="8853"/>
                  </a:lnTo>
                  <a:lnTo>
                    <a:pt x="45524" y="9157"/>
                  </a:lnTo>
                  <a:lnTo>
                    <a:pt x="45857" y="9476"/>
                  </a:lnTo>
                  <a:lnTo>
                    <a:pt x="46161" y="9809"/>
                  </a:lnTo>
                  <a:lnTo>
                    <a:pt x="46466" y="10143"/>
                  </a:lnTo>
                  <a:lnTo>
                    <a:pt x="46755" y="10490"/>
                  </a:lnTo>
                  <a:lnTo>
                    <a:pt x="47016" y="10853"/>
                  </a:lnTo>
                  <a:lnTo>
                    <a:pt x="47277" y="11229"/>
                  </a:lnTo>
                  <a:lnTo>
                    <a:pt x="47523" y="11620"/>
                  </a:lnTo>
                  <a:lnTo>
                    <a:pt x="47741" y="12012"/>
                  </a:lnTo>
                  <a:lnTo>
                    <a:pt x="47958" y="12417"/>
                  </a:lnTo>
                  <a:lnTo>
                    <a:pt x="48161" y="12823"/>
                  </a:lnTo>
                  <a:lnTo>
                    <a:pt x="48349" y="13243"/>
                  </a:lnTo>
                  <a:lnTo>
                    <a:pt x="48523" y="13678"/>
                  </a:lnTo>
                  <a:lnTo>
                    <a:pt x="48682" y="14112"/>
                  </a:lnTo>
                  <a:lnTo>
                    <a:pt x="48827" y="14547"/>
                  </a:lnTo>
                  <a:lnTo>
                    <a:pt x="48958" y="14996"/>
                  </a:lnTo>
                  <a:lnTo>
                    <a:pt x="49088" y="15460"/>
                  </a:lnTo>
                  <a:lnTo>
                    <a:pt x="49204" y="15924"/>
                  </a:lnTo>
                  <a:lnTo>
                    <a:pt x="49305" y="16402"/>
                  </a:lnTo>
                  <a:lnTo>
                    <a:pt x="49392" y="16865"/>
                  </a:lnTo>
                  <a:lnTo>
                    <a:pt x="49479" y="17358"/>
                  </a:lnTo>
                  <a:lnTo>
                    <a:pt x="49552" y="17836"/>
                  </a:lnTo>
                  <a:lnTo>
                    <a:pt x="49610" y="18329"/>
                  </a:lnTo>
                  <a:lnTo>
                    <a:pt x="49653" y="18836"/>
                  </a:lnTo>
                  <a:lnTo>
                    <a:pt x="49697" y="19328"/>
                  </a:lnTo>
                  <a:lnTo>
                    <a:pt x="49726" y="19836"/>
                  </a:lnTo>
                  <a:lnTo>
                    <a:pt x="49755" y="20343"/>
                  </a:lnTo>
                  <a:lnTo>
                    <a:pt x="49769" y="20850"/>
                  </a:lnTo>
                  <a:lnTo>
                    <a:pt x="49769" y="21878"/>
                  </a:lnTo>
                  <a:lnTo>
                    <a:pt x="49726" y="22922"/>
                  </a:lnTo>
                  <a:lnTo>
                    <a:pt x="49668" y="23965"/>
                  </a:lnTo>
                  <a:lnTo>
                    <a:pt x="49581" y="25008"/>
                  </a:lnTo>
                  <a:lnTo>
                    <a:pt x="49465" y="26051"/>
                  </a:lnTo>
                  <a:lnTo>
                    <a:pt x="49334" y="27094"/>
                  </a:lnTo>
                  <a:lnTo>
                    <a:pt x="49175" y="28123"/>
                  </a:lnTo>
                  <a:lnTo>
                    <a:pt x="49001" y="29152"/>
                  </a:lnTo>
                  <a:lnTo>
                    <a:pt x="48813" y="30166"/>
                  </a:lnTo>
                  <a:lnTo>
                    <a:pt x="48595" y="31166"/>
                  </a:lnTo>
                  <a:lnTo>
                    <a:pt x="48378" y="32151"/>
                  </a:lnTo>
                  <a:lnTo>
                    <a:pt x="48146" y="33107"/>
                  </a:lnTo>
                  <a:lnTo>
                    <a:pt x="47914" y="34049"/>
                  </a:lnTo>
                  <a:lnTo>
                    <a:pt x="47914" y="34049"/>
                  </a:lnTo>
                  <a:lnTo>
                    <a:pt x="47668" y="34976"/>
                  </a:lnTo>
                  <a:lnTo>
                    <a:pt x="47393" y="35903"/>
                  </a:lnTo>
                  <a:lnTo>
                    <a:pt x="47103" y="36816"/>
                  </a:lnTo>
                  <a:lnTo>
                    <a:pt x="46799" y="37729"/>
                  </a:lnTo>
                  <a:lnTo>
                    <a:pt x="46480" y="38627"/>
                  </a:lnTo>
                  <a:lnTo>
                    <a:pt x="46147" y="39526"/>
                  </a:lnTo>
                  <a:lnTo>
                    <a:pt x="45785" y="40409"/>
                  </a:lnTo>
                  <a:lnTo>
                    <a:pt x="45422" y="41264"/>
                  </a:lnTo>
                  <a:lnTo>
                    <a:pt x="45031" y="42119"/>
                  </a:lnTo>
                  <a:lnTo>
                    <a:pt x="44626" y="42945"/>
                  </a:lnTo>
                  <a:lnTo>
                    <a:pt x="44220" y="43756"/>
                  </a:lnTo>
                  <a:lnTo>
                    <a:pt x="43785" y="44539"/>
                  </a:lnTo>
                  <a:lnTo>
                    <a:pt x="43336" y="45292"/>
                  </a:lnTo>
                  <a:lnTo>
                    <a:pt x="42887" y="46031"/>
                  </a:lnTo>
                  <a:lnTo>
                    <a:pt x="42409" y="46741"/>
                  </a:lnTo>
                  <a:lnTo>
                    <a:pt x="41931" y="47408"/>
                  </a:lnTo>
                  <a:lnTo>
                    <a:pt x="41424" y="48060"/>
                  </a:lnTo>
                  <a:lnTo>
                    <a:pt x="40916" y="48668"/>
                  </a:lnTo>
                  <a:lnTo>
                    <a:pt x="40395" y="49233"/>
                  </a:lnTo>
                  <a:lnTo>
                    <a:pt x="40134" y="49508"/>
                  </a:lnTo>
                  <a:lnTo>
                    <a:pt x="39859" y="49769"/>
                  </a:lnTo>
                  <a:lnTo>
                    <a:pt x="39583" y="50015"/>
                  </a:lnTo>
                  <a:lnTo>
                    <a:pt x="39308" y="50262"/>
                  </a:lnTo>
                  <a:lnTo>
                    <a:pt x="39033" y="50494"/>
                  </a:lnTo>
                  <a:lnTo>
                    <a:pt x="38758" y="50711"/>
                  </a:lnTo>
                  <a:lnTo>
                    <a:pt x="38468" y="50914"/>
                  </a:lnTo>
                  <a:lnTo>
                    <a:pt x="38193" y="51117"/>
                  </a:lnTo>
                  <a:lnTo>
                    <a:pt x="37903" y="51305"/>
                  </a:lnTo>
                  <a:lnTo>
                    <a:pt x="37613" y="51479"/>
                  </a:lnTo>
                  <a:lnTo>
                    <a:pt x="37323" y="51638"/>
                  </a:lnTo>
                  <a:lnTo>
                    <a:pt x="37019" y="51783"/>
                  </a:lnTo>
                  <a:lnTo>
                    <a:pt x="36729" y="51928"/>
                  </a:lnTo>
                  <a:lnTo>
                    <a:pt x="36425" y="52044"/>
                  </a:lnTo>
                  <a:lnTo>
                    <a:pt x="36121" y="52160"/>
                  </a:lnTo>
                  <a:lnTo>
                    <a:pt x="35816" y="52261"/>
                  </a:lnTo>
                  <a:lnTo>
                    <a:pt x="35512" y="52348"/>
                  </a:lnTo>
                  <a:lnTo>
                    <a:pt x="35208" y="52421"/>
                  </a:lnTo>
                  <a:lnTo>
                    <a:pt x="34904" y="52479"/>
                  </a:lnTo>
                  <a:lnTo>
                    <a:pt x="34585" y="52522"/>
                  </a:lnTo>
                  <a:lnTo>
                    <a:pt x="34266" y="52537"/>
                  </a:lnTo>
                  <a:lnTo>
                    <a:pt x="33947" y="52551"/>
                  </a:lnTo>
                  <a:lnTo>
                    <a:pt x="33629" y="52551"/>
                  </a:lnTo>
                  <a:lnTo>
                    <a:pt x="33310" y="52537"/>
                  </a:lnTo>
                  <a:lnTo>
                    <a:pt x="32991" y="52508"/>
                  </a:lnTo>
                  <a:lnTo>
                    <a:pt x="32672" y="52464"/>
                  </a:lnTo>
                  <a:lnTo>
                    <a:pt x="32672" y="52464"/>
                  </a:lnTo>
                  <a:lnTo>
                    <a:pt x="31629" y="52261"/>
                  </a:lnTo>
                  <a:lnTo>
                    <a:pt x="30093" y="51957"/>
                  </a:lnTo>
                  <a:lnTo>
                    <a:pt x="25834" y="51073"/>
                  </a:lnTo>
                  <a:lnTo>
                    <a:pt x="20531" y="49958"/>
                  </a:lnTo>
                  <a:lnTo>
                    <a:pt x="14793" y="48726"/>
                  </a:lnTo>
                  <a:lnTo>
                    <a:pt x="4535" y="46509"/>
                  </a:lnTo>
                  <a:lnTo>
                    <a:pt x="0" y="45524"/>
                  </a:lnTo>
                  <a:lnTo>
                    <a:pt x="7926" y="12866"/>
                  </a:lnTo>
                  <a:lnTo>
                    <a:pt x="12866" y="797"/>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 name="Google Shape;1785;p37">
              <a:extLst>
                <a:ext uri="{FF2B5EF4-FFF2-40B4-BE49-F238E27FC236}">
                  <a16:creationId xmlns:a16="http://schemas.microsoft.com/office/drawing/2014/main" id="{D5B4956F-B9E2-03DA-EEA5-8998C47B6F94}"/>
                </a:ext>
              </a:extLst>
            </p:cNvPr>
            <p:cNvSpPr/>
            <p:nvPr/>
          </p:nvSpPr>
          <p:spPr>
            <a:xfrm>
              <a:off x="5732100" y="4039225"/>
              <a:ext cx="703075" cy="1326825"/>
            </a:xfrm>
            <a:custGeom>
              <a:avLst/>
              <a:gdLst/>
              <a:ahLst/>
              <a:cxnLst/>
              <a:rect l="l" t="t" r="r" b="b"/>
              <a:pathLst>
                <a:path w="28123" h="53073" extrusionOk="0">
                  <a:moveTo>
                    <a:pt x="8114" y="0"/>
                  </a:moveTo>
                  <a:lnTo>
                    <a:pt x="1579" y="21183"/>
                  </a:lnTo>
                  <a:lnTo>
                    <a:pt x="0" y="49885"/>
                  </a:lnTo>
                  <a:lnTo>
                    <a:pt x="2202" y="50421"/>
                  </a:lnTo>
                  <a:lnTo>
                    <a:pt x="4492" y="50943"/>
                  </a:lnTo>
                  <a:lnTo>
                    <a:pt x="7143" y="51551"/>
                  </a:lnTo>
                  <a:lnTo>
                    <a:pt x="9838" y="52145"/>
                  </a:lnTo>
                  <a:lnTo>
                    <a:pt x="11113" y="52406"/>
                  </a:lnTo>
                  <a:lnTo>
                    <a:pt x="12272" y="52652"/>
                  </a:lnTo>
                  <a:lnTo>
                    <a:pt x="13286" y="52841"/>
                  </a:lnTo>
                  <a:lnTo>
                    <a:pt x="14112" y="52986"/>
                  </a:lnTo>
                  <a:lnTo>
                    <a:pt x="14431" y="53029"/>
                  </a:lnTo>
                  <a:lnTo>
                    <a:pt x="14706" y="53058"/>
                  </a:lnTo>
                  <a:lnTo>
                    <a:pt x="14909" y="53072"/>
                  </a:lnTo>
                  <a:lnTo>
                    <a:pt x="15039" y="53058"/>
                  </a:lnTo>
                  <a:lnTo>
                    <a:pt x="15155" y="53029"/>
                  </a:lnTo>
                  <a:lnTo>
                    <a:pt x="15300" y="52957"/>
                  </a:lnTo>
                  <a:lnTo>
                    <a:pt x="15474" y="52841"/>
                  </a:lnTo>
                  <a:lnTo>
                    <a:pt x="15691" y="52696"/>
                  </a:lnTo>
                  <a:lnTo>
                    <a:pt x="15938" y="52507"/>
                  </a:lnTo>
                  <a:lnTo>
                    <a:pt x="16213" y="52290"/>
                  </a:lnTo>
                  <a:lnTo>
                    <a:pt x="16517" y="52044"/>
                  </a:lnTo>
                  <a:lnTo>
                    <a:pt x="16836" y="51754"/>
                  </a:lnTo>
                  <a:lnTo>
                    <a:pt x="17184" y="51421"/>
                  </a:lnTo>
                  <a:lnTo>
                    <a:pt x="17561" y="51059"/>
                  </a:lnTo>
                  <a:lnTo>
                    <a:pt x="17937" y="50653"/>
                  </a:lnTo>
                  <a:lnTo>
                    <a:pt x="18343" y="50204"/>
                  </a:lnTo>
                  <a:lnTo>
                    <a:pt x="18763" y="49726"/>
                  </a:lnTo>
                  <a:lnTo>
                    <a:pt x="19198" y="49204"/>
                  </a:lnTo>
                  <a:lnTo>
                    <a:pt x="19632" y="48653"/>
                  </a:lnTo>
                  <a:lnTo>
                    <a:pt x="20082" y="48059"/>
                  </a:lnTo>
                  <a:lnTo>
                    <a:pt x="20545" y="47422"/>
                  </a:lnTo>
                  <a:lnTo>
                    <a:pt x="21009" y="46755"/>
                  </a:lnTo>
                  <a:lnTo>
                    <a:pt x="21472" y="46045"/>
                  </a:lnTo>
                  <a:lnTo>
                    <a:pt x="21936" y="45307"/>
                  </a:lnTo>
                  <a:lnTo>
                    <a:pt x="22400" y="44510"/>
                  </a:lnTo>
                  <a:lnTo>
                    <a:pt x="22863" y="43698"/>
                  </a:lnTo>
                  <a:lnTo>
                    <a:pt x="23327" y="42829"/>
                  </a:lnTo>
                  <a:lnTo>
                    <a:pt x="23776" y="41931"/>
                  </a:lnTo>
                  <a:lnTo>
                    <a:pt x="24225" y="40974"/>
                  </a:lnTo>
                  <a:lnTo>
                    <a:pt x="24660" y="40004"/>
                  </a:lnTo>
                  <a:lnTo>
                    <a:pt x="25080" y="38975"/>
                  </a:lnTo>
                  <a:lnTo>
                    <a:pt x="25486" y="37917"/>
                  </a:lnTo>
                  <a:lnTo>
                    <a:pt x="25863" y="36816"/>
                  </a:lnTo>
                  <a:lnTo>
                    <a:pt x="26239" y="35672"/>
                  </a:lnTo>
                  <a:lnTo>
                    <a:pt x="26587" y="34483"/>
                  </a:lnTo>
                  <a:lnTo>
                    <a:pt x="26920" y="33266"/>
                  </a:lnTo>
                  <a:lnTo>
                    <a:pt x="27065" y="32643"/>
                  </a:lnTo>
                  <a:lnTo>
                    <a:pt x="27210" y="32020"/>
                  </a:lnTo>
                  <a:lnTo>
                    <a:pt x="27340" y="31383"/>
                  </a:lnTo>
                  <a:lnTo>
                    <a:pt x="27456" y="30760"/>
                  </a:lnTo>
                  <a:lnTo>
                    <a:pt x="27558" y="30122"/>
                  </a:lnTo>
                  <a:lnTo>
                    <a:pt x="27659" y="29485"/>
                  </a:lnTo>
                  <a:lnTo>
                    <a:pt x="27746" y="28862"/>
                  </a:lnTo>
                  <a:lnTo>
                    <a:pt x="27833" y="28224"/>
                  </a:lnTo>
                  <a:lnTo>
                    <a:pt x="27891" y="27587"/>
                  </a:lnTo>
                  <a:lnTo>
                    <a:pt x="27949" y="26949"/>
                  </a:lnTo>
                  <a:lnTo>
                    <a:pt x="28007" y="26312"/>
                  </a:lnTo>
                  <a:lnTo>
                    <a:pt x="28036" y="25689"/>
                  </a:lnTo>
                  <a:lnTo>
                    <a:pt x="28094" y="24428"/>
                  </a:lnTo>
                  <a:lnTo>
                    <a:pt x="28123" y="23168"/>
                  </a:lnTo>
                  <a:lnTo>
                    <a:pt x="28108" y="21936"/>
                  </a:lnTo>
                  <a:lnTo>
                    <a:pt x="28065" y="20705"/>
                  </a:lnTo>
                  <a:lnTo>
                    <a:pt x="27992" y="19502"/>
                  </a:lnTo>
                  <a:lnTo>
                    <a:pt x="27905" y="18314"/>
                  </a:lnTo>
                  <a:lnTo>
                    <a:pt x="27790" y="17155"/>
                  </a:lnTo>
                  <a:lnTo>
                    <a:pt x="27645" y="16025"/>
                  </a:lnTo>
                  <a:lnTo>
                    <a:pt x="27485" y="14924"/>
                  </a:lnTo>
                  <a:lnTo>
                    <a:pt x="27311" y="13866"/>
                  </a:lnTo>
                  <a:lnTo>
                    <a:pt x="27123" y="12837"/>
                  </a:lnTo>
                  <a:lnTo>
                    <a:pt x="26906" y="11838"/>
                  </a:lnTo>
                  <a:lnTo>
                    <a:pt x="26688" y="10896"/>
                  </a:lnTo>
                  <a:lnTo>
                    <a:pt x="26457" y="9998"/>
                  </a:lnTo>
                  <a:lnTo>
                    <a:pt x="26225" y="9143"/>
                  </a:lnTo>
                  <a:lnTo>
                    <a:pt x="25978" y="8346"/>
                  </a:lnTo>
                  <a:lnTo>
                    <a:pt x="25718" y="7607"/>
                  </a:lnTo>
                  <a:lnTo>
                    <a:pt x="25471" y="6926"/>
                  </a:lnTo>
                  <a:lnTo>
                    <a:pt x="25211" y="6303"/>
                  </a:lnTo>
                  <a:lnTo>
                    <a:pt x="24964" y="5752"/>
                  </a:lnTo>
                  <a:lnTo>
                    <a:pt x="24703" y="5260"/>
                  </a:lnTo>
                  <a:lnTo>
                    <a:pt x="24457" y="4854"/>
                  </a:lnTo>
                  <a:lnTo>
                    <a:pt x="24341" y="4666"/>
                  </a:lnTo>
                  <a:lnTo>
                    <a:pt x="24211" y="4506"/>
                  </a:lnTo>
                  <a:lnTo>
                    <a:pt x="24095" y="4361"/>
                  </a:lnTo>
                  <a:lnTo>
                    <a:pt x="23979" y="4246"/>
                  </a:lnTo>
                  <a:lnTo>
                    <a:pt x="23878" y="4144"/>
                  </a:lnTo>
                  <a:lnTo>
                    <a:pt x="23762" y="4057"/>
                  </a:lnTo>
                  <a:lnTo>
                    <a:pt x="23660" y="3999"/>
                  </a:lnTo>
                  <a:lnTo>
                    <a:pt x="23544" y="3970"/>
                  </a:lnTo>
                  <a:lnTo>
                    <a:pt x="22269" y="3623"/>
                  </a:lnTo>
                  <a:lnTo>
                    <a:pt x="20226" y="3101"/>
                  </a:lnTo>
                  <a:lnTo>
                    <a:pt x="15010" y="1768"/>
                  </a:lnTo>
                  <a:lnTo>
                    <a:pt x="8114" y="0"/>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 name="Google Shape;1786;p37">
              <a:extLst>
                <a:ext uri="{FF2B5EF4-FFF2-40B4-BE49-F238E27FC236}">
                  <a16:creationId xmlns:a16="http://schemas.microsoft.com/office/drawing/2014/main" id="{76DC46AE-5A29-A7F2-DE0F-DBD321F5E999}"/>
                </a:ext>
              </a:extLst>
            </p:cNvPr>
            <p:cNvSpPr/>
            <p:nvPr/>
          </p:nvSpPr>
          <p:spPr>
            <a:xfrm>
              <a:off x="2688375" y="3057250"/>
              <a:ext cx="732425" cy="541550"/>
            </a:xfrm>
            <a:custGeom>
              <a:avLst/>
              <a:gdLst/>
              <a:ahLst/>
              <a:cxnLst/>
              <a:rect l="l" t="t" r="r" b="b"/>
              <a:pathLst>
                <a:path w="29297" h="21662" extrusionOk="0">
                  <a:moveTo>
                    <a:pt x="14127" y="1"/>
                  </a:moveTo>
                  <a:lnTo>
                    <a:pt x="13591" y="15"/>
                  </a:lnTo>
                  <a:lnTo>
                    <a:pt x="13070" y="58"/>
                  </a:lnTo>
                  <a:lnTo>
                    <a:pt x="12548" y="116"/>
                  </a:lnTo>
                  <a:lnTo>
                    <a:pt x="12041" y="218"/>
                  </a:lnTo>
                  <a:lnTo>
                    <a:pt x="11548" y="334"/>
                  </a:lnTo>
                  <a:lnTo>
                    <a:pt x="11316" y="406"/>
                  </a:lnTo>
                  <a:lnTo>
                    <a:pt x="11085" y="479"/>
                  </a:lnTo>
                  <a:lnTo>
                    <a:pt x="10853" y="580"/>
                  </a:lnTo>
                  <a:lnTo>
                    <a:pt x="10621" y="681"/>
                  </a:lnTo>
                  <a:lnTo>
                    <a:pt x="10375" y="797"/>
                  </a:lnTo>
                  <a:lnTo>
                    <a:pt x="10143" y="928"/>
                  </a:lnTo>
                  <a:lnTo>
                    <a:pt x="9897" y="1058"/>
                  </a:lnTo>
                  <a:lnTo>
                    <a:pt x="9665" y="1218"/>
                  </a:lnTo>
                  <a:lnTo>
                    <a:pt x="9187" y="1551"/>
                  </a:lnTo>
                  <a:lnTo>
                    <a:pt x="8708" y="1928"/>
                  </a:lnTo>
                  <a:lnTo>
                    <a:pt x="8216" y="2333"/>
                  </a:lnTo>
                  <a:lnTo>
                    <a:pt x="7738" y="2782"/>
                  </a:lnTo>
                  <a:lnTo>
                    <a:pt x="7260" y="3246"/>
                  </a:lnTo>
                  <a:lnTo>
                    <a:pt x="6781" y="3739"/>
                  </a:lnTo>
                  <a:lnTo>
                    <a:pt x="6318" y="4260"/>
                  </a:lnTo>
                  <a:lnTo>
                    <a:pt x="5854" y="4796"/>
                  </a:lnTo>
                  <a:lnTo>
                    <a:pt x="5405" y="5332"/>
                  </a:lnTo>
                  <a:lnTo>
                    <a:pt x="4956" y="5897"/>
                  </a:lnTo>
                  <a:lnTo>
                    <a:pt x="4521" y="6462"/>
                  </a:lnTo>
                  <a:lnTo>
                    <a:pt x="4087" y="7028"/>
                  </a:lnTo>
                  <a:lnTo>
                    <a:pt x="3681" y="7593"/>
                  </a:lnTo>
                  <a:lnTo>
                    <a:pt x="2913" y="8694"/>
                  </a:lnTo>
                  <a:lnTo>
                    <a:pt x="2203" y="9751"/>
                  </a:lnTo>
                  <a:lnTo>
                    <a:pt x="1566" y="10722"/>
                  </a:lnTo>
                  <a:lnTo>
                    <a:pt x="1029" y="11591"/>
                  </a:lnTo>
                  <a:lnTo>
                    <a:pt x="595" y="12316"/>
                  </a:lnTo>
                  <a:lnTo>
                    <a:pt x="276" y="12866"/>
                  </a:lnTo>
                  <a:lnTo>
                    <a:pt x="1" y="13345"/>
                  </a:lnTo>
                  <a:lnTo>
                    <a:pt x="21966" y="21661"/>
                  </a:lnTo>
                  <a:lnTo>
                    <a:pt x="29297" y="17909"/>
                  </a:lnTo>
                  <a:lnTo>
                    <a:pt x="24153" y="2464"/>
                  </a:lnTo>
                  <a:lnTo>
                    <a:pt x="23791" y="2304"/>
                  </a:lnTo>
                  <a:lnTo>
                    <a:pt x="23371" y="2130"/>
                  </a:lnTo>
                  <a:lnTo>
                    <a:pt x="22806" y="1899"/>
                  </a:lnTo>
                  <a:lnTo>
                    <a:pt x="22111" y="1652"/>
                  </a:lnTo>
                  <a:lnTo>
                    <a:pt x="21314" y="1362"/>
                  </a:lnTo>
                  <a:lnTo>
                    <a:pt x="20430" y="1087"/>
                  </a:lnTo>
                  <a:lnTo>
                    <a:pt x="19474" y="812"/>
                  </a:lnTo>
                  <a:lnTo>
                    <a:pt x="18966" y="667"/>
                  </a:lnTo>
                  <a:lnTo>
                    <a:pt x="18445" y="551"/>
                  </a:lnTo>
                  <a:lnTo>
                    <a:pt x="17923" y="435"/>
                  </a:lnTo>
                  <a:lnTo>
                    <a:pt x="17387" y="334"/>
                  </a:lnTo>
                  <a:lnTo>
                    <a:pt x="16851" y="232"/>
                  </a:lnTo>
                  <a:lnTo>
                    <a:pt x="16301" y="160"/>
                  </a:lnTo>
                  <a:lnTo>
                    <a:pt x="15764" y="87"/>
                  </a:lnTo>
                  <a:lnTo>
                    <a:pt x="15214" y="44"/>
                  </a:lnTo>
                  <a:lnTo>
                    <a:pt x="14663" y="15"/>
                  </a:lnTo>
                  <a:lnTo>
                    <a:pt x="14127"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 name="Google Shape;1787;p37">
              <a:extLst>
                <a:ext uri="{FF2B5EF4-FFF2-40B4-BE49-F238E27FC236}">
                  <a16:creationId xmlns:a16="http://schemas.microsoft.com/office/drawing/2014/main" id="{5F938DC8-3765-3067-4398-534DFFFBB9BD}"/>
                </a:ext>
              </a:extLst>
            </p:cNvPr>
            <p:cNvSpPr/>
            <p:nvPr/>
          </p:nvSpPr>
          <p:spPr>
            <a:xfrm>
              <a:off x="376725" y="3049650"/>
              <a:ext cx="1984950" cy="1217425"/>
            </a:xfrm>
            <a:custGeom>
              <a:avLst/>
              <a:gdLst/>
              <a:ahLst/>
              <a:cxnLst/>
              <a:rect l="l" t="t" r="r" b="b"/>
              <a:pathLst>
                <a:path w="79398" h="48697" extrusionOk="0">
                  <a:moveTo>
                    <a:pt x="56636" y="0"/>
                  </a:moveTo>
                  <a:lnTo>
                    <a:pt x="54246" y="218"/>
                  </a:lnTo>
                  <a:lnTo>
                    <a:pt x="47929" y="797"/>
                  </a:lnTo>
                  <a:lnTo>
                    <a:pt x="43698" y="1203"/>
                  </a:lnTo>
                  <a:lnTo>
                    <a:pt x="38975" y="1652"/>
                  </a:lnTo>
                  <a:lnTo>
                    <a:pt x="33918" y="2159"/>
                  </a:lnTo>
                  <a:lnTo>
                    <a:pt x="28688" y="2695"/>
                  </a:lnTo>
                  <a:lnTo>
                    <a:pt x="23457" y="3246"/>
                  </a:lnTo>
                  <a:lnTo>
                    <a:pt x="18357" y="3811"/>
                  </a:lnTo>
                  <a:lnTo>
                    <a:pt x="15923" y="4101"/>
                  </a:lnTo>
                  <a:lnTo>
                    <a:pt x="13590" y="4376"/>
                  </a:lnTo>
                  <a:lnTo>
                    <a:pt x="11359" y="4651"/>
                  </a:lnTo>
                  <a:lnTo>
                    <a:pt x="9273" y="4926"/>
                  </a:lnTo>
                  <a:lnTo>
                    <a:pt x="7346" y="5187"/>
                  </a:lnTo>
                  <a:lnTo>
                    <a:pt x="5607" y="5448"/>
                  </a:lnTo>
                  <a:lnTo>
                    <a:pt x="4057" y="5694"/>
                  </a:lnTo>
                  <a:lnTo>
                    <a:pt x="2724" y="5926"/>
                  </a:lnTo>
                  <a:lnTo>
                    <a:pt x="2159" y="6042"/>
                  </a:lnTo>
                  <a:lnTo>
                    <a:pt x="1637" y="6143"/>
                  </a:lnTo>
                  <a:lnTo>
                    <a:pt x="1188" y="6259"/>
                  </a:lnTo>
                  <a:lnTo>
                    <a:pt x="811" y="6361"/>
                  </a:lnTo>
                  <a:lnTo>
                    <a:pt x="507" y="6462"/>
                  </a:lnTo>
                  <a:lnTo>
                    <a:pt x="261" y="6549"/>
                  </a:lnTo>
                  <a:lnTo>
                    <a:pt x="101" y="6636"/>
                  </a:lnTo>
                  <a:lnTo>
                    <a:pt x="43" y="6680"/>
                  </a:lnTo>
                  <a:lnTo>
                    <a:pt x="14" y="6723"/>
                  </a:lnTo>
                  <a:lnTo>
                    <a:pt x="0" y="6781"/>
                  </a:lnTo>
                  <a:lnTo>
                    <a:pt x="0" y="6839"/>
                  </a:lnTo>
                  <a:lnTo>
                    <a:pt x="14" y="6911"/>
                  </a:lnTo>
                  <a:lnTo>
                    <a:pt x="58" y="6998"/>
                  </a:lnTo>
                  <a:lnTo>
                    <a:pt x="174" y="7216"/>
                  </a:lnTo>
                  <a:lnTo>
                    <a:pt x="348" y="7491"/>
                  </a:lnTo>
                  <a:lnTo>
                    <a:pt x="580" y="7810"/>
                  </a:lnTo>
                  <a:lnTo>
                    <a:pt x="884" y="8172"/>
                  </a:lnTo>
                  <a:lnTo>
                    <a:pt x="1232" y="8592"/>
                  </a:lnTo>
                  <a:lnTo>
                    <a:pt x="1637" y="9041"/>
                  </a:lnTo>
                  <a:lnTo>
                    <a:pt x="2086" y="9534"/>
                  </a:lnTo>
                  <a:lnTo>
                    <a:pt x="2593" y="10070"/>
                  </a:lnTo>
                  <a:lnTo>
                    <a:pt x="3738" y="11258"/>
                  </a:lnTo>
                  <a:lnTo>
                    <a:pt x="5057" y="12591"/>
                  </a:lnTo>
                  <a:lnTo>
                    <a:pt x="6520" y="14040"/>
                  </a:lnTo>
                  <a:lnTo>
                    <a:pt x="8128" y="15590"/>
                  </a:lnTo>
                  <a:lnTo>
                    <a:pt x="9867" y="17256"/>
                  </a:lnTo>
                  <a:lnTo>
                    <a:pt x="11692" y="18980"/>
                  </a:lnTo>
                  <a:lnTo>
                    <a:pt x="13605" y="20792"/>
                  </a:lnTo>
                  <a:lnTo>
                    <a:pt x="15604" y="22646"/>
                  </a:lnTo>
                  <a:lnTo>
                    <a:pt x="17633" y="24530"/>
                  </a:lnTo>
                  <a:lnTo>
                    <a:pt x="21820" y="28384"/>
                  </a:lnTo>
                  <a:lnTo>
                    <a:pt x="26007" y="32194"/>
                  </a:lnTo>
                  <a:lnTo>
                    <a:pt x="30064" y="35889"/>
                  </a:lnTo>
                  <a:lnTo>
                    <a:pt x="33875" y="39323"/>
                  </a:lnTo>
                  <a:lnTo>
                    <a:pt x="37294" y="42394"/>
                  </a:lnTo>
                  <a:lnTo>
                    <a:pt x="42408" y="46958"/>
                  </a:lnTo>
                  <a:lnTo>
                    <a:pt x="44364" y="48697"/>
                  </a:lnTo>
                  <a:lnTo>
                    <a:pt x="70487" y="44930"/>
                  </a:lnTo>
                  <a:lnTo>
                    <a:pt x="79398" y="16619"/>
                  </a:lnTo>
                  <a:lnTo>
                    <a:pt x="56636" y="0"/>
                  </a:ln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 name="Google Shape;1788;p37">
              <a:extLst>
                <a:ext uri="{FF2B5EF4-FFF2-40B4-BE49-F238E27FC236}">
                  <a16:creationId xmlns:a16="http://schemas.microsoft.com/office/drawing/2014/main" id="{2F5FB3AF-D8C0-8C7A-B735-0F902FF26D19}"/>
                </a:ext>
              </a:extLst>
            </p:cNvPr>
            <p:cNvSpPr/>
            <p:nvPr/>
          </p:nvSpPr>
          <p:spPr>
            <a:xfrm>
              <a:off x="1485825" y="3049650"/>
              <a:ext cx="4571925" cy="2236700"/>
            </a:xfrm>
            <a:custGeom>
              <a:avLst/>
              <a:gdLst/>
              <a:ahLst/>
              <a:cxnLst/>
              <a:rect l="l" t="t" r="r" b="b"/>
              <a:pathLst>
                <a:path w="182877" h="89468" extrusionOk="0">
                  <a:moveTo>
                    <a:pt x="12272" y="0"/>
                  </a:moveTo>
                  <a:lnTo>
                    <a:pt x="13779" y="2768"/>
                  </a:lnTo>
                  <a:lnTo>
                    <a:pt x="15329" y="5607"/>
                  </a:lnTo>
                  <a:lnTo>
                    <a:pt x="17111" y="8911"/>
                  </a:lnTo>
                  <a:lnTo>
                    <a:pt x="18894" y="12229"/>
                  </a:lnTo>
                  <a:lnTo>
                    <a:pt x="19719" y="13779"/>
                  </a:lnTo>
                  <a:lnTo>
                    <a:pt x="20458" y="15199"/>
                  </a:lnTo>
                  <a:lnTo>
                    <a:pt x="21067" y="16416"/>
                  </a:lnTo>
                  <a:lnTo>
                    <a:pt x="21545" y="17387"/>
                  </a:lnTo>
                  <a:lnTo>
                    <a:pt x="21733" y="17763"/>
                  </a:lnTo>
                  <a:lnTo>
                    <a:pt x="21864" y="18068"/>
                  </a:lnTo>
                  <a:lnTo>
                    <a:pt x="21936" y="18285"/>
                  </a:lnTo>
                  <a:lnTo>
                    <a:pt x="21965" y="18401"/>
                  </a:lnTo>
                  <a:lnTo>
                    <a:pt x="21951" y="18531"/>
                  </a:lnTo>
                  <a:lnTo>
                    <a:pt x="21907" y="18763"/>
                  </a:lnTo>
                  <a:lnTo>
                    <a:pt x="21748" y="19502"/>
                  </a:lnTo>
                  <a:lnTo>
                    <a:pt x="21487" y="20560"/>
                  </a:lnTo>
                  <a:lnTo>
                    <a:pt x="21154" y="21878"/>
                  </a:lnTo>
                  <a:lnTo>
                    <a:pt x="20313" y="25138"/>
                  </a:lnTo>
                  <a:lnTo>
                    <a:pt x="19343" y="28847"/>
                  </a:lnTo>
                  <a:lnTo>
                    <a:pt x="18358" y="32571"/>
                  </a:lnTo>
                  <a:lnTo>
                    <a:pt x="17459" y="35889"/>
                  </a:lnTo>
                  <a:lnTo>
                    <a:pt x="16778" y="38366"/>
                  </a:lnTo>
                  <a:lnTo>
                    <a:pt x="16546" y="39163"/>
                  </a:lnTo>
                  <a:lnTo>
                    <a:pt x="16431" y="39583"/>
                  </a:lnTo>
                  <a:lnTo>
                    <a:pt x="16402" y="39641"/>
                  </a:lnTo>
                  <a:lnTo>
                    <a:pt x="16344" y="39714"/>
                  </a:lnTo>
                  <a:lnTo>
                    <a:pt x="16184" y="39873"/>
                  </a:lnTo>
                  <a:lnTo>
                    <a:pt x="15938" y="40062"/>
                  </a:lnTo>
                  <a:lnTo>
                    <a:pt x="15634" y="40279"/>
                  </a:lnTo>
                  <a:lnTo>
                    <a:pt x="15257" y="40525"/>
                  </a:lnTo>
                  <a:lnTo>
                    <a:pt x="14808" y="40786"/>
                  </a:lnTo>
                  <a:lnTo>
                    <a:pt x="13779" y="41380"/>
                  </a:lnTo>
                  <a:lnTo>
                    <a:pt x="12562" y="42032"/>
                  </a:lnTo>
                  <a:lnTo>
                    <a:pt x="11215" y="42727"/>
                  </a:lnTo>
                  <a:lnTo>
                    <a:pt x="9766" y="43466"/>
                  </a:lnTo>
                  <a:lnTo>
                    <a:pt x="8288" y="44220"/>
                  </a:lnTo>
                  <a:lnTo>
                    <a:pt x="5347" y="45698"/>
                  </a:lnTo>
                  <a:lnTo>
                    <a:pt x="3985" y="46379"/>
                  </a:lnTo>
                  <a:lnTo>
                    <a:pt x="2753" y="47016"/>
                  </a:lnTo>
                  <a:lnTo>
                    <a:pt x="1696" y="47581"/>
                  </a:lnTo>
                  <a:lnTo>
                    <a:pt x="1246" y="47842"/>
                  </a:lnTo>
                  <a:lnTo>
                    <a:pt x="855" y="48074"/>
                  </a:lnTo>
                  <a:lnTo>
                    <a:pt x="522" y="48262"/>
                  </a:lnTo>
                  <a:lnTo>
                    <a:pt x="276" y="48436"/>
                  </a:lnTo>
                  <a:lnTo>
                    <a:pt x="87" y="48581"/>
                  </a:lnTo>
                  <a:lnTo>
                    <a:pt x="29" y="48639"/>
                  </a:lnTo>
                  <a:lnTo>
                    <a:pt x="0" y="48697"/>
                  </a:lnTo>
                  <a:lnTo>
                    <a:pt x="0" y="48711"/>
                  </a:lnTo>
                  <a:lnTo>
                    <a:pt x="15" y="48726"/>
                  </a:lnTo>
                  <a:lnTo>
                    <a:pt x="87" y="48769"/>
                  </a:lnTo>
                  <a:lnTo>
                    <a:pt x="232" y="48827"/>
                  </a:lnTo>
                  <a:lnTo>
                    <a:pt x="421" y="48900"/>
                  </a:lnTo>
                  <a:lnTo>
                    <a:pt x="1000" y="49088"/>
                  </a:lnTo>
                  <a:lnTo>
                    <a:pt x="1797" y="49320"/>
                  </a:lnTo>
                  <a:lnTo>
                    <a:pt x="2797" y="49610"/>
                  </a:lnTo>
                  <a:lnTo>
                    <a:pt x="4028" y="49943"/>
                  </a:lnTo>
                  <a:lnTo>
                    <a:pt x="7071" y="50740"/>
                  </a:lnTo>
                  <a:lnTo>
                    <a:pt x="10867" y="51710"/>
                  </a:lnTo>
                  <a:lnTo>
                    <a:pt x="15344" y="52841"/>
                  </a:lnTo>
                  <a:lnTo>
                    <a:pt x="20444" y="54116"/>
                  </a:lnTo>
                  <a:lnTo>
                    <a:pt x="26109" y="55506"/>
                  </a:lnTo>
                  <a:lnTo>
                    <a:pt x="32281" y="57028"/>
                  </a:lnTo>
                  <a:lnTo>
                    <a:pt x="38888" y="58636"/>
                  </a:lnTo>
                  <a:lnTo>
                    <a:pt x="53159" y="62084"/>
                  </a:lnTo>
                  <a:lnTo>
                    <a:pt x="68445" y="65750"/>
                  </a:lnTo>
                  <a:lnTo>
                    <a:pt x="84252" y="69532"/>
                  </a:lnTo>
                  <a:lnTo>
                    <a:pt x="100074" y="73284"/>
                  </a:lnTo>
                  <a:lnTo>
                    <a:pt x="115417" y="76921"/>
                  </a:lnTo>
                  <a:lnTo>
                    <a:pt x="129804" y="80297"/>
                  </a:lnTo>
                  <a:lnTo>
                    <a:pt x="142714" y="83325"/>
                  </a:lnTo>
                  <a:lnTo>
                    <a:pt x="153682" y="85875"/>
                  </a:lnTo>
                  <a:lnTo>
                    <a:pt x="162187" y="87816"/>
                  </a:lnTo>
                  <a:lnTo>
                    <a:pt x="165360" y="88541"/>
                  </a:lnTo>
                  <a:lnTo>
                    <a:pt x="167736" y="89062"/>
                  </a:lnTo>
                  <a:lnTo>
                    <a:pt x="169257" y="89381"/>
                  </a:lnTo>
                  <a:lnTo>
                    <a:pt x="169663" y="89453"/>
                  </a:lnTo>
                  <a:lnTo>
                    <a:pt x="169851" y="89468"/>
                  </a:lnTo>
                  <a:lnTo>
                    <a:pt x="170011" y="89424"/>
                  </a:lnTo>
                  <a:lnTo>
                    <a:pt x="170286" y="89309"/>
                  </a:lnTo>
                  <a:lnTo>
                    <a:pt x="170663" y="89120"/>
                  </a:lnTo>
                  <a:lnTo>
                    <a:pt x="171112" y="88845"/>
                  </a:lnTo>
                  <a:lnTo>
                    <a:pt x="171648" y="88512"/>
                  </a:lnTo>
                  <a:lnTo>
                    <a:pt x="172256" y="88092"/>
                  </a:lnTo>
                  <a:lnTo>
                    <a:pt x="172575" y="87845"/>
                  </a:lnTo>
                  <a:lnTo>
                    <a:pt x="172908" y="87584"/>
                  </a:lnTo>
                  <a:lnTo>
                    <a:pt x="173256" y="87309"/>
                  </a:lnTo>
                  <a:lnTo>
                    <a:pt x="173618" y="86990"/>
                  </a:lnTo>
                  <a:lnTo>
                    <a:pt x="173980" y="86672"/>
                  </a:lnTo>
                  <a:lnTo>
                    <a:pt x="174357" y="86324"/>
                  </a:lnTo>
                  <a:lnTo>
                    <a:pt x="174734" y="85947"/>
                  </a:lnTo>
                  <a:lnTo>
                    <a:pt x="175125" y="85556"/>
                  </a:lnTo>
                  <a:lnTo>
                    <a:pt x="175516" y="85136"/>
                  </a:lnTo>
                  <a:lnTo>
                    <a:pt x="175907" y="84687"/>
                  </a:lnTo>
                  <a:lnTo>
                    <a:pt x="176299" y="84223"/>
                  </a:lnTo>
                  <a:lnTo>
                    <a:pt x="176690" y="83730"/>
                  </a:lnTo>
                  <a:lnTo>
                    <a:pt x="177081" y="83209"/>
                  </a:lnTo>
                  <a:lnTo>
                    <a:pt x="177472" y="82673"/>
                  </a:lnTo>
                  <a:lnTo>
                    <a:pt x="177863" y="82108"/>
                  </a:lnTo>
                  <a:lnTo>
                    <a:pt x="178240" y="81499"/>
                  </a:lnTo>
                  <a:lnTo>
                    <a:pt x="178617" y="80891"/>
                  </a:lnTo>
                  <a:lnTo>
                    <a:pt x="178979" y="80239"/>
                  </a:lnTo>
                  <a:lnTo>
                    <a:pt x="179341" y="79558"/>
                  </a:lnTo>
                  <a:lnTo>
                    <a:pt x="179689" y="78862"/>
                  </a:lnTo>
                  <a:lnTo>
                    <a:pt x="180037" y="78123"/>
                  </a:lnTo>
                  <a:lnTo>
                    <a:pt x="180356" y="77370"/>
                  </a:lnTo>
                  <a:lnTo>
                    <a:pt x="180660" y="76588"/>
                  </a:lnTo>
                  <a:lnTo>
                    <a:pt x="180964" y="75762"/>
                  </a:lnTo>
                  <a:lnTo>
                    <a:pt x="181239" y="74921"/>
                  </a:lnTo>
                  <a:lnTo>
                    <a:pt x="181500" y="74037"/>
                  </a:lnTo>
                  <a:lnTo>
                    <a:pt x="181746" y="73139"/>
                  </a:lnTo>
                  <a:lnTo>
                    <a:pt x="181964" y="72197"/>
                  </a:lnTo>
                  <a:lnTo>
                    <a:pt x="182167" y="71227"/>
                  </a:lnTo>
                  <a:lnTo>
                    <a:pt x="182355" y="70227"/>
                  </a:lnTo>
                  <a:lnTo>
                    <a:pt x="182500" y="69198"/>
                  </a:lnTo>
                  <a:lnTo>
                    <a:pt x="182630" y="68141"/>
                  </a:lnTo>
                  <a:lnTo>
                    <a:pt x="182732" y="67039"/>
                  </a:lnTo>
                  <a:lnTo>
                    <a:pt x="182804" y="65909"/>
                  </a:lnTo>
                  <a:lnTo>
                    <a:pt x="182862" y="64750"/>
                  </a:lnTo>
                  <a:lnTo>
                    <a:pt x="182877" y="63562"/>
                  </a:lnTo>
                  <a:lnTo>
                    <a:pt x="182862" y="62331"/>
                  </a:lnTo>
                  <a:lnTo>
                    <a:pt x="182804" y="61070"/>
                  </a:lnTo>
                  <a:lnTo>
                    <a:pt x="182732" y="59766"/>
                  </a:lnTo>
                  <a:lnTo>
                    <a:pt x="182601" y="58433"/>
                  </a:lnTo>
                  <a:lnTo>
                    <a:pt x="182456" y="57071"/>
                  </a:lnTo>
                  <a:lnTo>
                    <a:pt x="182254" y="55666"/>
                  </a:lnTo>
                  <a:lnTo>
                    <a:pt x="182022" y="54231"/>
                  </a:lnTo>
                  <a:lnTo>
                    <a:pt x="181746" y="52754"/>
                  </a:lnTo>
                  <a:lnTo>
                    <a:pt x="181442" y="51232"/>
                  </a:lnTo>
                  <a:lnTo>
                    <a:pt x="181080" y="49682"/>
                  </a:lnTo>
                  <a:lnTo>
                    <a:pt x="180674" y="48103"/>
                  </a:lnTo>
                  <a:lnTo>
                    <a:pt x="180225" y="46480"/>
                  </a:lnTo>
                  <a:lnTo>
                    <a:pt x="179732" y="44814"/>
                  </a:lnTo>
                  <a:lnTo>
                    <a:pt x="179472" y="43959"/>
                  </a:lnTo>
                  <a:lnTo>
                    <a:pt x="179196" y="43104"/>
                  </a:lnTo>
                  <a:lnTo>
                    <a:pt x="178907" y="42249"/>
                  </a:lnTo>
                  <a:lnTo>
                    <a:pt x="178602" y="41365"/>
                  </a:lnTo>
                  <a:lnTo>
                    <a:pt x="178284" y="40482"/>
                  </a:lnTo>
                  <a:lnTo>
                    <a:pt x="177965" y="39583"/>
                  </a:lnTo>
                  <a:lnTo>
                    <a:pt x="177820" y="39525"/>
                  </a:lnTo>
                  <a:lnTo>
                    <a:pt x="177617" y="39438"/>
                  </a:lnTo>
                  <a:lnTo>
                    <a:pt x="177052" y="39250"/>
                  </a:lnTo>
                  <a:lnTo>
                    <a:pt x="176270" y="39004"/>
                  </a:lnTo>
                  <a:lnTo>
                    <a:pt x="175284" y="38714"/>
                  </a:lnTo>
                  <a:lnTo>
                    <a:pt x="174096" y="38395"/>
                  </a:lnTo>
                  <a:lnTo>
                    <a:pt x="172720" y="38019"/>
                  </a:lnTo>
                  <a:lnTo>
                    <a:pt x="169417" y="37149"/>
                  </a:lnTo>
                  <a:lnTo>
                    <a:pt x="165432" y="36135"/>
                  </a:lnTo>
                  <a:lnTo>
                    <a:pt x="160825" y="34976"/>
                  </a:lnTo>
                  <a:lnTo>
                    <a:pt x="155667" y="33701"/>
                  </a:lnTo>
                  <a:lnTo>
                    <a:pt x="149987" y="32310"/>
                  </a:lnTo>
                  <a:lnTo>
                    <a:pt x="143859" y="30832"/>
                  </a:lnTo>
                  <a:lnTo>
                    <a:pt x="137339" y="29267"/>
                  </a:lnTo>
                  <a:lnTo>
                    <a:pt x="123357" y="25935"/>
                  </a:lnTo>
                  <a:lnTo>
                    <a:pt x="108506" y="22414"/>
                  </a:lnTo>
                  <a:lnTo>
                    <a:pt x="93264" y="18821"/>
                  </a:lnTo>
                  <a:lnTo>
                    <a:pt x="78065" y="15271"/>
                  </a:lnTo>
                  <a:lnTo>
                    <a:pt x="63388" y="11838"/>
                  </a:lnTo>
                  <a:lnTo>
                    <a:pt x="37454" y="5825"/>
                  </a:lnTo>
                  <a:lnTo>
                    <a:pt x="19183" y="1594"/>
                  </a:lnTo>
                  <a:lnTo>
                    <a:pt x="12272" y="0"/>
                  </a:ln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9" name="Google Shape;1789;p37">
              <a:extLst>
                <a:ext uri="{FF2B5EF4-FFF2-40B4-BE49-F238E27FC236}">
                  <a16:creationId xmlns:a16="http://schemas.microsoft.com/office/drawing/2014/main" id="{529FA1C5-6942-B9F9-C361-E7BA51CC1605}"/>
                </a:ext>
              </a:extLst>
            </p:cNvPr>
            <p:cNvSpPr/>
            <p:nvPr/>
          </p:nvSpPr>
          <p:spPr>
            <a:xfrm>
              <a:off x="1792625" y="3049650"/>
              <a:ext cx="4248475" cy="1384050"/>
            </a:xfrm>
            <a:custGeom>
              <a:avLst/>
              <a:gdLst/>
              <a:ahLst/>
              <a:cxnLst/>
              <a:rect l="l" t="t" r="r" b="b"/>
              <a:pathLst>
                <a:path w="169939" h="55362" extrusionOk="0">
                  <a:moveTo>
                    <a:pt x="0" y="0"/>
                  </a:moveTo>
                  <a:lnTo>
                    <a:pt x="1507" y="2768"/>
                  </a:lnTo>
                  <a:lnTo>
                    <a:pt x="3057" y="5607"/>
                  </a:lnTo>
                  <a:lnTo>
                    <a:pt x="4839" y="8911"/>
                  </a:lnTo>
                  <a:lnTo>
                    <a:pt x="6622" y="12229"/>
                  </a:lnTo>
                  <a:lnTo>
                    <a:pt x="7447" y="13779"/>
                  </a:lnTo>
                  <a:lnTo>
                    <a:pt x="8186" y="15199"/>
                  </a:lnTo>
                  <a:lnTo>
                    <a:pt x="8795" y="16416"/>
                  </a:lnTo>
                  <a:lnTo>
                    <a:pt x="9273" y="17387"/>
                  </a:lnTo>
                  <a:lnTo>
                    <a:pt x="9461" y="17763"/>
                  </a:lnTo>
                  <a:lnTo>
                    <a:pt x="9592" y="18068"/>
                  </a:lnTo>
                  <a:lnTo>
                    <a:pt x="9664" y="18285"/>
                  </a:lnTo>
                  <a:lnTo>
                    <a:pt x="9693" y="18401"/>
                  </a:lnTo>
                  <a:lnTo>
                    <a:pt x="169938" y="55362"/>
                  </a:lnTo>
                  <a:lnTo>
                    <a:pt x="169938" y="55362"/>
                  </a:lnTo>
                  <a:lnTo>
                    <a:pt x="169793" y="54478"/>
                  </a:lnTo>
                  <a:lnTo>
                    <a:pt x="169634" y="53579"/>
                  </a:lnTo>
                  <a:lnTo>
                    <a:pt x="169460" y="52667"/>
                  </a:lnTo>
                  <a:lnTo>
                    <a:pt x="169272" y="51754"/>
                  </a:lnTo>
                  <a:lnTo>
                    <a:pt x="169069" y="50812"/>
                  </a:lnTo>
                  <a:lnTo>
                    <a:pt x="168851" y="49870"/>
                  </a:lnTo>
                  <a:lnTo>
                    <a:pt x="168605" y="48900"/>
                  </a:lnTo>
                  <a:lnTo>
                    <a:pt x="168359" y="47929"/>
                  </a:lnTo>
                  <a:lnTo>
                    <a:pt x="168084" y="46929"/>
                  </a:lnTo>
                  <a:lnTo>
                    <a:pt x="167794" y="45929"/>
                  </a:lnTo>
                  <a:lnTo>
                    <a:pt x="167489" y="44915"/>
                  </a:lnTo>
                  <a:lnTo>
                    <a:pt x="167171" y="43872"/>
                  </a:lnTo>
                  <a:lnTo>
                    <a:pt x="166823" y="42829"/>
                  </a:lnTo>
                  <a:lnTo>
                    <a:pt x="166461" y="41757"/>
                  </a:lnTo>
                  <a:lnTo>
                    <a:pt x="166084" y="40685"/>
                  </a:lnTo>
                  <a:lnTo>
                    <a:pt x="165693" y="39583"/>
                  </a:lnTo>
                  <a:lnTo>
                    <a:pt x="165548" y="39525"/>
                  </a:lnTo>
                  <a:lnTo>
                    <a:pt x="165345" y="39438"/>
                  </a:lnTo>
                  <a:lnTo>
                    <a:pt x="164780" y="39250"/>
                  </a:lnTo>
                  <a:lnTo>
                    <a:pt x="163998" y="39004"/>
                  </a:lnTo>
                  <a:lnTo>
                    <a:pt x="163012" y="38714"/>
                  </a:lnTo>
                  <a:lnTo>
                    <a:pt x="161824" y="38395"/>
                  </a:lnTo>
                  <a:lnTo>
                    <a:pt x="160448" y="38019"/>
                  </a:lnTo>
                  <a:lnTo>
                    <a:pt x="157145" y="37149"/>
                  </a:lnTo>
                  <a:lnTo>
                    <a:pt x="153160" y="36135"/>
                  </a:lnTo>
                  <a:lnTo>
                    <a:pt x="148553" y="34976"/>
                  </a:lnTo>
                  <a:lnTo>
                    <a:pt x="143395" y="33701"/>
                  </a:lnTo>
                  <a:lnTo>
                    <a:pt x="137715" y="32310"/>
                  </a:lnTo>
                  <a:lnTo>
                    <a:pt x="131587" y="30832"/>
                  </a:lnTo>
                  <a:lnTo>
                    <a:pt x="125067" y="29267"/>
                  </a:lnTo>
                  <a:lnTo>
                    <a:pt x="111085" y="25935"/>
                  </a:lnTo>
                  <a:lnTo>
                    <a:pt x="96234" y="22414"/>
                  </a:lnTo>
                  <a:lnTo>
                    <a:pt x="80992" y="18821"/>
                  </a:lnTo>
                  <a:lnTo>
                    <a:pt x="65793" y="15271"/>
                  </a:lnTo>
                  <a:lnTo>
                    <a:pt x="51116" y="11838"/>
                  </a:lnTo>
                  <a:lnTo>
                    <a:pt x="25182" y="5825"/>
                  </a:lnTo>
                  <a:lnTo>
                    <a:pt x="6911" y="1594"/>
                  </a:lnTo>
                  <a:lnTo>
                    <a:pt x="0" y="0"/>
                  </a:ln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 name="Google Shape;1790;p37">
              <a:extLst>
                <a:ext uri="{FF2B5EF4-FFF2-40B4-BE49-F238E27FC236}">
                  <a16:creationId xmlns:a16="http://schemas.microsoft.com/office/drawing/2014/main" id="{21429E56-D36B-B645-D940-8B16568E2012}"/>
                </a:ext>
              </a:extLst>
            </p:cNvPr>
            <p:cNvSpPr/>
            <p:nvPr/>
          </p:nvSpPr>
          <p:spPr>
            <a:xfrm>
              <a:off x="4103575" y="3207925"/>
              <a:ext cx="1409050" cy="872250"/>
            </a:xfrm>
            <a:custGeom>
              <a:avLst/>
              <a:gdLst/>
              <a:ahLst/>
              <a:cxnLst/>
              <a:rect l="l" t="t" r="r" b="b"/>
              <a:pathLst>
                <a:path w="56362" h="34890" extrusionOk="0">
                  <a:moveTo>
                    <a:pt x="31078" y="1"/>
                  </a:moveTo>
                  <a:lnTo>
                    <a:pt x="19806" y="3565"/>
                  </a:lnTo>
                  <a:lnTo>
                    <a:pt x="4564" y="11476"/>
                  </a:lnTo>
                  <a:lnTo>
                    <a:pt x="0" y="19792"/>
                  </a:lnTo>
                  <a:lnTo>
                    <a:pt x="391" y="19850"/>
                  </a:lnTo>
                  <a:lnTo>
                    <a:pt x="855" y="19937"/>
                  </a:lnTo>
                  <a:lnTo>
                    <a:pt x="1478" y="20053"/>
                  </a:lnTo>
                  <a:lnTo>
                    <a:pt x="2246" y="20213"/>
                  </a:lnTo>
                  <a:lnTo>
                    <a:pt x="3144" y="20415"/>
                  </a:lnTo>
                  <a:lnTo>
                    <a:pt x="4158" y="20676"/>
                  </a:lnTo>
                  <a:lnTo>
                    <a:pt x="5274" y="20980"/>
                  </a:lnTo>
                  <a:lnTo>
                    <a:pt x="6477" y="21343"/>
                  </a:lnTo>
                  <a:lnTo>
                    <a:pt x="7100" y="21546"/>
                  </a:lnTo>
                  <a:lnTo>
                    <a:pt x="7752" y="21763"/>
                  </a:lnTo>
                  <a:lnTo>
                    <a:pt x="8404" y="21995"/>
                  </a:lnTo>
                  <a:lnTo>
                    <a:pt x="9070" y="22255"/>
                  </a:lnTo>
                  <a:lnTo>
                    <a:pt x="9751" y="22516"/>
                  </a:lnTo>
                  <a:lnTo>
                    <a:pt x="10446" y="22806"/>
                  </a:lnTo>
                  <a:lnTo>
                    <a:pt x="11142" y="23110"/>
                  </a:lnTo>
                  <a:lnTo>
                    <a:pt x="11837" y="23429"/>
                  </a:lnTo>
                  <a:lnTo>
                    <a:pt x="12547" y="23762"/>
                  </a:lnTo>
                  <a:lnTo>
                    <a:pt x="13243" y="24110"/>
                  </a:lnTo>
                  <a:lnTo>
                    <a:pt x="13953" y="24487"/>
                  </a:lnTo>
                  <a:lnTo>
                    <a:pt x="14648" y="24878"/>
                  </a:lnTo>
                  <a:lnTo>
                    <a:pt x="15344" y="25298"/>
                  </a:lnTo>
                  <a:lnTo>
                    <a:pt x="16039" y="25733"/>
                  </a:lnTo>
                  <a:lnTo>
                    <a:pt x="16763" y="26196"/>
                  </a:lnTo>
                  <a:lnTo>
                    <a:pt x="17575" y="26689"/>
                  </a:lnTo>
                  <a:lnTo>
                    <a:pt x="18459" y="27211"/>
                  </a:lnTo>
                  <a:lnTo>
                    <a:pt x="19400" y="27747"/>
                  </a:lnTo>
                  <a:lnTo>
                    <a:pt x="20415" y="28297"/>
                  </a:lnTo>
                  <a:lnTo>
                    <a:pt x="21472" y="28848"/>
                  </a:lnTo>
                  <a:lnTo>
                    <a:pt x="22588" y="29413"/>
                  </a:lnTo>
                  <a:lnTo>
                    <a:pt x="23762" y="29978"/>
                  </a:lnTo>
                  <a:lnTo>
                    <a:pt x="24964" y="30529"/>
                  </a:lnTo>
                  <a:lnTo>
                    <a:pt x="26210" y="31079"/>
                  </a:lnTo>
                  <a:lnTo>
                    <a:pt x="27485" y="31601"/>
                  </a:lnTo>
                  <a:lnTo>
                    <a:pt x="28789" y="32108"/>
                  </a:lnTo>
                  <a:lnTo>
                    <a:pt x="30108" y="32600"/>
                  </a:lnTo>
                  <a:lnTo>
                    <a:pt x="30774" y="32818"/>
                  </a:lnTo>
                  <a:lnTo>
                    <a:pt x="31455" y="33050"/>
                  </a:lnTo>
                  <a:lnTo>
                    <a:pt x="32122" y="33252"/>
                  </a:lnTo>
                  <a:lnTo>
                    <a:pt x="32802" y="33455"/>
                  </a:lnTo>
                  <a:lnTo>
                    <a:pt x="33469" y="33644"/>
                  </a:lnTo>
                  <a:lnTo>
                    <a:pt x="34150" y="33832"/>
                  </a:lnTo>
                  <a:lnTo>
                    <a:pt x="34831" y="33991"/>
                  </a:lnTo>
                  <a:lnTo>
                    <a:pt x="35512" y="34151"/>
                  </a:lnTo>
                  <a:lnTo>
                    <a:pt x="36178" y="34296"/>
                  </a:lnTo>
                  <a:lnTo>
                    <a:pt x="36859" y="34426"/>
                  </a:lnTo>
                  <a:lnTo>
                    <a:pt x="37526" y="34542"/>
                  </a:lnTo>
                  <a:lnTo>
                    <a:pt x="38192" y="34629"/>
                  </a:lnTo>
                  <a:lnTo>
                    <a:pt x="38859" y="34716"/>
                  </a:lnTo>
                  <a:lnTo>
                    <a:pt x="39511" y="34788"/>
                  </a:lnTo>
                  <a:lnTo>
                    <a:pt x="40177" y="34846"/>
                  </a:lnTo>
                  <a:lnTo>
                    <a:pt x="40815" y="34875"/>
                  </a:lnTo>
                  <a:lnTo>
                    <a:pt x="41467" y="34890"/>
                  </a:lnTo>
                  <a:lnTo>
                    <a:pt x="42090" y="34890"/>
                  </a:lnTo>
                  <a:lnTo>
                    <a:pt x="42727" y="34861"/>
                  </a:lnTo>
                  <a:lnTo>
                    <a:pt x="43336" y="34817"/>
                  </a:lnTo>
                  <a:lnTo>
                    <a:pt x="43944" y="34759"/>
                  </a:lnTo>
                  <a:lnTo>
                    <a:pt x="44553" y="34672"/>
                  </a:lnTo>
                  <a:lnTo>
                    <a:pt x="45132" y="34571"/>
                  </a:lnTo>
                  <a:lnTo>
                    <a:pt x="45712" y="34440"/>
                  </a:lnTo>
                  <a:lnTo>
                    <a:pt x="46277" y="34281"/>
                  </a:lnTo>
                  <a:lnTo>
                    <a:pt x="46828" y="34107"/>
                  </a:lnTo>
                  <a:lnTo>
                    <a:pt x="47378" y="33904"/>
                  </a:lnTo>
                  <a:lnTo>
                    <a:pt x="47900" y="33673"/>
                  </a:lnTo>
                  <a:lnTo>
                    <a:pt x="48407" y="33426"/>
                  </a:lnTo>
                  <a:lnTo>
                    <a:pt x="48914" y="33151"/>
                  </a:lnTo>
                  <a:lnTo>
                    <a:pt x="49392" y="32847"/>
                  </a:lnTo>
                  <a:lnTo>
                    <a:pt x="49856" y="32513"/>
                  </a:lnTo>
                  <a:lnTo>
                    <a:pt x="50305" y="32151"/>
                  </a:lnTo>
                  <a:lnTo>
                    <a:pt x="50739" y="31760"/>
                  </a:lnTo>
                  <a:lnTo>
                    <a:pt x="51145" y="31340"/>
                  </a:lnTo>
                  <a:lnTo>
                    <a:pt x="51536" y="30891"/>
                  </a:lnTo>
                  <a:lnTo>
                    <a:pt x="51725" y="30644"/>
                  </a:lnTo>
                  <a:lnTo>
                    <a:pt x="51913" y="30398"/>
                  </a:lnTo>
                  <a:lnTo>
                    <a:pt x="52087" y="30152"/>
                  </a:lnTo>
                  <a:lnTo>
                    <a:pt x="52261" y="29891"/>
                  </a:lnTo>
                  <a:lnTo>
                    <a:pt x="52609" y="29369"/>
                  </a:lnTo>
                  <a:lnTo>
                    <a:pt x="52913" y="28833"/>
                  </a:lnTo>
                  <a:lnTo>
                    <a:pt x="53217" y="28312"/>
                  </a:lnTo>
                  <a:lnTo>
                    <a:pt x="53507" y="27790"/>
                  </a:lnTo>
                  <a:lnTo>
                    <a:pt x="53768" y="27283"/>
                  </a:lnTo>
                  <a:lnTo>
                    <a:pt x="54028" y="26761"/>
                  </a:lnTo>
                  <a:lnTo>
                    <a:pt x="54260" y="26254"/>
                  </a:lnTo>
                  <a:lnTo>
                    <a:pt x="54478" y="25747"/>
                  </a:lnTo>
                  <a:lnTo>
                    <a:pt x="54680" y="25255"/>
                  </a:lnTo>
                  <a:lnTo>
                    <a:pt x="54883" y="24748"/>
                  </a:lnTo>
                  <a:lnTo>
                    <a:pt x="55057" y="24255"/>
                  </a:lnTo>
                  <a:lnTo>
                    <a:pt x="55231" y="23762"/>
                  </a:lnTo>
                  <a:lnTo>
                    <a:pt x="55376" y="23284"/>
                  </a:lnTo>
                  <a:lnTo>
                    <a:pt x="55521" y="22806"/>
                  </a:lnTo>
                  <a:lnTo>
                    <a:pt x="55637" y="22328"/>
                  </a:lnTo>
                  <a:lnTo>
                    <a:pt x="55753" y="21850"/>
                  </a:lnTo>
                  <a:lnTo>
                    <a:pt x="55868" y="21386"/>
                  </a:lnTo>
                  <a:lnTo>
                    <a:pt x="55955" y="20922"/>
                  </a:lnTo>
                  <a:lnTo>
                    <a:pt x="56042" y="20473"/>
                  </a:lnTo>
                  <a:lnTo>
                    <a:pt x="56115" y="20024"/>
                  </a:lnTo>
                  <a:lnTo>
                    <a:pt x="56173" y="19590"/>
                  </a:lnTo>
                  <a:lnTo>
                    <a:pt x="56216" y="19140"/>
                  </a:lnTo>
                  <a:lnTo>
                    <a:pt x="56303" y="18300"/>
                  </a:lnTo>
                  <a:lnTo>
                    <a:pt x="56347" y="17474"/>
                  </a:lnTo>
                  <a:lnTo>
                    <a:pt x="56361" y="16677"/>
                  </a:lnTo>
                  <a:lnTo>
                    <a:pt x="56347" y="15909"/>
                  </a:lnTo>
                  <a:lnTo>
                    <a:pt x="56303" y="15170"/>
                  </a:lnTo>
                  <a:lnTo>
                    <a:pt x="56245" y="14461"/>
                  </a:lnTo>
                  <a:lnTo>
                    <a:pt x="56158" y="13794"/>
                  </a:lnTo>
                  <a:lnTo>
                    <a:pt x="56071" y="13171"/>
                  </a:lnTo>
                  <a:lnTo>
                    <a:pt x="55955" y="12577"/>
                  </a:lnTo>
                  <a:lnTo>
                    <a:pt x="55839" y="12012"/>
                  </a:lnTo>
                  <a:lnTo>
                    <a:pt x="55724" y="11505"/>
                  </a:lnTo>
                  <a:lnTo>
                    <a:pt x="55593" y="11027"/>
                  </a:lnTo>
                  <a:lnTo>
                    <a:pt x="55463" y="10607"/>
                  </a:lnTo>
                  <a:lnTo>
                    <a:pt x="55347" y="10215"/>
                  </a:lnTo>
                  <a:lnTo>
                    <a:pt x="55231" y="9882"/>
                  </a:lnTo>
                  <a:lnTo>
                    <a:pt x="55028" y="9346"/>
                  </a:lnTo>
                  <a:lnTo>
                    <a:pt x="54898" y="9013"/>
                  </a:lnTo>
                  <a:lnTo>
                    <a:pt x="54840" y="8911"/>
                  </a:lnTo>
                  <a:lnTo>
                    <a:pt x="31078" y="1"/>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1791;p37">
              <a:extLst>
                <a:ext uri="{FF2B5EF4-FFF2-40B4-BE49-F238E27FC236}">
                  <a16:creationId xmlns:a16="http://schemas.microsoft.com/office/drawing/2014/main" id="{B671EEF6-8264-448C-D69C-8DB91F6EE10A}"/>
                </a:ext>
              </a:extLst>
            </p:cNvPr>
            <p:cNvSpPr/>
            <p:nvPr/>
          </p:nvSpPr>
          <p:spPr>
            <a:xfrm>
              <a:off x="5983475" y="1346125"/>
              <a:ext cx="1249675" cy="1055900"/>
            </a:xfrm>
            <a:custGeom>
              <a:avLst/>
              <a:gdLst/>
              <a:ahLst/>
              <a:cxnLst/>
              <a:rect l="l" t="t" r="r" b="b"/>
              <a:pathLst>
                <a:path w="49987" h="42236" extrusionOk="0">
                  <a:moveTo>
                    <a:pt x="32151" y="1"/>
                  </a:moveTo>
                  <a:lnTo>
                    <a:pt x="31991" y="30"/>
                  </a:lnTo>
                  <a:lnTo>
                    <a:pt x="31818" y="73"/>
                  </a:lnTo>
                  <a:lnTo>
                    <a:pt x="31658" y="131"/>
                  </a:lnTo>
                  <a:lnTo>
                    <a:pt x="31513" y="204"/>
                  </a:lnTo>
                  <a:lnTo>
                    <a:pt x="31368" y="291"/>
                  </a:lnTo>
                  <a:lnTo>
                    <a:pt x="31223" y="407"/>
                  </a:lnTo>
                  <a:lnTo>
                    <a:pt x="31093" y="537"/>
                  </a:lnTo>
                  <a:lnTo>
                    <a:pt x="30963" y="667"/>
                  </a:lnTo>
                  <a:lnTo>
                    <a:pt x="30847" y="827"/>
                  </a:lnTo>
                  <a:lnTo>
                    <a:pt x="30731" y="1001"/>
                  </a:lnTo>
                  <a:lnTo>
                    <a:pt x="30629" y="1189"/>
                  </a:lnTo>
                  <a:lnTo>
                    <a:pt x="30543" y="1392"/>
                  </a:lnTo>
                  <a:lnTo>
                    <a:pt x="30441" y="1595"/>
                  </a:lnTo>
                  <a:lnTo>
                    <a:pt x="30369" y="1826"/>
                  </a:lnTo>
                  <a:lnTo>
                    <a:pt x="30296" y="2073"/>
                  </a:lnTo>
                  <a:lnTo>
                    <a:pt x="30238" y="2319"/>
                  </a:lnTo>
                  <a:lnTo>
                    <a:pt x="30180" y="2594"/>
                  </a:lnTo>
                  <a:lnTo>
                    <a:pt x="30137" y="2870"/>
                  </a:lnTo>
                  <a:lnTo>
                    <a:pt x="30108" y="3159"/>
                  </a:lnTo>
                  <a:lnTo>
                    <a:pt x="30079" y="3449"/>
                  </a:lnTo>
                  <a:lnTo>
                    <a:pt x="30064" y="3768"/>
                  </a:lnTo>
                  <a:lnTo>
                    <a:pt x="30064" y="4087"/>
                  </a:lnTo>
                  <a:lnTo>
                    <a:pt x="30064" y="4420"/>
                  </a:lnTo>
                  <a:lnTo>
                    <a:pt x="30079" y="4753"/>
                  </a:lnTo>
                  <a:lnTo>
                    <a:pt x="30108" y="5101"/>
                  </a:lnTo>
                  <a:lnTo>
                    <a:pt x="30137" y="5463"/>
                  </a:lnTo>
                  <a:lnTo>
                    <a:pt x="30180" y="5825"/>
                  </a:lnTo>
                  <a:lnTo>
                    <a:pt x="30253" y="6202"/>
                  </a:lnTo>
                  <a:lnTo>
                    <a:pt x="30311" y="6564"/>
                  </a:lnTo>
                  <a:lnTo>
                    <a:pt x="30354" y="6927"/>
                  </a:lnTo>
                  <a:lnTo>
                    <a:pt x="30383" y="7274"/>
                  </a:lnTo>
                  <a:lnTo>
                    <a:pt x="30412" y="7622"/>
                  </a:lnTo>
                  <a:lnTo>
                    <a:pt x="30427" y="7941"/>
                  </a:lnTo>
                  <a:lnTo>
                    <a:pt x="30441" y="8259"/>
                  </a:lnTo>
                  <a:lnTo>
                    <a:pt x="30427" y="8578"/>
                  </a:lnTo>
                  <a:lnTo>
                    <a:pt x="30412" y="8882"/>
                  </a:lnTo>
                  <a:lnTo>
                    <a:pt x="30398" y="9172"/>
                  </a:lnTo>
                  <a:lnTo>
                    <a:pt x="30369" y="9462"/>
                  </a:lnTo>
                  <a:lnTo>
                    <a:pt x="30325" y="9752"/>
                  </a:lnTo>
                  <a:lnTo>
                    <a:pt x="30282" y="10027"/>
                  </a:lnTo>
                  <a:lnTo>
                    <a:pt x="30166" y="10563"/>
                  </a:lnTo>
                  <a:lnTo>
                    <a:pt x="30006" y="11099"/>
                  </a:lnTo>
                  <a:lnTo>
                    <a:pt x="29833" y="11621"/>
                  </a:lnTo>
                  <a:lnTo>
                    <a:pt x="29644" y="12142"/>
                  </a:lnTo>
                  <a:lnTo>
                    <a:pt x="29412" y="12664"/>
                  </a:lnTo>
                  <a:lnTo>
                    <a:pt x="29181" y="13186"/>
                  </a:lnTo>
                  <a:lnTo>
                    <a:pt x="28659" y="14272"/>
                  </a:lnTo>
                  <a:lnTo>
                    <a:pt x="28079" y="15446"/>
                  </a:lnTo>
                  <a:lnTo>
                    <a:pt x="27993" y="15605"/>
                  </a:lnTo>
                  <a:lnTo>
                    <a:pt x="27877" y="15779"/>
                  </a:lnTo>
                  <a:lnTo>
                    <a:pt x="27717" y="15967"/>
                  </a:lnTo>
                  <a:lnTo>
                    <a:pt x="27558" y="16156"/>
                  </a:lnTo>
                  <a:lnTo>
                    <a:pt x="27355" y="16359"/>
                  </a:lnTo>
                  <a:lnTo>
                    <a:pt x="27123" y="16576"/>
                  </a:lnTo>
                  <a:lnTo>
                    <a:pt x="26877" y="16808"/>
                  </a:lnTo>
                  <a:lnTo>
                    <a:pt x="26602" y="17040"/>
                  </a:lnTo>
                  <a:lnTo>
                    <a:pt x="25993" y="17532"/>
                  </a:lnTo>
                  <a:lnTo>
                    <a:pt x="25298" y="18054"/>
                  </a:lnTo>
                  <a:lnTo>
                    <a:pt x="24530" y="18604"/>
                  </a:lnTo>
                  <a:lnTo>
                    <a:pt x="23689" y="19169"/>
                  </a:lnTo>
                  <a:lnTo>
                    <a:pt x="22777" y="19764"/>
                  </a:lnTo>
                  <a:lnTo>
                    <a:pt x="21820" y="20372"/>
                  </a:lnTo>
                  <a:lnTo>
                    <a:pt x="20821" y="20981"/>
                  </a:lnTo>
                  <a:lnTo>
                    <a:pt x="19763" y="21604"/>
                  </a:lnTo>
                  <a:lnTo>
                    <a:pt x="18676" y="22227"/>
                  </a:lnTo>
                  <a:lnTo>
                    <a:pt x="17575" y="22864"/>
                  </a:lnTo>
                  <a:lnTo>
                    <a:pt x="16445" y="23487"/>
                  </a:lnTo>
                  <a:lnTo>
                    <a:pt x="15300" y="24096"/>
                  </a:lnTo>
                  <a:lnTo>
                    <a:pt x="14141" y="24690"/>
                  </a:lnTo>
                  <a:lnTo>
                    <a:pt x="12997" y="25284"/>
                  </a:lnTo>
                  <a:lnTo>
                    <a:pt x="11852" y="25849"/>
                  </a:lnTo>
                  <a:lnTo>
                    <a:pt x="10736" y="26385"/>
                  </a:lnTo>
                  <a:lnTo>
                    <a:pt x="9635" y="26906"/>
                  </a:lnTo>
                  <a:lnTo>
                    <a:pt x="8549" y="27385"/>
                  </a:lnTo>
                  <a:lnTo>
                    <a:pt x="7520" y="27834"/>
                  </a:lnTo>
                  <a:lnTo>
                    <a:pt x="6520" y="28239"/>
                  </a:lnTo>
                  <a:lnTo>
                    <a:pt x="5579" y="28602"/>
                  </a:lnTo>
                  <a:lnTo>
                    <a:pt x="4695" y="28920"/>
                  </a:lnTo>
                  <a:lnTo>
                    <a:pt x="3869" y="29181"/>
                  </a:lnTo>
                  <a:lnTo>
                    <a:pt x="3115" y="29398"/>
                  </a:lnTo>
                  <a:lnTo>
                    <a:pt x="2768" y="29485"/>
                  </a:lnTo>
                  <a:lnTo>
                    <a:pt x="2434" y="29558"/>
                  </a:lnTo>
                  <a:lnTo>
                    <a:pt x="2130" y="29601"/>
                  </a:lnTo>
                  <a:lnTo>
                    <a:pt x="1855" y="29645"/>
                  </a:lnTo>
                  <a:lnTo>
                    <a:pt x="1594" y="29674"/>
                  </a:lnTo>
                  <a:lnTo>
                    <a:pt x="1362" y="29674"/>
                  </a:lnTo>
                  <a:lnTo>
                    <a:pt x="1145" y="29659"/>
                  </a:lnTo>
                  <a:lnTo>
                    <a:pt x="957" y="29630"/>
                  </a:lnTo>
                  <a:lnTo>
                    <a:pt x="797" y="29601"/>
                  </a:lnTo>
                  <a:lnTo>
                    <a:pt x="652" y="29587"/>
                  </a:lnTo>
                  <a:lnTo>
                    <a:pt x="522" y="29601"/>
                  </a:lnTo>
                  <a:lnTo>
                    <a:pt x="406" y="29630"/>
                  </a:lnTo>
                  <a:lnTo>
                    <a:pt x="305" y="29674"/>
                  </a:lnTo>
                  <a:lnTo>
                    <a:pt x="218" y="29746"/>
                  </a:lnTo>
                  <a:lnTo>
                    <a:pt x="160" y="29819"/>
                  </a:lnTo>
                  <a:lnTo>
                    <a:pt x="102" y="29920"/>
                  </a:lnTo>
                  <a:lnTo>
                    <a:pt x="58" y="30036"/>
                  </a:lnTo>
                  <a:lnTo>
                    <a:pt x="29" y="30166"/>
                  </a:lnTo>
                  <a:lnTo>
                    <a:pt x="15" y="30311"/>
                  </a:lnTo>
                  <a:lnTo>
                    <a:pt x="0" y="30471"/>
                  </a:lnTo>
                  <a:lnTo>
                    <a:pt x="15" y="30645"/>
                  </a:lnTo>
                  <a:lnTo>
                    <a:pt x="29" y="30833"/>
                  </a:lnTo>
                  <a:lnTo>
                    <a:pt x="102" y="31239"/>
                  </a:lnTo>
                  <a:lnTo>
                    <a:pt x="203" y="31688"/>
                  </a:lnTo>
                  <a:lnTo>
                    <a:pt x="348" y="32166"/>
                  </a:lnTo>
                  <a:lnTo>
                    <a:pt x="522" y="32687"/>
                  </a:lnTo>
                  <a:lnTo>
                    <a:pt x="739" y="33238"/>
                  </a:lnTo>
                  <a:lnTo>
                    <a:pt x="957" y="33818"/>
                  </a:lnTo>
                  <a:lnTo>
                    <a:pt x="1217" y="34397"/>
                  </a:lnTo>
                  <a:lnTo>
                    <a:pt x="1478" y="35006"/>
                  </a:lnTo>
                  <a:lnTo>
                    <a:pt x="1768" y="35614"/>
                  </a:lnTo>
                  <a:lnTo>
                    <a:pt x="2362" y="36831"/>
                  </a:lnTo>
                  <a:lnTo>
                    <a:pt x="2985" y="38019"/>
                  </a:lnTo>
                  <a:lnTo>
                    <a:pt x="3579" y="39149"/>
                  </a:lnTo>
                  <a:lnTo>
                    <a:pt x="4130" y="40149"/>
                  </a:lnTo>
                  <a:lnTo>
                    <a:pt x="4608" y="41004"/>
                  </a:lnTo>
                  <a:lnTo>
                    <a:pt x="4984" y="41670"/>
                  </a:lnTo>
                  <a:lnTo>
                    <a:pt x="5318" y="42235"/>
                  </a:lnTo>
                  <a:lnTo>
                    <a:pt x="5550" y="42163"/>
                  </a:lnTo>
                  <a:lnTo>
                    <a:pt x="6202" y="41946"/>
                  </a:lnTo>
                  <a:lnTo>
                    <a:pt x="7230" y="41555"/>
                  </a:lnTo>
                  <a:lnTo>
                    <a:pt x="8592" y="41018"/>
                  </a:lnTo>
                  <a:lnTo>
                    <a:pt x="9404" y="40685"/>
                  </a:lnTo>
                  <a:lnTo>
                    <a:pt x="10273" y="40323"/>
                  </a:lnTo>
                  <a:lnTo>
                    <a:pt x="11200" y="39903"/>
                  </a:lnTo>
                  <a:lnTo>
                    <a:pt x="12200" y="39454"/>
                  </a:lnTo>
                  <a:lnTo>
                    <a:pt x="13243" y="38961"/>
                  </a:lnTo>
                  <a:lnTo>
                    <a:pt x="14344" y="38425"/>
                  </a:lnTo>
                  <a:lnTo>
                    <a:pt x="15489" y="37845"/>
                  </a:lnTo>
                  <a:lnTo>
                    <a:pt x="16662" y="37222"/>
                  </a:lnTo>
                  <a:lnTo>
                    <a:pt x="17879" y="36556"/>
                  </a:lnTo>
                  <a:lnTo>
                    <a:pt x="19125" y="35846"/>
                  </a:lnTo>
                  <a:lnTo>
                    <a:pt x="20400" y="35093"/>
                  </a:lnTo>
                  <a:lnTo>
                    <a:pt x="21675" y="34296"/>
                  </a:lnTo>
                  <a:lnTo>
                    <a:pt x="22979" y="33455"/>
                  </a:lnTo>
                  <a:lnTo>
                    <a:pt x="23631" y="33021"/>
                  </a:lnTo>
                  <a:lnTo>
                    <a:pt x="24283" y="32572"/>
                  </a:lnTo>
                  <a:lnTo>
                    <a:pt x="24950" y="32108"/>
                  </a:lnTo>
                  <a:lnTo>
                    <a:pt x="25602" y="31644"/>
                  </a:lnTo>
                  <a:lnTo>
                    <a:pt x="26254" y="31152"/>
                  </a:lnTo>
                  <a:lnTo>
                    <a:pt x="26906" y="30659"/>
                  </a:lnTo>
                  <a:lnTo>
                    <a:pt x="27558" y="30152"/>
                  </a:lnTo>
                  <a:lnTo>
                    <a:pt x="28210" y="29630"/>
                  </a:lnTo>
                  <a:lnTo>
                    <a:pt x="28862" y="29109"/>
                  </a:lnTo>
                  <a:lnTo>
                    <a:pt x="29499" y="28558"/>
                  </a:lnTo>
                  <a:lnTo>
                    <a:pt x="30137" y="28008"/>
                  </a:lnTo>
                  <a:lnTo>
                    <a:pt x="30774" y="27443"/>
                  </a:lnTo>
                  <a:lnTo>
                    <a:pt x="31412" y="26863"/>
                  </a:lnTo>
                  <a:lnTo>
                    <a:pt x="32035" y="26283"/>
                  </a:lnTo>
                  <a:lnTo>
                    <a:pt x="32643" y="25675"/>
                  </a:lnTo>
                  <a:lnTo>
                    <a:pt x="33252" y="25066"/>
                  </a:lnTo>
                  <a:lnTo>
                    <a:pt x="33846" y="24443"/>
                  </a:lnTo>
                  <a:lnTo>
                    <a:pt x="34440" y="23806"/>
                  </a:lnTo>
                  <a:lnTo>
                    <a:pt x="35020" y="23154"/>
                  </a:lnTo>
                  <a:lnTo>
                    <a:pt x="35599" y="22487"/>
                  </a:lnTo>
                  <a:lnTo>
                    <a:pt x="36164" y="21821"/>
                  </a:lnTo>
                  <a:lnTo>
                    <a:pt x="36700" y="21140"/>
                  </a:lnTo>
                  <a:lnTo>
                    <a:pt x="37207" y="21082"/>
                  </a:lnTo>
                  <a:lnTo>
                    <a:pt x="37772" y="21010"/>
                  </a:lnTo>
                  <a:lnTo>
                    <a:pt x="38511" y="20908"/>
                  </a:lnTo>
                  <a:lnTo>
                    <a:pt x="39381" y="20763"/>
                  </a:lnTo>
                  <a:lnTo>
                    <a:pt x="40366" y="20604"/>
                  </a:lnTo>
                  <a:lnTo>
                    <a:pt x="41424" y="20401"/>
                  </a:lnTo>
                  <a:lnTo>
                    <a:pt x="42525" y="20155"/>
                  </a:lnTo>
                  <a:lnTo>
                    <a:pt x="43075" y="20024"/>
                  </a:lnTo>
                  <a:lnTo>
                    <a:pt x="43640" y="19894"/>
                  </a:lnTo>
                  <a:lnTo>
                    <a:pt x="44176" y="19735"/>
                  </a:lnTo>
                  <a:lnTo>
                    <a:pt x="44712" y="19575"/>
                  </a:lnTo>
                  <a:lnTo>
                    <a:pt x="45234" y="19401"/>
                  </a:lnTo>
                  <a:lnTo>
                    <a:pt x="45741" y="19227"/>
                  </a:lnTo>
                  <a:lnTo>
                    <a:pt x="46219" y="19039"/>
                  </a:lnTo>
                  <a:lnTo>
                    <a:pt x="46683" y="18836"/>
                  </a:lnTo>
                  <a:lnTo>
                    <a:pt x="47103" y="18633"/>
                  </a:lnTo>
                  <a:lnTo>
                    <a:pt x="47494" y="18416"/>
                  </a:lnTo>
                  <a:lnTo>
                    <a:pt x="47842" y="18184"/>
                  </a:lnTo>
                  <a:lnTo>
                    <a:pt x="48016" y="18068"/>
                  </a:lnTo>
                  <a:lnTo>
                    <a:pt x="48161" y="17938"/>
                  </a:lnTo>
                  <a:lnTo>
                    <a:pt x="48291" y="17822"/>
                  </a:lnTo>
                  <a:lnTo>
                    <a:pt x="48422" y="17692"/>
                  </a:lnTo>
                  <a:lnTo>
                    <a:pt x="48537" y="17561"/>
                  </a:lnTo>
                  <a:lnTo>
                    <a:pt x="48639" y="17431"/>
                  </a:lnTo>
                  <a:lnTo>
                    <a:pt x="48726" y="17300"/>
                  </a:lnTo>
                  <a:lnTo>
                    <a:pt x="48784" y="17156"/>
                  </a:lnTo>
                  <a:lnTo>
                    <a:pt x="48842" y="17011"/>
                  </a:lnTo>
                  <a:lnTo>
                    <a:pt x="48885" y="16880"/>
                  </a:lnTo>
                  <a:lnTo>
                    <a:pt x="48914" y="16735"/>
                  </a:lnTo>
                  <a:lnTo>
                    <a:pt x="48929" y="16605"/>
                  </a:lnTo>
                  <a:lnTo>
                    <a:pt x="48929" y="16475"/>
                  </a:lnTo>
                  <a:lnTo>
                    <a:pt x="48929" y="16344"/>
                  </a:lnTo>
                  <a:lnTo>
                    <a:pt x="48900" y="16228"/>
                  </a:lnTo>
                  <a:lnTo>
                    <a:pt x="48871" y="16127"/>
                  </a:lnTo>
                  <a:lnTo>
                    <a:pt x="48827" y="16025"/>
                  </a:lnTo>
                  <a:lnTo>
                    <a:pt x="48784" y="15924"/>
                  </a:lnTo>
                  <a:lnTo>
                    <a:pt x="48711" y="15837"/>
                  </a:lnTo>
                  <a:lnTo>
                    <a:pt x="48653" y="15750"/>
                  </a:lnTo>
                  <a:lnTo>
                    <a:pt x="48566" y="15663"/>
                  </a:lnTo>
                  <a:lnTo>
                    <a:pt x="48480" y="15591"/>
                  </a:lnTo>
                  <a:lnTo>
                    <a:pt x="48277" y="15446"/>
                  </a:lnTo>
                  <a:lnTo>
                    <a:pt x="48045" y="15330"/>
                  </a:lnTo>
                  <a:lnTo>
                    <a:pt x="47784" y="15229"/>
                  </a:lnTo>
                  <a:lnTo>
                    <a:pt x="47494" y="15156"/>
                  </a:lnTo>
                  <a:lnTo>
                    <a:pt x="47190" y="15084"/>
                  </a:lnTo>
                  <a:lnTo>
                    <a:pt x="46871" y="15040"/>
                  </a:lnTo>
                  <a:lnTo>
                    <a:pt x="46538" y="14997"/>
                  </a:lnTo>
                  <a:lnTo>
                    <a:pt x="46190" y="14968"/>
                  </a:lnTo>
                  <a:lnTo>
                    <a:pt x="45843" y="14953"/>
                  </a:lnTo>
                  <a:lnTo>
                    <a:pt x="45480" y="14953"/>
                  </a:lnTo>
                  <a:lnTo>
                    <a:pt x="44756" y="14968"/>
                  </a:lnTo>
                  <a:lnTo>
                    <a:pt x="44046" y="15011"/>
                  </a:lnTo>
                  <a:lnTo>
                    <a:pt x="43379" y="15084"/>
                  </a:lnTo>
                  <a:lnTo>
                    <a:pt x="42771" y="15156"/>
                  </a:lnTo>
                  <a:lnTo>
                    <a:pt x="42264" y="15229"/>
                  </a:lnTo>
                  <a:lnTo>
                    <a:pt x="41873" y="15286"/>
                  </a:lnTo>
                  <a:lnTo>
                    <a:pt x="41525" y="15344"/>
                  </a:lnTo>
                  <a:lnTo>
                    <a:pt x="41525" y="15344"/>
                  </a:lnTo>
                  <a:lnTo>
                    <a:pt x="41902" y="15171"/>
                  </a:lnTo>
                  <a:lnTo>
                    <a:pt x="42901" y="14678"/>
                  </a:lnTo>
                  <a:lnTo>
                    <a:pt x="43568" y="14345"/>
                  </a:lnTo>
                  <a:lnTo>
                    <a:pt x="44307" y="13939"/>
                  </a:lnTo>
                  <a:lnTo>
                    <a:pt x="45089" y="13504"/>
                  </a:lnTo>
                  <a:lnTo>
                    <a:pt x="45901" y="13026"/>
                  </a:lnTo>
                  <a:lnTo>
                    <a:pt x="46712" y="12519"/>
                  </a:lnTo>
                  <a:lnTo>
                    <a:pt x="47103" y="12244"/>
                  </a:lnTo>
                  <a:lnTo>
                    <a:pt x="47480" y="11983"/>
                  </a:lnTo>
                  <a:lnTo>
                    <a:pt x="47842" y="11708"/>
                  </a:lnTo>
                  <a:lnTo>
                    <a:pt x="48204" y="11433"/>
                  </a:lnTo>
                  <a:lnTo>
                    <a:pt x="48523" y="11157"/>
                  </a:lnTo>
                  <a:lnTo>
                    <a:pt x="48827" y="10882"/>
                  </a:lnTo>
                  <a:lnTo>
                    <a:pt x="49103" y="10607"/>
                  </a:lnTo>
                  <a:lnTo>
                    <a:pt x="49349" y="10346"/>
                  </a:lnTo>
                  <a:lnTo>
                    <a:pt x="49552" y="10071"/>
                  </a:lnTo>
                  <a:lnTo>
                    <a:pt x="49726" y="9795"/>
                  </a:lnTo>
                  <a:lnTo>
                    <a:pt x="49798" y="9665"/>
                  </a:lnTo>
                  <a:lnTo>
                    <a:pt x="49856" y="9534"/>
                  </a:lnTo>
                  <a:lnTo>
                    <a:pt x="49914" y="9404"/>
                  </a:lnTo>
                  <a:lnTo>
                    <a:pt x="49943" y="9288"/>
                  </a:lnTo>
                  <a:lnTo>
                    <a:pt x="49972" y="9158"/>
                  </a:lnTo>
                  <a:lnTo>
                    <a:pt x="49986" y="9027"/>
                  </a:lnTo>
                  <a:lnTo>
                    <a:pt x="49986" y="8911"/>
                  </a:lnTo>
                  <a:lnTo>
                    <a:pt x="49972" y="8796"/>
                  </a:lnTo>
                  <a:lnTo>
                    <a:pt x="49943" y="8680"/>
                  </a:lnTo>
                  <a:lnTo>
                    <a:pt x="49914" y="8578"/>
                  </a:lnTo>
                  <a:lnTo>
                    <a:pt x="49856" y="8477"/>
                  </a:lnTo>
                  <a:lnTo>
                    <a:pt x="49798" y="8390"/>
                  </a:lnTo>
                  <a:lnTo>
                    <a:pt x="49726" y="8317"/>
                  </a:lnTo>
                  <a:lnTo>
                    <a:pt x="49639" y="8245"/>
                  </a:lnTo>
                  <a:lnTo>
                    <a:pt x="49537" y="8187"/>
                  </a:lnTo>
                  <a:lnTo>
                    <a:pt x="49436" y="8129"/>
                  </a:lnTo>
                  <a:lnTo>
                    <a:pt x="49334" y="8086"/>
                  </a:lnTo>
                  <a:lnTo>
                    <a:pt x="49204" y="8057"/>
                  </a:lnTo>
                  <a:lnTo>
                    <a:pt x="48929" y="7999"/>
                  </a:lnTo>
                  <a:lnTo>
                    <a:pt x="48639" y="7970"/>
                  </a:lnTo>
                  <a:lnTo>
                    <a:pt x="48306" y="7970"/>
                  </a:lnTo>
                  <a:lnTo>
                    <a:pt x="47943" y="7999"/>
                  </a:lnTo>
                  <a:lnTo>
                    <a:pt x="47567" y="8042"/>
                  </a:lnTo>
                  <a:lnTo>
                    <a:pt x="47176" y="8115"/>
                  </a:lnTo>
                  <a:lnTo>
                    <a:pt x="46770" y="8187"/>
                  </a:lnTo>
                  <a:lnTo>
                    <a:pt x="46350" y="8288"/>
                  </a:lnTo>
                  <a:lnTo>
                    <a:pt x="45915" y="8404"/>
                  </a:lnTo>
                  <a:lnTo>
                    <a:pt x="45480" y="8520"/>
                  </a:lnTo>
                  <a:lnTo>
                    <a:pt x="45046" y="8651"/>
                  </a:lnTo>
                  <a:lnTo>
                    <a:pt x="44176" y="8940"/>
                  </a:lnTo>
                  <a:lnTo>
                    <a:pt x="43351" y="9230"/>
                  </a:lnTo>
                  <a:lnTo>
                    <a:pt x="42568" y="9534"/>
                  </a:lnTo>
                  <a:lnTo>
                    <a:pt x="41873" y="9810"/>
                  </a:lnTo>
                  <a:lnTo>
                    <a:pt x="40829" y="10244"/>
                  </a:lnTo>
                  <a:lnTo>
                    <a:pt x="40438" y="10418"/>
                  </a:lnTo>
                  <a:lnTo>
                    <a:pt x="40438" y="10418"/>
                  </a:lnTo>
                  <a:lnTo>
                    <a:pt x="40699" y="10114"/>
                  </a:lnTo>
                  <a:lnTo>
                    <a:pt x="41366" y="9303"/>
                  </a:lnTo>
                  <a:lnTo>
                    <a:pt x="41800" y="8752"/>
                  </a:lnTo>
                  <a:lnTo>
                    <a:pt x="42278" y="8129"/>
                  </a:lnTo>
                  <a:lnTo>
                    <a:pt x="42785" y="7448"/>
                  </a:lnTo>
                  <a:lnTo>
                    <a:pt x="43293" y="6709"/>
                  </a:lnTo>
                  <a:lnTo>
                    <a:pt x="43771" y="5970"/>
                  </a:lnTo>
                  <a:lnTo>
                    <a:pt x="44003" y="5594"/>
                  </a:lnTo>
                  <a:lnTo>
                    <a:pt x="44220" y="5217"/>
                  </a:lnTo>
                  <a:lnTo>
                    <a:pt x="44423" y="4840"/>
                  </a:lnTo>
                  <a:lnTo>
                    <a:pt x="44611" y="4463"/>
                  </a:lnTo>
                  <a:lnTo>
                    <a:pt x="44770" y="4101"/>
                  </a:lnTo>
                  <a:lnTo>
                    <a:pt x="44915" y="3753"/>
                  </a:lnTo>
                  <a:lnTo>
                    <a:pt x="45046" y="3406"/>
                  </a:lnTo>
                  <a:lnTo>
                    <a:pt x="45133" y="3073"/>
                  </a:lnTo>
                  <a:lnTo>
                    <a:pt x="45191" y="2768"/>
                  </a:lnTo>
                  <a:lnTo>
                    <a:pt x="45220" y="2478"/>
                  </a:lnTo>
                  <a:lnTo>
                    <a:pt x="45220" y="2334"/>
                  </a:lnTo>
                  <a:lnTo>
                    <a:pt x="45220" y="2203"/>
                  </a:lnTo>
                  <a:lnTo>
                    <a:pt x="45205" y="2073"/>
                  </a:lnTo>
                  <a:lnTo>
                    <a:pt x="45176" y="1942"/>
                  </a:lnTo>
                  <a:lnTo>
                    <a:pt x="45133" y="1826"/>
                  </a:lnTo>
                  <a:lnTo>
                    <a:pt x="45089" y="1725"/>
                  </a:lnTo>
                  <a:lnTo>
                    <a:pt x="45031" y="1609"/>
                  </a:lnTo>
                  <a:lnTo>
                    <a:pt x="44973" y="1522"/>
                  </a:lnTo>
                  <a:lnTo>
                    <a:pt x="44886" y="1435"/>
                  </a:lnTo>
                  <a:lnTo>
                    <a:pt x="44799" y="1363"/>
                  </a:lnTo>
                  <a:lnTo>
                    <a:pt x="44698" y="1305"/>
                  </a:lnTo>
                  <a:lnTo>
                    <a:pt x="44597" y="1247"/>
                  </a:lnTo>
                  <a:lnTo>
                    <a:pt x="44481" y="1218"/>
                  </a:lnTo>
                  <a:lnTo>
                    <a:pt x="44365" y="1203"/>
                  </a:lnTo>
                  <a:lnTo>
                    <a:pt x="44234" y="1189"/>
                  </a:lnTo>
                  <a:lnTo>
                    <a:pt x="44104" y="1189"/>
                  </a:lnTo>
                  <a:lnTo>
                    <a:pt x="43959" y="1203"/>
                  </a:lnTo>
                  <a:lnTo>
                    <a:pt x="43814" y="1218"/>
                  </a:lnTo>
                  <a:lnTo>
                    <a:pt x="43495" y="1305"/>
                  </a:lnTo>
                  <a:lnTo>
                    <a:pt x="43148" y="1406"/>
                  </a:lnTo>
                  <a:lnTo>
                    <a:pt x="42800" y="1566"/>
                  </a:lnTo>
                  <a:lnTo>
                    <a:pt x="42423" y="1740"/>
                  </a:lnTo>
                  <a:lnTo>
                    <a:pt x="42032" y="1942"/>
                  </a:lnTo>
                  <a:lnTo>
                    <a:pt x="41626" y="2174"/>
                  </a:lnTo>
                  <a:lnTo>
                    <a:pt x="41221" y="2435"/>
                  </a:lnTo>
                  <a:lnTo>
                    <a:pt x="40801" y="2710"/>
                  </a:lnTo>
                  <a:lnTo>
                    <a:pt x="40380" y="2986"/>
                  </a:lnTo>
                  <a:lnTo>
                    <a:pt x="39960" y="3290"/>
                  </a:lnTo>
                  <a:lnTo>
                    <a:pt x="39554" y="3594"/>
                  </a:lnTo>
                  <a:lnTo>
                    <a:pt x="38729" y="4232"/>
                  </a:lnTo>
                  <a:lnTo>
                    <a:pt x="37946" y="4869"/>
                  </a:lnTo>
                  <a:lnTo>
                    <a:pt x="37222" y="5463"/>
                  </a:lnTo>
                  <a:lnTo>
                    <a:pt x="36599" y="6014"/>
                  </a:lnTo>
                  <a:lnTo>
                    <a:pt x="35657" y="6854"/>
                  </a:lnTo>
                  <a:lnTo>
                    <a:pt x="35309" y="7187"/>
                  </a:lnTo>
                  <a:lnTo>
                    <a:pt x="35280" y="6912"/>
                  </a:lnTo>
                  <a:lnTo>
                    <a:pt x="35222" y="6173"/>
                  </a:lnTo>
                  <a:lnTo>
                    <a:pt x="35164" y="5680"/>
                  </a:lnTo>
                  <a:lnTo>
                    <a:pt x="35092" y="5130"/>
                  </a:lnTo>
                  <a:lnTo>
                    <a:pt x="34991" y="4521"/>
                  </a:lnTo>
                  <a:lnTo>
                    <a:pt x="34875" y="3898"/>
                  </a:lnTo>
                  <a:lnTo>
                    <a:pt x="34730" y="3275"/>
                  </a:lnTo>
                  <a:lnTo>
                    <a:pt x="34570" y="2652"/>
                  </a:lnTo>
                  <a:lnTo>
                    <a:pt x="34469" y="2348"/>
                  </a:lnTo>
                  <a:lnTo>
                    <a:pt x="34368" y="2058"/>
                  </a:lnTo>
                  <a:lnTo>
                    <a:pt x="34266" y="1769"/>
                  </a:lnTo>
                  <a:lnTo>
                    <a:pt x="34150" y="1508"/>
                  </a:lnTo>
                  <a:lnTo>
                    <a:pt x="34020" y="1247"/>
                  </a:lnTo>
                  <a:lnTo>
                    <a:pt x="33889" y="1015"/>
                  </a:lnTo>
                  <a:lnTo>
                    <a:pt x="33745" y="798"/>
                  </a:lnTo>
                  <a:lnTo>
                    <a:pt x="33600" y="609"/>
                  </a:lnTo>
                  <a:lnTo>
                    <a:pt x="33426" y="450"/>
                  </a:lnTo>
                  <a:lnTo>
                    <a:pt x="33266" y="305"/>
                  </a:lnTo>
                  <a:lnTo>
                    <a:pt x="33078" y="189"/>
                  </a:lnTo>
                  <a:lnTo>
                    <a:pt x="32890" y="102"/>
                  </a:lnTo>
                  <a:lnTo>
                    <a:pt x="32701" y="59"/>
                  </a:lnTo>
                  <a:lnTo>
                    <a:pt x="32513" y="15"/>
                  </a:lnTo>
                  <a:lnTo>
                    <a:pt x="32339" y="1"/>
                  </a:lnTo>
                  <a:close/>
                </a:path>
              </a:pathLst>
            </a:custGeom>
            <a:solidFill>
              <a:srgbClr val="FDCC8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Google Shape;1792;p37">
              <a:extLst>
                <a:ext uri="{FF2B5EF4-FFF2-40B4-BE49-F238E27FC236}">
                  <a16:creationId xmlns:a16="http://schemas.microsoft.com/office/drawing/2014/main" id="{24244C09-DCEA-2375-3BA3-0665ED5314A5}"/>
                </a:ext>
              </a:extLst>
            </p:cNvPr>
            <p:cNvSpPr/>
            <p:nvPr/>
          </p:nvSpPr>
          <p:spPr>
            <a:xfrm>
              <a:off x="6028375" y="1767400"/>
              <a:ext cx="1177250" cy="634625"/>
            </a:xfrm>
            <a:custGeom>
              <a:avLst/>
              <a:gdLst/>
              <a:ahLst/>
              <a:cxnLst/>
              <a:rect l="l" t="t" r="r" b="b"/>
              <a:pathLst>
                <a:path w="47090" h="25385" extrusionOk="0">
                  <a:moveTo>
                    <a:pt x="47089" y="0"/>
                  </a:moveTo>
                  <a:lnTo>
                    <a:pt x="45945" y="189"/>
                  </a:lnTo>
                  <a:lnTo>
                    <a:pt x="44800" y="334"/>
                  </a:lnTo>
                  <a:lnTo>
                    <a:pt x="43641" y="449"/>
                  </a:lnTo>
                  <a:lnTo>
                    <a:pt x="42482" y="536"/>
                  </a:lnTo>
                  <a:lnTo>
                    <a:pt x="41902" y="565"/>
                  </a:lnTo>
                  <a:lnTo>
                    <a:pt x="41323" y="580"/>
                  </a:lnTo>
                  <a:lnTo>
                    <a:pt x="40743" y="594"/>
                  </a:lnTo>
                  <a:lnTo>
                    <a:pt x="40164" y="594"/>
                  </a:lnTo>
                  <a:lnTo>
                    <a:pt x="39584" y="580"/>
                  </a:lnTo>
                  <a:lnTo>
                    <a:pt x="39005" y="565"/>
                  </a:lnTo>
                  <a:lnTo>
                    <a:pt x="38425" y="551"/>
                  </a:lnTo>
                  <a:lnTo>
                    <a:pt x="37845" y="507"/>
                  </a:lnTo>
                  <a:lnTo>
                    <a:pt x="37222" y="464"/>
                  </a:lnTo>
                  <a:lnTo>
                    <a:pt x="36585" y="435"/>
                  </a:lnTo>
                  <a:lnTo>
                    <a:pt x="36281" y="435"/>
                  </a:lnTo>
                  <a:lnTo>
                    <a:pt x="35962" y="449"/>
                  </a:lnTo>
                  <a:lnTo>
                    <a:pt x="35658" y="478"/>
                  </a:lnTo>
                  <a:lnTo>
                    <a:pt x="35353" y="522"/>
                  </a:lnTo>
                  <a:lnTo>
                    <a:pt x="35136" y="580"/>
                  </a:lnTo>
                  <a:lnTo>
                    <a:pt x="34919" y="638"/>
                  </a:lnTo>
                  <a:lnTo>
                    <a:pt x="34716" y="696"/>
                  </a:lnTo>
                  <a:lnTo>
                    <a:pt x="34499" y="783"/>
                  </a:lnTo>
                  <a:lnTo>
                    <a:pt x="34093" y="957"/>
                  </a:lnTo>
                  <a:lnTo>
                    <a:pt x="33702" y="1159"/>
                  </a:lnTo>
                  <a:lnTo>
                    <a:pt x="33310" y="1377"/>
                  </a:lnTo>
                  <a:lnTo>
                    <a:pt x="32934" y="1623"/>
                  </a:lnTo>
                  <a:lnTo>
                    <a:pt x="32195" y="2130"/>
                  </a:lnTo>
                  <a:lnTo>
                    <a:pt x="28428" y="4753"/>
                  </a:lnTo>
                  <a:lnTo>
                    <a:pt x="26530" y="6042"/>
                  </a:lnTo>
                  <a:lnTo>
                    <a:pt x="24617" y="7332"/>
                  </a:lnTo>
                  <a:lnTo>
                    <a:pt x="22690" y="8607"/>
                  </a:lnTo>
                  <a:lnTo>
                    <a:pt x="21720" y="9215"/>
                  </a:lnTo>
                  <a:lnTo>
                    <a:pt x="20734" y="9838"/>
                  </a:lnTo>
                  <a:lnTo>
                    <a:pt x="19764" y="10432"/>
                  </a:lnTo>
                  <a:lnTo>
                    <a:pt x="18778" y="11026"/>
                  </a:lnTo>
                  <a:lnTo>
                    <a:pt x="17793" y="11606"/>
                  </a:lnTo>
                  <a:lnTo>
                    <a:pt x="16793" y="12185"/>
                  </a:lnTo>
                  <a:lnTo>
                    <a:pt x="15794" y="12736"/>
                  </a:lnTo>
                  <a:lnTo>
                    <a:pt x="14779" y="13286"/>
                  </a:lnTo>
                  <a:lnTo>
                    <a:pt x="13780" y="13808"/>
                  </a:lnTo>
                  <a:lnTo>
                    <a:pt x="12751" y="14315"/>
                  </a:lnTo>
                  <a:lnTo>
                    <a:pt x="11737" y="14808"/>
                  </a:lnTo>
                  <a:lnTo>
                    <a:pt x="10708" y="15286"/>
                  </a:lnTo>
                  <a:lnTo>
                    <a:pt x="9665" y="15735"/>
                  </a:lnTo>
                  <a:lnTo>
                    <a:pt x="8622" y="16170"/>
                  </a:lnTo>
                  <a:lnTo>
                    <a:pt x="7564" y="16590"/>
                  </a:lnTo>
                  <a:lnTo>
                    <a:pt x="6506" y="16981"/>
                  </a:lnTo>
                  <a:lnTo>
                    <a:pt x="5449" y="17343"/>
                  </a:lnTo>
                  <a:lnTo>
                    <a:pt x="4377" y="17691"/>
                  </a:lnTo>
                  <a:lnTo>
                    <a:pt x="3290" y="18010"/>
                  </a:lnTo>
                  <a:lnTo>
                    <a:pt x="2203" y="18299"/>
                  </a:lnTo>
                  <a:lnTo>
                    <a:pt x="1102" y="18575"/>
                  </a:lnTo>
                  <a:lnTo>
                    <a:pt x="1" y="18807"/>
                  </a:lnTo>
                  <a:lnTo>
                    <a:pt x="595" y="20024"/>
                  </a:lnTo>
                  <a:lnTo>
                    <a:pt x="1204" y="21212"/>
                  </a:lnTo>
                  <a:lnTo>
                    <a:pt x="1798" y="22313"/>
                  </a:lnTo>
                  <a:lnTo>
                    <a:pt x="2348" y="23313"/>
                  </a:lnTo>
                  <a:lnTo>
                    <a:pt x="2812" y="24167"/>
                  </a:lnTo>
                  <a:lnTo>
                    <a:pt x="3188" y="24819"/>
                  </a:lnTo>
                  <a:lnTo>
                    <a:pt x="3522" y="25384"/>
                  </a:lnTo>
                  <a:lnTo>
                    <a:pt x="3754" y="25312"/>
                  </a:lnTo>
                  <a:lnTo>
                    <a:pt x="4406" y="25095"/>
                  </a:lnTo>
                  <a:lnTo>
                    <a:pt x="5434" y="24704"/>
                  </a:lnTo>
                  <a:lnTo>
                    <a:pt x="6796" y="24167"/>
                  </a:lnTo>
                  <a:lnTo>
                    <a:pt x="7608" y="23834"/>
                  </a:lnTo>
                  <a:lnTo>
                    <a:pt x="8477" y="23472"/>
                  </a:lnTo>
                  <a:lnTo>
                    <a:pt x="9404" y="23052"/>
                  </a:lnTo>
                  <a:lnTo>
                    <a:pt x="10404" y="22603"/>
                  </a:lnTo>
                  <a:lnTo>
                    <a:pt x="11447" y="22110"/>
                  </a:lnTo>
                  <a:lnTo>
                    <a:pt x="12548" y="21574"/>
                  </a:lnTo>
                  <a:lnTo>
                    <a:pt x="13693" y="20994"/>
                  </a:lnTo>
                  <a:lnTo>
                    <a:pt x="14866" y="20371"/>
                  </a:lnTo>
                  <a:lnTo>
                    <a:pt x="16083" y="19705"/>
                  </a:lnTo>
                  <a:lnTo>
                    <a:pt x="17329" y="18995"/>
                  </a:lnTo>
                  <a:lnTo>
                    <a:pt x="18604" y="18242"/>
                  </a:lnTo>
                  <a:lnTo>
                    <a:pt x="19879" y="17445"/>
                  </a:lnTo>
                  <a:lnTo>
                    <a:pt x="21183" y="16604"/>
                  </a:lnTo>
                  <a:lnTo>
                    <a:pt x="21835" y="16170"/>
                  </a:lnTo>
                  <a:lnTo>
                    <a:pt x="22487" y="15721"/>
                  </a:lnTo>
                  <a:lnTo>
                    <a:pt x="23154" y="15257"/>
                  </a:lnTo>
                  <a:lnTo>
                    <a:pt x="23806" y="14793"/>
                  </a:lnTo>
                  <a:lnTo>
                    <a:pt x="24458" y="14301"/>
                  </a:lnTo>
                  <a:lnTo>
                    <a:pt x="25110" y="13808"/>
                  </a:lnTo>
                  <a:lnTo>
                    <a:pt x="25762" y="13301"/>
                  </a:lnTo>
                  <a:lnTo>
                    <a:pt x="26414" y="12779"/>
                  </a:lnTo>
                  <a:lnTo>
                    <a:pt x="27066" y="12258"/>
                  </a:lnTo>
                  <a:lnTo>
                    <a:pt x="27703" y="11707"/>
                  </a:lnTo>
                  <a:lnTo>
                    <a:pt x="28341" y="11157"/>
                  </a:lnTo>
                  <a:lnTo>
                    <a:pt x="28978" y="10592"/>
                  </a:lnTo>
                  <a:lnTo>
                    <a:pt x="29616" y="10012"/>
                  </a:lnTo>
                  <a:lnTo>
                    <a:pt x="30239" y="9432"/>
                  </a:lnTo>
                  <a:lnTo>
                    <a:pt x="30847" y="8824"/>
                  </a:lnTo>
                  <a:lnTo>
                    <a:pt x="31456" y="8215"/>
                  </a:lnTo>
                  <a:lnTo>
                    <a:pt x="32050" y="7592"/>
                  </a:lnTo>
                  <a:lnTo>
                    <a:pt x="32644" y="6955"/>
                  </a:lnTo>
                  <a:lnTo>
                    <a:pt x="33224" y="6303"/>
                  </a:lnTo>
                  <a:lnTo>
                    <a:pt x="33803" y="5636"/>
                  </a:lnTo>
                  <a:lnTo>
                    <a:pt x="34368" y="4970"/>
                  </a:lnTo>
                  <a:lnTo>
                    <a:pt x="34904" y="4289"/>
                  </a:lnTo>
                  <a:lnTo>
                    <a:pt x="35411" y="4231"/>
                  </a:lnTo>
                  <a:lnTo>
                    <a:pt x="35976" y="4159"/>
                  </a:lnTo>
                  <a:lnTo>
                    <a:pt x="36715" y="4057"/>
                  </a:lnTo>
                  <a:lnTo>
                    <a:pt x="37585" y="3912"/>
                  </a:lnTo>
                  <a:lnTo>
                    <a:pt x="38570" y="3753"/>
                  </a:lnTo>
                  <a:lnTo>
                    <a:pt x="39628" y="3550"/>
                  </a:lnTo>
                  <a:lnTo>
                    <a:pt x="40729" y="3304"/>
                  </a:lnTo>
                  <a:lnTo>
                    <a:pt x="41279" y="3173"/>
                  </a:lnTo>
                  <a:lnTo>
                    <a:pt x="41844" y="3043"/>
                  </a:lnTo>
                  <a:lnTo>
                    <a:pt x="42380" y="2884"/>
                  </a:lnTo>
                  <a:lnTo>
                    <a:pt x="42916" y="2724"/>
                  </a:lnTo>
                  <a:lnTo>
                    <a:pt x="43438" y="2550"/>
                  </a:lnTo>
                  <a:lnTo>
                    <a:pt x="43945" y="2376"/>
                  </a:lnTo>
                  <a:lnTo>
                    <a:pt x="44423" y="2188"/>
                  </a:lnTo>
                  <a:lnTo>
                    <a:pt x="44887" y="1985"/>
                  </a:lnTo>
                  <a:lnTo>
                    <a:pt x="45307" y="1782"/>
                  </a:lnTo>
                  <a:lnTo>
                    <a:pt x="45698" y="1565"/>
                  </a:lnTo>
                  <a:lnTo>
                    <a:pt x="46046" y="1333"/>
                  </a:lnTo>
                  <a:lnTo>
                    <a:pt x="46220" y="1217"/>
                  </a:lnTo>
                  <a:lnTo>
                    <a:pt x="46365" y="1087"/>
                  </a:lnTo>
                  <a:lnTo>
                    <a:pt x="46495" y="971"/>
                  </a:lnTo>
                  <a:lnTo>
                    <a:pt x="46626" y="841"/>
                  </a:lnTo>
                  <a:lnTo>
                    <a:pt x="46741" y="710"/>
                  </a:lnTo>
                  <a:lnTo>
                    <a:pt x="46843" y="580"/>
                  </a:lnTo>
                  <a:lnTo>
                    <a:pt x="46930" y="449"/>
                  </a:lnTo>
                  <a:lnTo>
                    <a:pt x="46988" y="305"/>
                  </a:lnTo>
                  <a:lnTo>
                    <a:pt x="47046" y="160"/>
                  </a:lnTo>
                  <a:lnTo>
                    <a:pt x="47089" y="29"/>
                  </a:lnTo>
                  <a:lnTo>
                    <a:pt x="47089" y="0"/>
                  </a:lnTo>
                  <a:close/>
                </a:path>
              </a:pathLst>
            </a:custGeom>
            <a:solidFill>
              <a:srgbClr val="FCAE6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1793;p37">
              <a:extLst>
                <a:ext uri="{FF2B5EF4-FFF2-40B4-BE49-F238E27FC236}">
                  <a16:creationId xmlns:a16="http://schemas.microsoft.com/office/drawing/2014/main" id="{DA5DBE10-64E4-159F-4907-365A6911ABC5}"/>
                </a:ext>
              </a:extLst>
            </p:cNvPr>
            <p:cNvSpPr/>
            <p:nvPr/>
          </p:nvSpPr>
          <p:spPr>
            <a:xfrm>
              <a:off x="5583575" y="2014425"/>
              <a:ext cx="580675" cy="637175"/>
            </a:xfrm>
            <a:custGeom>
              <a:avLst/>
              <a:gdLst/>
              <a:ahLst/>
              <a:cxnLst/>
              <a:rect l="l" t="t" r="r" b="b"/>
              <a:pathLst>
                <a:path w="23227" h="25487" extrusionOk="0">
                  <a:moveTo>
                    <a:pt x="19271" y="1"/>
                  </a:moveTo>
                  <a:lnTo>
                    <a:pt x="19198" y="30"/>
                  </a:lnTo>
                  <a:lnTo>
                    <a:pt x="18909" y="174"/>
                  </a:lnTo>
                  <a:lnTo>
                    <a:pt x="18561" y="334"/>
                  </a:lnTo>
                  <a:lnTo>
                    <a:pt x="18170" y="493"/>
                  </a:lnTo>
                  <a:lnTo>
                    <a:pt x="17721" y="653"/>
                  </a:lnTo>
                  <a:lnTo>
                    <a:pt x="17228" y="826"/>
                  </a:lnTo>
                  <a:lnTo>
                    <a:pt x="16692" y="986"/>
                  </a:lnTo>
                  <a:lnTo>
                    <a:pt x="15518" y="1334"/>
                  </a:lnTo>
                  <a:lnTo>
                    <a:pt x="14229" y="1681"/>
                  </a:lnTo>
                  <a:lnTo>
                    <a:pt x="12867" y="2029"/>
                  </a:lnTo>
                  <a:lnTo>
                    <a:pt x="11461" y="2362"/>
                  </a:lnTo>
                  <a:lnTo>
                    <a:pt x="10056" y="2695"/>
                  </a:lnTo>
                  <a:lnTo>
                    <a:pt x="8694" y="3000"/>
                  </a:lnTo>
                  <a:lnTo>
                    <a:pt x="7390" y="3275"/>
                  </a:lnTo>
                  <a:lnTo>
                    <a:pt x="5115" y="3753"/>
                  </a:lnTo>
                  <a:lnTo>
                    <a:pt x="3551" y="4072"/>
                  </a:lnTo>
                  <a:lnTo>
                    <a:pt x="2971" y="4188"/>
                  </a:lnTo>
                  <a:lnTo>
                    <a:pt x="986" y="15866"/>
                  </a:lnTo>
                  <a:lnTo>
                    <a:pt x="856" y="16242"/>
                  </a:lnTo>
                  <a:lnTo>
                    <a:pt x="711" y="16663"/>
                  </a:lnTo>
                  <a:lnTo>
                    <a:pt x="551" y="17213"/>
                  </a:lnTo>
                  <a:lnTo>
                    <a:pt x="378" y="17865"/>
                  </a:lnTo>
                  <a:lnTo>
                    <a:pt x="305" y="18227"/>
                  </a:lnTo>
                  <a:lnTo>
                    <a:pt x="218" y="18619"/>
                  </a:lnTo>
                  <a:lnTo>
                    <a:pt x="160" y="19010"/>
                  </a:lnTo>
                  <a:lnTo>
                    <a:pt x="102" y="19415"/>
                  </a:lnTo>
                  <a:lnTo>
                    <a:pt x="44" y="19821"/>
                  </a:lnTo>
                  <a:lnTo>
                    <a:pt x="15" y="20241"/>
                  </a:lnTo>
                  <a:lnTo>
                    <a:pt x="1" y="20676"/>
                  </a:lnTo>
                  <a:lnTo>
                    <a:pt x="15" y="21096"/>
                  </a:lnTo>
                  <a:lnTo>
                    <a:pt x="30" y="21516"/>
                  </a:lnTo>
                  <a:lnTo>
                    <a:pt x="88" y="21922"/>
                  </a:lnTo>
                  <a:lnTo>
                    <a:pt x="160" y="22328"/>
                  </a:lnTo>
                  <a:lnTo>
                    <a:pt x="262" y="22733"/>
                  </a:lnTo>
                  <a:lnTo>
                    <a:pt x="334" y="22922"/>
                  </a:lnTo>
                  <a:lnTo>
                    <a:pt x="407" y="23110"/>
                  </a:lnTo>
                  <a:lnTo>
                    <a:pt x="479" y="23284"/>
                  </a:lnTo>
                  <a:lnTo>
                    <a:pt x="566" y="23472"/>
                  </a:lnTo>
                  <a:lnTo>
                    <a:pt x="667" y="23646"/>
                  </a:lnTo>
                  <a:lnTo>
                    <a:pt x="769" y="23805"/>
                  </a:lnTo>
                  <a:lnTo>
                    <a:pt x="885" y="23965"/>
                  </a:lnTo>
                  <a:lnTo>
                    <a:pt x="1015" y="24124"/>
                  </a:lnTo>
                  <a:lnTo>
                    <a:pt x="1145" y="24269"/>
                  </a:lnTo>
                  <a:lnTo>
                    <a:pt x="1290" y="24414"/>
                  </a:lnTo>
                  <a:lnTo>
                    <a:pt x="1450" y="24544"/>
                  </a:lnTo>
                  <a:lnTo>
                    <a:pt x="1609" y="24675"/>
                  </a:lnTo>
                  <a:lnTo>
                    <a:pt x="1783" y="24791"/>
                  </a:lnTo>
                  <a:lnTo>
                    <a:pt x="1971" y="24907"/>
                  </a:lnTo>
                  <a:lnTo>
                    <a:pt x="2174" y="25008"/>
                  </a:lnTo>
                  <a:lnTo>
                    <a:pt x="2391" y="25095"/>
                  </a:lnTo>
                  <a:lnTo>
                    <a:pt x="2609" y="25182"/>
                  </a:lnTo>
                  <a:lnTo>
                    <a:pt x="2855" y="25254"/>
                  </a:lnTo>
                  <a:lnTo>
                    <a:pt x="3101" y="25312"/>
                  </a:lnTo>
                  <a:lnTo>
                    <a:pt x="3362" y="25370"/>
                  </a:lnTo>
                  <a:lnTo>
                    <a:pt x="3638" y="25414"/>
                  </a:lnTo>
                  <a:lnTo>
                    <a:pt x="3927" y="25443"/>
                  </a:lnTo>
                  <a:lnTo>
                    <a:pt x="4217" y="25472"/>
                  </a:lnTo>
                  <a:lnTo>
                    <a:pt x="4521" y="25486"/>
                  </a:lnTo>
                  <a:lnTo>
                    <a:pt x="5159" y="25486"/>
                  </a:lnTo>
                  <a:lnTo>
                    <a:pt x="5840" y="25457"/>
                  </a:lnTo>
                  <a:lnTo>
                    <a:pt x="6535" y="25399"/>
                  </a:lnTo>
                  <a:lnTo>
                    <a:pt x="7274" y="25327"/>
                  </a:lnTo>
                  <a:lnTo>
                    <a:pt x="8028" y="25211"/>
                  </a:lnTo>
                  <a:lnTo>
                    <a:pt x="8795" y="25066"/>
                  </a:lnTo>
                  <a:lnTo>
                    <a:pt x="9578" y="24907"/>
                  </a:lnTo>
                  <a:lnTo>
                    <a:pt x="10375" y="24733"/>
                  </a:lnTo>
                  <a:lnTo>
                    <a:pt x="11186" y="24530"/>
                  </a:lnTo>
                  <a:lnTo>
                    <a:pt x="11997" y="24313"/>
                  </a:lnTo>
                  <a:lnTo>
                    <a:pt x="12794" y="24081"/>
                  </a:lnTo>
                  <a:lnTo>
                    <a:pt x="13606" y="23834"/>
                  </a:lnTo>
                  <a:lnTo>
                    <a:pt x="14403" y="23559"/>
                  </a:lnTo>
                  <a:lnTo>
                    <a:pt x="15185" y="23298"/>
                  </a:lnTo>
                  <a:lnTo>
                    <a:pt x="15967" y="23009"/>
                  </a:lnTo>
                  <a:lnTo>
                    <a:pt x="16706" y="22719"/>
                  </a:lnTo>
                  <a:lnTo>
                    <a:pt x="17445" y="22429"/>
                  </a:lnTo>
                  <a:lnTo>
                    <a:pt x="18141" y="22125"/>
                  </a:lnTo>
                  <a:lnTo>
                    <a:pt x="18822" y="21821"/>
                  </a:lnTo>
                  <a:lnTo>
                    <a:pt x="19459" y="21516"/>
                  </a:lnTo>
                  <a:lnTo>
                    <a:pt x="20068" y="21212"/>
                  </a:lnTo>
                  <a:lnTo>
                    <a:pt x="20618" y="20922"/>
                  </a:lnTo>
                  <a:lnTo>
                    <a:pt x="21140" y="20618"/>
                  </a:lnTo>
                  <a:lnTo>
                    <a:pt x="21603" y="20328"/>
                  </a:lnTo>
                  <a:lnTo>
                    <a:pt x="22009" y="20053"/>
                  </a:lnTo>
                  <a:lnTo>
                    <a:pt x="22371" y="19778"/>
                  </a:lnTo>
                  <a:lnTo>
                    <a:pt x="22661" y="19531"/>
                  </a:lnTo>
                  <a:lnTo>
                    <a:pt x="22792" y="19401"/>
                  </a:lnTo>
                  <a:lnTo>
                    <a:pt x="22893" y="19285"/>
                  </a:lnTo>
                  <a:lnTo>
                    <a:pt x="22994" y="19169"/>
                  </a:lnTo>
                  <a:lnTo>
                    <a:pt x="23067" y="19053"/>
                  </a:lnTo>
                  <a:lnTo>
                    <a:pt x="23125" y="18937"/>
                  </a:lnTo>
                  <a:lnTo>
                    <a:pt x="23154" y="18836"/>
                  </a:lnTo>
                  <a:lnTo>
                    <a:pt x="23183" y="18720"/>
                  </a:lnTo>
                  <a:lnTo>
                    <a:pt x="23197" y="18590"/>
                  </a:lnTo>
                  <a:lnTo>
                    <a:pt x="23226" y="18256"/>
                  </a:lnTo>
                  <a:lnTo>
                    <a:pt x="23226" y="17851"/>
                  </a:lnTo>
                  <a:lnTo>
                    <a:pt x="23212" y="17373"/>
                  </a:lnTo>
                  <a:lnTo>
                    <a:pt x="23183" y="16822"/>
                  </a:lnTo>
                  <a:lnTo>
                    <a:pt x="23125" y="16228"/>
                  </a:lnTo>
                  <a:lnTo>
                    <a:pt x="23067" y="15576"/>
                  </a:lnTo>
                  <a:lnTo>
                    <a:pt x="22980" y="14866"/>
                  </a:lnTo>
                  <a:lnTo>
                    <a:pt x="22777" y="13345"/>
                  </a:lnTo>
                  <a:lnTo>
                    <a:pt x="22531" y="11722"/>
                  </a:lnTo>
                  <a:lnTo>
                    <a:pt x="22241" y="10027"/>
                  </a:lnTo>
                  <a:lnTo>
                    <a:pt x="21922" y="8317"/>
                  </a:lnTo>
                  <a:lnTo>
                    <a:pt x="21575" y="6651"/>
                  </a:lnTo>
                  <a:lnTo>
                    <a:pt x="21401" y="5840"/>
                  </a:lnTo>
                  <a:lnTo>
                    <a:pt x="21212" y="5057"/>
                  </a:lnTo>
                  <a:lnTo>
                    <a:pt x="21038" y="4318"/>
                  </a:lnTo>
                  <a:lnTo>
                    <a:pt x="20850" y="3608"/>
                  </a:lnTo>
                  <a:lnTo>
                    <a:pt x="20662" y="2942"/>
                  </a:lnTo>
                  <a:lnTo>
                    <a:pt x="20488" y="2333"/>
                  </a:lnTo>
                  <a:lnTo>
                    <a:pt x="20300" y="1783"/>
                  </a:lnTo>
                  <a:lnTo>
                    <a:pt x="20126" y="1290"/>
                  </a:lnTo>
                  <a:lnTo>
                    <a:pt x="19952" y="870"/>
                  </a:lnTo>
                  <a:lnTo>
                    <a:pt x="19792" y="522"/>
                  </a:lnTo>
                  <a:lnTo>
                    <a:pt x="19705" y="377"/>
                  </a:lnTo>
                  <a:lnTo>
                    <a:pt x="19633" y="261"/>
                  </a:lnTo>
                  <a:lnTo>
                    <a:pt x="19546" y="160"/>
                  </a:lnTo>
                  <a:lnTo>
                    <a:pt x="19474" y="87"/>
                  </a:lnTo>
                  <a:lnTo>
                    <a:pt x="19401" y="30"/>
                  </a:lnTo>
                  <a:lnTo>
                    <a:pt x="19329" y="15"/>
                  </a:lnTo>
                  <a:lnTo>
                    <a:pt x="19271"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Google Shape;1794;p37">
              <a:extLst>
                <a:ext uri="{FF2B5EF4-FFF2-40B4-BE49-F238E27FC236}">
                  <a16:creationId xmlns:a16="http://schemas.microsoft.com/office/drawing/2014/main" id="{8E84F7ED-15D6-E214-086B-35301DA8A49F}"/>
                </a:ext>
              </a:extLst>
            </p:cNvPr>
            <p:cNvSpPr/>
            <p:nvPr/>
          </p:nvSpPr>
          <p:spPr>
            <a:xfrm>
              <a:off x="4574450" y="2089400"/>
              <a:ext cx="1038850" cy="1422825"/>
            </a:xfrm>
            <a:custGeom>
              <a:avLst/>
              <a:gdLst/>
              <a:ahLst/>
              <a:cxnLst/>
              <a:rect l="l" t="t" r="r" b="b"/>
              <a:pathLst>
                <a:path w="41554" h="56913" extrusionOk="0">
                  <a:moveTo>
                    <a:pt x="19372" y="1"/>
                  </a:moveTo>
                  <a:lnTo>
                    <a:pt x="10070" y="5144"/>
                  </a:lnTo>
                  <a:lnTo>
                    <a:pt x="3347" y="18213"/>
                  </a:lnTo>
                  <a:lnTo>
                    <a:pt x="3260" y="18474"/>
                  </a:lnTo>
                  <a:lnTo>
                    <a:pt x="3029" y="19227"/>
                  </a:lnTo>
                  <a:lnTo>
                    <a:pt x="2695" y="20415"/>
                  </a:lnTo>
                  <a:lnTo>
                    <a:pt x="2290" y="21980"/>
                  </a:lnTo>
                  <a:lnTo>
                    <a:pt x="2058" y="22878"/>
                  </a:lnTo>
                  <a:lnTo>
                    <a:pt x="1826" y="23864"/>
                  </a:lnTo>
                  <a:lnTo>
                    <a:pt x="1594" y="24907"/>
                  </a:lnTo>
                  <a:lnTo>
                    <a:pt x="1362" y="26008"/>
                  </a:lnTo>
                  <a:lnTo>
                    <a:pt x="1130" y="27153"/>
                  </a:lnTo>
                  <a:lnTo>
                    <a:pt x="913" y="28341"/>
                  </a:lnTo>
                  <a:lnTo>
                    <a:pt x="710" y="29572"/>
                  </a:lnTo>
                  <a:lnTo>
                    <a:pt x="522" y="30833"/>
                  </a:lnTo>
                  <a:lnTo>
                    <a:pt x="363" y="32122"/>
                  </a:lnTo>
                  <a:lnTo>
                    <a:pt x="218" y="33412"/>
                  </a:lnTo>
                  <a:lnTo>
                    <a:pt x="116" y="34716"/>
                  </a:lnTo>
                  <a:lnTo>
                    <a:pt x="73" y="35368"/>
                  </a:lnTo>
                  <a:lnTo>
                    <a:pt x="29" y="36020"/>
                  </a:lnTo>
                  <a:lnTo>
                    <a:pt x="15" y="36672"/>
                  </a:lnTo>
                  <a:lnTo>
                    <a:pt x="0" y="37309"/>
                  </a:lnTo>
                  <a:lnTo>
                    <a:pt x="0" y="37961"/>
                  </a:lnTo>
                  <a:lnTo>
                    <a:pt x="15" y="38599"/>
                  </a:lnTo>
                  <a:lnTo>
                    <a:pt x="29" y="39236"/>
                  </a:lnTo>
                  <a:lnTo>
                    <a:pt x="58" y="39859"/>
                  </a:lnTo>
                  <a:lnTo>
                    <a:pt x="102" y="40482"/>
                  </a:lnTo>
                  <a:lnTo>
                    <a:pt x="174" y="41091"/>
                  </a:lnTo>
                  <a:lnTo>
                    <a:pt x="247" y="41699"/>
                  </a:lnTo>
                  <a:lnTo>
                    <a:pt x="334" y="42293"/>
                  </a:lnTo>
                  <a:lnTo>
                    <a:pt x="435" y="42873"/>
                  </a:lnTo>
                  <a:lnTo>
                    <a:pt x="551" y="43452"/>
                  </a:lnTo>
                  <a:lnTo>
                    <a:pt x="681" y="44017"/>
                  </a:lnTo>
                  <a:lnTo>
                    <a:pt x="826" y="44553"/>
                  </a:lnTo>
                  <a:lnTo>
                    <a:pt x="1000" y="45090"/>
                  </a:lnTo>
                  <a:lnTo>
                    <a:pt x="1188" y="45611"/>
                  </a:lnTo>
                  <a:lnTo>
                    <a:pt x="1377" y="46104"/>
                  </a:lnTo>
                  <a:lnTo>
                    <a:pt x="1609" y="46596"/>
                  </a:lnTo>
                  <a:lnTo>
                    <a:pt x="1840" y="47060"/>
                  </a:lnTo>
                  <a:lnTo>
                    <a:pt x="2101" y="47509"/>
                  </a:lnTo>
                  <a:lnTo>
                    <a:pt x="2377" y="47944"/>
                  </a:lnTo>
                  <a:lnTo>
                    <a:pt x="2681" y="48350"/>
                  </a:lnTo>
                  <a:lnTo>
                    <a:pt x="3000" y="48726"/>
                  </a:lnTo>
                  <a:lnTo>
                    <a:pt x="3347" y="49103"/>
                  </a:lnTo>
                  <a:lnTo>
                    <a:pt x="3709" y="49451"/>
                  </a:lnTo>
                  <a:lnTo>
                    <a:pt x="4101" y="49784"/>
                  </a:lnTo>
                  <a:lnTo>
                    <a:pt x="4521" y="50117"/>
                  </a:lnTo>
                  <a:lnTo>
                    <a:pt x="4970" y="50436"/>
                  </a:lnTo>
                  <a:lnTo>
                    <a:pt x="5434" y="50755"/>
                  </a:lnTo>
                  <a:lnTo>
                    <a:pt x="5926" y="51059"/>
                  </a:lnTo>
                  <a:lnTo>
                    <a:pt x="6448" y="51349"/>
                  </a:lnTo>
                  <a:lnTo>
                    <a:pt x="6984" y="51638"/>
                  </a:lnTo>
                  <a:lnTo>
                    <a:pt x="7534" y="51914"/>
                  </a:lnTo>
                  <a:lnTo>
                    <a:pt x="8114" y="52189"/>
                  </a:lnTo>
                  <a:lnTo>
                    <a:pt x="8708" y="52450"/>
                  </a:lnTo>
                  <a:lnTo>
                    <a:pt x="9317" y="52696"/>
                  </a:lnTo>
                  <a:lnTo>
                    <a:pt x="9940" y="52942"/>
                  </a:lnTo>
                  <a:lnTo>
                    <a:pt x="10592" y="53189"/>
                  </a:lnTo>
                  <a:lnTo>
                    <a:pt x="11244" y="53406"/>
                  </a:lnTo>
                  <a:lnTo>
                    <a:pt x="11910" y="53638"/>
                  </a:lnTo>
                  <a:lnTo>
                    <a:pt x="12591" y="53841"/>
                  </a:lnTo>
                  <a:lnTo>
                    <a:pt x="13287" y="54058"/>
                  </a:lnTo>
                  <a:lnTo>
                    <a:pt x="13982" y="54246"/>
                  </a:lnTo>
                  <a:lnTo>
                    <a:pt x="14692" y="54435"/>
                  </a:lnTo>
                  <a:lnTo>
                    <a:pt x="15402" y="54623"/>
                  </a:lnTo>
                  <a:lnTo>
                    <a:pt x="16126" y="54797"/>
                  </a:lnTo>
                  <a:lnTo>
                    <a:pt x="17590" y="55130"/>
                  </a:lnTo>
                  <a:lnTo>
                    <a:pt x="19067" y="55420"/>
                  </a:lnTo>
                  <a:lnTo>
                    <a:pt x="20545" y="55695"/>
                  </a:lnTo>
                  <a:lnTo>
                    <a:pt x="22023" y="55942"/>
                  </a:lnTo>
                  <a:lnTo>
                    <a:pt x="23487" y="56144"/>
                  </a:lnTo>
                  <a:lnTo>
                    <a:pt x="24935" y="56333"/>
                  </a:lnTo>
                  <a:lnTo>
                    <a:pt x="26341" y="56492"/>
                  </a:lnTo>
                  <a:lnTo>
                    <a:pt x="27732" y="56623"/>
                  </a:lnTo>
                  <a:lnTo>
                    <a:pt x="29065" y="56738"/>
                  </a:lnTo>
                  <a:lnTo>
                    <a:pt x="30354" y="56811"/>
                  </a:lnTo>
                  <a:lnTo>
                    <a:pt x="31571" y="56869"/>
                  </a:lnTo>
                  <a:lnTo>
                    <a:pt x="32716" y="56912"/>
                  </a:lnTo>
                  <a:lnTo>
                    <a:pt x="34788" y="56912"/>
                  </a:lnTo>
                  <a:lnTo>
                    <a:pt x="35672" y="56869"/>
                  </a:lnTo>
                  <a:lnTo>
                    <a:pt x="36468" y="56811"/>
                  </a:lnTo>
                  <a:lnTo>
                    <a:pt x="37149" y="56738"/>
                  </a:lnTo>
                  <a:lnTo>
                    <a:pt x="37439" y="56695"/>
                  </a:lnTo>
                  <a:lnTo>
                    <a:pt x="37700" y="56637"/>
                  </a:lnTo>
                  <a:lnTo>
                    <a:pt x="37932" y="56579"/>
                  </a:lnTo>
                  <a:lnTo>
                    <a:pt x="38135" y="56521"/>
                  </a:lnTo>
                  <a:lnTo>
                    <a:pt x="38294" y="56449"/>
                  </a:lnTo>
                  <a:lnTo>
                    <a:pt x="38424" y="56376"/>
                  </a:lnTo>
                  <a:lnTo>
                    <a:pt x="38526" y="56304"/>
                  </a:lnTo>
                  <a:lnTo>
                    <a:pt x="38584" y="56217"/>
                  </a:lnTo>
                  <a:lnTo>
                    <a:pt x="38656" y="56000"/>
                  </a:lnTo>
                  <a:lnTo>
                    <a:pt x="38743" y="55666"/>
                  </a:lnTo>
                  <a:lnTo>
                    <a:pt x="38830" y="55246"/>
                  </a:lnTo>
                  <a:lnTo>
                    <a:pt x="38931" y="54739"/>
                  </a:lnTo>
                  <a:lnTo>
                    <a:pt x="39149" y="53464"/>
                  </a:lnTo>
                  <a:lnTo>
                    <a:pt x="39381" y="51914"/>
                  </a:lnTo>
                  <a:lnTo>
                    <a:pt x="39612" y="50146"/>
                  </a:lnTo>
                  <a:lnTo>
                    <a:pt x="39873" y="48234"/>
                  </a:lnTo>
                  <a:lnTo>
                    <a:pt x="40120" y="46220"/>
                  </a:lnTo>
                  <a:lnTo>
                    <a:pt x="40366" y="44177"/>
                  </a:lnTo>
                  <a:lnTo>
                    <a:pt x="40815" y="40192"/>
                  </a:lnTo>
                  <a:lnTo>
                    <a:pt x="41192" y="36759"/>
                  </a:lnTo>
                  <a:lnTo>
                    <a:pt x="41554" y="33455"/>
                  </a:lnTo>
                  <a:lnTo>
                    <a:pt x="40163" y="20980"/>
                  </a:lnTo>
                  <a:lnTo>
                    <a:pt x="39569" y="1580"/>
                  </a:lnTo>
                  <a:lnTo>
                    <a:pt x="19372"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5" name="Google Shape;1795;p37">
              <a:extLst>
                <a:ext uri="{FF2B5EF4-FFF2-40B4-BE49-F238E27FC236}">
                  <a16:creationId xmlns:a16="http://schemas.microsoft.com/office/drawing/2014/main" id="{DE248621-6C16-B75A-7A77-9B24E8650A25}"/>
                </a:ext>
              </a:extLst>
            </p:cNvPr>
            <p:cNvSpPr/>
            <p:nvPr/>
          </p:nvSpPr>
          <p:spPr>
            <a:xfrm>
              <a:off x="376725" y="3134400"/>
              <a:ext cx="563625" cy="476700"/>
            </a:xfrm>
            <a:custGeom>
              <a:avLst/>
              <a:gdLst/>
              <a:ahLst/>
              <a:cxnLst/>
              <a:rect l="l" t="t" r="r" b="b"/>
              <a:pathLst>
                <a:path w="22545" h="19068" extrusionOk="0">
                  <a:moveTo>
                    <a:pt x="22124" y="1"/>
                  </a:moveTo>
                  <a:lnTo>
                    <a:pt x="17865" y="479"/>
                  </a:lnTo>
                  <a:lnTo>
                    <a:pt x="13851" y="957"/>
                  </a:lnTo>
                  <a:lnTo>
                    <a:pt x="10157" y="1421"/>
                  </a:lnTo>
                  <a:lnTo>
                    <a:pt x="8461" y="1638"/>
                  </a:lnTo>
                  <a:lnTo>
                    <a:pt x="6882" y="1870"/>
                  </a:lnTo>
                  <a:lnTo>
                    <a:pt x="5448" y="2072"/>
                  </a:lnTo>
                  <a:lnTo>
                    <a:pt x="4144" y="2290"/>
                  </a:lnTo>
                  <a:lnTo>
                    <a:pt x="2999" y="2493"/>
                  </a:lnTo>
                  <a:lnTo>
                    <a:pt x="2014" y="2681"/>
                  </a:lnTo>
                  <a:lnTo>
                    <a:pt x="1217" y="2855"/>
                  </a:lnTo>
                  <a:lnTo>
                    <a:pt x="884" y="2942"/>
                  </a:lnTo>
                  <a:lnTo>
                    <a:pt x="609" y="3029"/>
                  </a:lnTo>
                  <a:lnTo>
                    <a:pt x="377" y="3116"/>
                  </a:lnTo>
                  <a:lnTo>
                    <a:pt x="203" y="3188"/>
                  </a:lnTo>
                  <a:lnTo>
                    <a:pt x="87" y="3261"/>
                  </a:lnTo>
                  <a:lnTo>
                    <a:pt x="43" y="3304"/>
                  </a:lnTo>
                  <a:lnTo>
                    <a:pt x="14" y="3333"/>
                  </a:lnTo>
                  <a:lnTo>
                    <a:pt x="0" y="3376"/>
                  </a:lnTo>
                  <a:lnTo>
                    <a:pt x="0" y="3420"/>
                  </a:lnTo>
                  <a:lnTo>
                    <a:pt x="29" y="3550"/>
                  </a:lnTo>
                  <a:lnTo>
                    <a:pt x="101" y="3695"/>
                  </a:lnTo>
                  <a:lnTo>
                    <a:pt x="203" y="3884"/>
                  </a:lnTo>
                  <a:lnTo>
                    <a:pt x="362" y="4115"/>
                  </a:lnTo>
                  <a:lnTo>
                    <a:pt x="551" y="4362"/>
                  </a:lnTo>
                  <a:lnTo>
                    <a:pt x="768" y="4651"/>
                  </a:lnTo>
                  <a:lnTo>
                    <a:pt x="1029" y="4970"/>
                  </a:lnTo>
                  <a:lnTo>
                    <a:pt x="1666" y="5680"/>
                  </a:lnTo>
                  <a:lnTo>
                    <a:pt x="2420" y="6506"/>
                  </a:lnTo>
                  <a:lnTo>
                    <a:pt x="3318" y="7433"/>
                  </a:lnTo>
                  <a:lnTo>
                    <a:pt x="4318" y="8448"/>
                  </a:lnTo>
                  <a:lnTo>
                    <a:pt x="5419" y="9563"/>
                  </a:lnTo>
                  <a:lnTo>
                    <a:pt x="6621" y="10737"/>
                  </a:lnTo>
                  <a:lnTo>
                    <a:pt x="7911" y="11997"/>
                  </a:lnTo>
                  <a:lnTo>
                    <a:pt x="9287" y="13316"/>
                  </a:lnTo>
                  <a:lnTo>
                    <a:pt x="12243" y="16112"/>
                  </a:lnTo>
                  <a:lnTo>
                    <a:pt x="15401" y="19068"/>
                  </a:lnTo>
                  <a:lnTo>
                    <a:pt x="15764" y="18865"/>
                  </a:lnTo>
                  <a:lnTo>
                    <a:pt x="16097" y="18648"/>
                  </a:lnTo>
                  <a:lnTo>
                    <a:pt x="16430" y="18430"/>
                  </a:lnTo>
                  <a:lnTo>
                    <a:pt x="16749" y="18198"/>
                  </a:lnTo>
                  <a:lnTo>
                    <a:pt x="17068" y="17967"/>
                  </a:lnTo>
                  <a:lnTo>
                    <a:pt x="17372" y="17735"/>
                  </a:lnTo>
                  <a:lnTo>
                    <a:pt x="17662" y="17488"/>
                  </a:lnTo>
                  <a:lnTo>
                    <a:pt x="17937" y="17228"/>
                  </a:lnTo>
                  <a:lnTo>
                    <a:pt x="18212" y="16981"/>
                  </a:lnTo>
                  <a:lnTo>
                    <a:pt x="18473" y="16721"/>
                  </a:lnTo>
                  <a:lnTo>
                    <a:pt x="18719" y="16445"/>
                  </a:lnTo>
                  <a:lnTo>
                    <a:pt x="18966" y="16184"/>
                  </a:lnTo>
                  <a:lnTo>
                    <a:pt x="19183" y="15909"/>
                  </a:lnTo>
                  <a:lnTo>
                    <a:pt x="19415" y="15619"/>
                  </a:lnTo>
                  <a:lnTo>
                    <a:pt x="19618" y="15330"/>
                  </a:lnTo>
                  <a:lnTo>
                    <a:pt x="19835" y="15054"/>
                  </a:lnTo>
                  <a:lnTo>
                    <a:pt x="20023" y="14750"/>
                  </a:lnTo>
                  <a:lnTo>
                    <a:pt x="20212" y="14460"/>
                  </a:lnTo>
                  <a:lnTo>
                    <a:pt x="20386" y="14156"/>
                  </a:lnTo>
                  <a:lnTo>
                    <a:pt x="20559" y="13852"/>
                  </a:lnTo>
                  <a:lnTo>
                    <a:pt x="20864" y="13243"/>
                  </a:lnTo>
                  <a:lnTo>
                    <a:pt x="21153" y="12606"/>
                  </a:lnTo>
                  <a:lnTo>
                    <a:pt x="21400" y="11968"/>
                  </a:lnTo>
                  <a:lnTo>
                    <a:pt x="21632" y="11331"/>
                  </a:lnTo>
                  <a:lnTo>
                    <a:pt x="21820" y="10679"/>
                  </a:lnTo>
                  <a:lnTo>
                    <a:pt x="21994" y="10012"/>
                  </a:lnTo>
                  <a:lnTo>
                    <a:pt x="22139" y="9346"/>
                  </a:lnTo>
                  <a:lnTo>
                    <a:pt x="22255" y="8694"/>
                  </a:lnTo>
                  <a:lnTo>
                    <a:pt x="22356" y="8027"/>
                  </a:lnTo>
                  <a:lnTo>
                    <a:pt x="22428" y="7361"/>
                  </a:lnTo>
                  <a:lnTo>
                    <a:pt x="22486" y="6694"/>
                  </a:lnTo>
                  <a:lnTo>
                    <a:pt x="22515" y="6042"/>
                  </a:lnTo>
                  <a:lnTo>
                    <a:pt x="22544" y="5390"/>
                  </a:lnTo>
                  <a:lnTo>
                    <a:pt x="22544" y="4738"/>
                  </a:lnTo>
                  <a:lnTo>
                    <a:pt x="22530" y="4101"/>
                  </a:lnTo>
                  <a:lnTo>
                    <a:pt x="22501" y="3478"/>
                  </a:lnTo>
                  <a:lnTo>
                    <a:pt x="22472" y="2855"/>
                  </a:lnTo>
                  <a:lnTo>
                    <a:pt x="22414" y="2261"/>
                  </a:lnTo>
                  <a:lnTo>
                    <a:pt x="22356" y="1667"/>
                  </a:lnTo>
                  <a:lnTo>
                    <a:pt x="22284" y="1102"/>
                  </a:lnTo>
                  <a:lnTo>
                    <a:pt x="22211" y="537"/>
                  </a:lnTo>
                  <a:lnTo>
                    <a:pt x="22124" y="1"/>
                  </a:ln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6" name="Google Shape;1796;p37">
              <a:extLst>
                <a:ext uri="{FF2B5EF4-FFF2-40B4-BE49-F238E27FC236}">
                  <a16:creationId xmlns:a16="http://schemas.microsoft.com/office/drawing/2014/main" id="{2A88995D-659E-C80C-6DC6-D7BA5E27FF34}"/>
                </a:ext>
              </a:extLst>
            </p:cNvPr>
            <p:cNvSpPr/>
            <p:nvPr/>
          </p:nvSpPr>
          <p:spPr>
            <a:xfrm>
              <a:off x="1936050" y="1025925"/>
              <a:ext cx="1113500" cy="1221800"/>
            </a:xfrm>
            <a:custGeom>
              <a:avLst/>
              <a:gdLst/>
              <a:ahLst/>
              <a:cxnLst/>
              <a:rect l="l" t="t" r="r" b="b"/>
              <a:pathLst>
                <a:path w="44540" h="48872" extrusionOk="0">
                  <a:moveTo>
                    <a:pt x="7738" y="1"/>
                  </a:moveTo>
                  <a:lnTo>
                    <a:pt x="7622" y="30"/>
                  </a:lnTo>
                  <a:lnTo>
                    <a:pt x="7520" y="59"/>
                  </a:lnTo>
                  <a:lnTo>
                    <a:pt x="7419" y="117"/>
                  </a:lnTo>
                  <a:lnTo>
                    <a:pt x="7318" y="175"/>
                  </a:lnTo>
                  <a:lnTo>
                    <a:pt x="7231" y="262"/>
                  </a:lnTo>
                  <a:lnTo>
                    <a:pt x="7158" y="349"/>
                  </a:lnTo>
                  <a:lnTo>
                    <a:pt x="7086" y="436"/>
                  </a:lnTo>
                  <a:lnTo>
                    <a:pt x="7028" y="551"/>
                  </a:lnTo>
                  <a:lnTo>
                    <a:pt x="6970" y="667"/>
                  </a:lnTo>
                  <a:lnTo>
                    <a:pt x="6926" y="783"/>
                  </a:lnTo>
                  <a:lnTo>
                    <a:pt x="6883" y="914"/>
                  </a:lnTo>
                  <a:lnTo>
                    <a:pt x="6854" y="1044"/>
                  </a:lnTo>
                  <a:lnTo>
                    <a:pt x="6825" y="1348"/>
                  </a:lnTo>
                  <a:lnTo>
                    <a:pt x="6810" y="1653"/>
                  </a:lnTo>
                  <a:lnTo>
                    <a:pt x="6825" y="2000"/>
                  </a:lnTo>
                  <a:lnTo>
                    <a:pt x="6854" y="2363"/>
                  </a:lnTo>
                  <a:lnTo>
                    <a:pt x="6912" y="2739"/>
                  </a:lnTo>
                  <a:lnTo>
                    <a:pt x="6999" y="3130"/>
                  </a:lnTo>
                  <a:lnTo>
                    <a:pt x="7100" y="3536"/>
                  </a:lnTo>
                  <a:lnTo>
                    <a:pt x="7202" y="3942"/>
                  </a:lnTo>
                  <a:lnTo>
                    <a:pt x="7332" y="4362"/>
                  </a:lnTo>
                  <a:lnTo>
                    <a:pt x="7462" y="4782"/>
                  </a:lnTo>
                  <a:lnTo>
                    <a:pt x="7767" y="5623"/>
                  </a:lnTo>
                  <a:lnTo>
                    <a:pt x="8100" y="6448"/>
                  </a:lnTo>
                  <a:lnTo>
                    <a:pt x="8419" y="7231"/>
                  </a:lnTo>
                  <a:lnTo>
                    <a:pt x="8752" y="7941"/>
                  </a:lnTo>
                  <a:lnTo>
                    <a:pt x="9056" y="8578"/>
                  </a:lnTo>
                  <a:lnTo>
                    <a:pt x="9520" y="9520"/>
                  </a:lnTo>
                  <a:lnTo>
                    <a:pt x="9694" y="9882"/>
                  </a:lnTo>
                  <a:lnTo>
                    <a:pt x="9694" y="9882"/>
                  </a:lnTo>
                  <a:lnTo>
                    <a:pt x="9360" y="9621"/>
                  </a:lnTo>
                  <a:lnTo>
                    <a:pt x="8448" y="8955"/>
                  </a:lnTo>
                  <a:lnTo>
                    <a:pt x="7839" y="8520"/>
                  </a:lnTo>
                  <a:lnTo>
                    <a:pt x="7144" y="8057"/>
                  </a:lnTo>
                  <a:lnTo>
                    <a:pt x="6390" y="7579"/>
                  </a:lnTo>
                  <a:lnTo>
                    <a:pt x="5622" y="7100"/>
                  </a:lnTo>
                  <a:lnTo>
                    <a:pt x="5217" y="6883"/>
                  </a:lnTo>
                  <a:lnTo>
                    <a:pt x="4826" y="6666"/>
                  </a:lnTo>
                  <a:lnTo>
                    <a:pt x="4434" y="6448"/>
                  </a:lnTo>
                  <a:lnTo>
                    <a:pt x="4043" y="6260"/>
                  </a:lnTo>
                  <a:lnTo>
                    <a:pt x="3666" y="6086"/>
                  </a:lnTo>
                  <a:lnTo>
                    <a:pt x="3290" y="5941"/>
                  </a:lnTo>
                  <a:lnTo>
                    <a:pt x="2942" y="5811"/>
                  </a:lnTo>
                  <a:lnTo>
                    <a:pt x="2594" y="5695"/>
                  </a:lnTo>
                  <a:lnTo>
                    <a:pt x="2276" y="5623"/>
                  </a:lnTo>
                  <a:lnTo>
                    <a:pt x="1986" y="5579"/>
                  </a:lnTo>
                  <a:lnTo>
                    <a:pt x="1710" y="5565"/>
                  </a:lnTo>
                  <a:lnTo>
                    <a:pt x="1580" y="5579"/>
                  </a:lnTo>
                  <a:lnTo>
                    <a:pt x="1464" y="5594"/>
                  </a:lnTo>
                  <a:lnTo>
                    <a:pt x="1348" y="5623"/>
                  </a:lnTo>
                  <a:lnTo>
                    <a:pt x="1232" y="5666"/>
                  </a:lnTo>
                  <a:lnTo>
                    <a:pt x="1145" y="5709"/>
                  </a:lnTo>
                  <a:lnTo>
                    <a:pt x="1058" y="5767"/>
                  </a:lnTo>
                  <a:lnTo>
                    <a:pt x="972" y="5840"/>
                  </a:lnTo>
                  <a:lnTo>
                    <a:pt x="899" y="5912"/>
                  </a:lnTo>
                  <a:lnTo>
                    <a:pt x="841" y="6014"/>
                  </a:lnTo>
                  <a:lnTo>
                    <a:pt x="798" y="6115"/>
                  </a:lnTo>
                  <a:lnTo>
                    <a:pt x="754" y="6231"/>
                  </a:lnTo>
                  <a:lnTo>
                    <a:pt x="725" y="6347"/>
                  </a:lnTo>
                  <a:lnTo>
                    <a:pt x="711" y="6477"/>
                  </a:lnTo>
                  <a:lnTo>
                    <a:pt x="696" y="6593"/>
                  </a:lnTo>
                  <a:lnTo>
                    <a:pt x="711" y="6738"/>
                  </a:lnTo>
                  <a:lnTo>
                    <a:pt x="725" y="6869"/>
                  </a:lnTo>
                  <a:lnTo>
                    <a:pt x="754" y="7013"/>
                  </a:lnTo>
                  <a:lnTo>
                    <a:pt x="798" y="7158"/>
                  </a:lnTo>
                  <a:lnTo>
                    <a:pt x="899" y="7448"/>
                  </a:lnTo>
                  <a:lnTo>
                    <a:pt x="1044" y="7767"/>
                  </a:lnTo>
                  <a:lnTo>
                    <a:pt x="1218" y="8086"/>
                  </a:lnTo>
                  <a:lnTo>
                    <a:pt x="1421" y="8419"/>
                  </a:lnTo>
                  <a:lnTo>
                    <a:pt x="1653" y="8752"/>
                  </a:lnTo>
                  <a:lnTo>
                    <a:pt x="1913" y="9100"/>
                  </a:lnTo>
                  <a:lnTo>
                    <a:pt x="2189" y="9448"/>
                  </a:lnTo>
                  <a:lnTo>
                    <a:pt x="2478" y="9795"/>
                  </a:lnTo>
                  <a:lnTo>
                    <a:pt x="2797" y="10143"/>
                  </a:lnTo>
                  <a:lnTo>
                    <a:pt x="3116" y="10491"/>
                  </a:lnTo>
                  <a:lnTo>
                    <a:pt x="3782" y="11157"/>
                  </a:lnTo>
                  <a:lnTo>
                    <a:pt x="4463" y="11809"/>
                  </a:lnTo>
                  <a:lnTo>
                    <a:pt x="5130" y="12432"/>
                  </a:lnTo>
                  <a:lnTo>
                    <a:pt x="5767" y="12983"/>
                  </a:lnTo>
                  <a:lnTo>
                    <a:pt x="6332" y="13461"/>
                  </a:lnTo>
                  <a:lnTo>
                    <a:pt x="7187" y="14171"/>
                  </a:lnTo>
                  <a:lnTo>
                    <a:pt x="7520" y="14432"/>
                  </a:lnTo>
                  <a:lnTo>
                    <a:pt x="7202" y="14287"/>
                  </a:lnTo>
                  <a:lnTo>
                    <a:pt x="6825" y="14142"/>
                  </a:lnTo>
                  <a:lnTo>
                    <a:pt x="6347" y="13954"/>
                  </a:lnTo>
                  <a:lnTo>
                    <a:pt x="5782" y="13751"/>
                  </a:lnTo>
                  <a:lnTo>
                    <a:pt x="5144" y="13533"/>
                  </a:lnTo>
                  <a:lnTo>
                    <a:pt x="4463" y="13331"/>
                  </a:lnTo>
                  <a:lnTo>
                    <a:pt x="3753" y="13142"/>
                  </a:lnTo>
                  <a:lnTo>
                    <a:pt x="3406" y="13070"/>
                  </a:lnTo>
                  <a:lnTo>
                    <a:pt x="3058" y="12997"/>
                  </a:lnTo>
                  <a:lnTo>
                    <a:pt x="2710" y="12939"/>
                  </a:lnTo>
                  <a:lnTo>
                    <a:pt x="2377" y="12896"/>
                  </a:lnTo>
                  <a:lnTo>
                    <a:pt x="2058" y="12881"/>
                  </a:lnTo>
                  <a:lnTo>
                    <a:pt x="1739" y="12867"/>
                  </a:lnTo>
                  <a:lnTo>
                    <a:pt x="1450" y="12896"/>
                  </a:lnTo>
                  <a:lnTo>
                    <a:pt x="1174" y="12925"/>
                  </a:lnTo>
                  <a:lnTo>
                    <a:pt x="928" y="12983"/>
                  </a:lnTo>
                  <a:lnTo>
                    <a:pt x="696" y="13070"/>
                  </a:lnTo>
                  <a:lnTo>
                    <a:pt x="595" y="13128"/>
                  </a:lnTo>
                  <a:lnTo>
                    <a:pt x="493" y="13186"/>
                  </a:lnTo>
                  <a:lnTo>
                    <a:pt x="406" y="13258"/>
                  </a:lnTo>
                  <a:lnTo>
                    <a:pt x="320" y="13331"/>
                  </a:lnTo>
                  <a:lnTo>
                    <a:pt x="247" y="13417"/>
                  </a:lnTo>
                  <a:lnTo>
                    <a:pt x="189" y="13504"/>
                  </a:lnTo>
                  <a:lnTo>
                    <a:pt x="131" y="13606"/>
                  </a:lnTo>
                  <a:lnTo>
                    <a:pt x="88" y="13707"/>
                  </a:lnTo>
                  <a:lnTo>
                    <a:pt x="44" y="13823"/>
                  </a:lnTo>
                  <a:lnTo>
                    <a:pt x="15" y="13954"/>
                  </a:lnTo>
                  <a:lnTo>
                    <a:pt x="1" y="14084"/>
                  </a:lnTo>
                  <a:lnTo>
                    <a:pt x="1" y="14229"/>
                  </a:lnTo>
                  <a:lnTo>
                    <a:pt x="1" y="14374"/>
                  </a:lnTo>
                  <a:lnTo>
                    <a:pt x="30" y="14533"/>
                  </a:lnTo>
                  <a:lnTo>
                    <a:pt x="73" y="14678"/>
                  </a:lnTo>
                  <a:lnTo>
                    <a:pt x="117" y="14837"/>
                  </a:lnTo>
                  <a:lnTo>
                    <a:pt x="189" y="14982"/>
                  </a:lnTo>
                  <a:lnTo>
                    <a:pt x="262" y="15142"/>
                  </a:lnTo>
                  <a:lnTo>
                    <a:pt x="363" y="15286"/>
                  </a:lnTo>
                  <a:lnTo>
                    <a:pt x="464" y="15446"/>
                  </a:lnTo>
                  <a:lnTo>
                    <a:pt x="580" y="15591"/>
                  </a:lnTo>
                  <a:lnTo>
                    <a:pt x="711" y="15750"/>
                  </a:lnTo>
                  <a:lnTo>
                    <a:pt x="1001" y="16054"/>
                  </a:lnTo>
                  <a:lnTo>
                    <a:pt x="1334" y="16344"/>
                  </a:lnTo>
                  <a:lnTo>
                    <a:pt x="1696" y="16648"/>
                  </a:lnTo>
                  <a:lnTo>
                    <a:pt x="2102" y="16953"/>
                  </a:lnTo>
                  <a:lnTo>
                    <a:pt x="2522" y="17242"/>
                  </a:lnTo>
                  <a:lnTo>
                    <a:pt x="2971" y="17532"/>
                  </a:lnTo>
                  <a:lnTo>
                    <a:pt x="3449" y="17822"/>
                  </a:lnTo>
                  <a:lnTo>
                    <a:pt x="3927" y="18097"/>
                  </a:lnTo>
                  <a:lnTo>
                    <a:pt x="4434" y="18358"/>
                  </a:lnTo>
                  <a:lnTo>
                    <a:pt x="4927" y="18633"/>
                  </a:lnTo>
                  <a:lnTo>
                    <a:pt x="5449" y="18880"/>
                  </a:lnTo>
                  <a:lnTo>
                    <a:pt x="6463" y="19372"/>
                  </a:lnTo>
                  <a:lnTo>
                    <a:pt x="7448" y="19807"/>
                  </a:lnTo>
                  <a:lnTo>
                    <a:pt x="8361" y="20198"/>
                  </a:lnTo>
                  <a:lnTo>
                    <a:pt x="9187" y="20517"/>
                  </a:lnTo>
                  <a:lnTo>
                    <a:pt x="9882" y="20792"/>
                  </a:lnTo>
                  <a:lnTo>
                    <a:pt x="10418" y="20995"/>
                  </a:lnTo>
                  <a:lnTo>
                    <a:pt x="10882" y="21154"/>
                  </a:lnTo>
                  <a:lnTo>
                    <a:pt x="11259" y="21951"/>
                  </a:lnTo>
                  <a:lnTo>
                    <a:pt x="11664" y="22734"/>
                  </a:lnTo>
                  <a:lnTo>
                    <a:pt x="12055" y="23516"/>
                  </a:lnTo>
                  <a:lnTo>
                    <a:pt x="12476" y="24284"/>
                  </a:lnTo>
                  <a:lnTo>
                    <a:pt x="12910" y="25037"/>
                  </a:lnTo>
                  <a:lnTo>
                    <a:pt x="13345" y="25776"/>
                  </a:lnTo>
                  <a:lnTo>
                    <a:pt x="13809" y="26515"/>
                  </a:lnTo>
                  <a:lnTo>
                    <a:pt x="14272" y="27240"/>
                  </a:lnTo>
                  <a:lnTo>
                    <a:pt x="14736" y="27950"/>
                  </a:lnTo>
                  <a:lnTo>
                    <a:pt x="15214" y="28660"/>
                  </a:lnTo>
                  <a:lnTo>
                    <a:pt x="15707" y="29355"/>
                  </a:lnTo>
                  <a:lnTo>
                    <a:pt x="16199" y="30036"/>
                  </a:lnTo>
                  <a:lnTo>
                    <a:pt x="16706" y="30717"/>
                  </a:lnTo>
                  <a:lnTo>
                    <a:pt x="17213" y="31383"/>
                  </a:lnTo>
                  <a:lnTo>
                    <a:pt x="17735" y="32035"/>
                  </a:lnTo>
                  <a:lnTo>
                    <a:pt x="18242" y="32673"/>
                  </a:lnTo>
                  <a:lnTo>
                    <a:pt x="18778" y="33310"/>
                  </a:lnTo>
                  <a:lnTo>
                    <a:pt x="19300" y="33919"/>
                  </a:lnTo>
                  <a:lnTo>
                    <a:pt x="19836" y="34527"/>
                  </a:lnTo>
                  <a:lnTo>
                    <a:pt x="20357" y="35136"/>
                  </a:lnTo>
                  <a:lnTo>
                    <a:pt x="20893" y="35716"/>
                  </a:lnTo>
                  <a:lnTo>
                    <a:pt x="21430" y="36295"/>
                  </a:lnTo>
                  <a:lnTo>
                    <a:pt x="22516" y="37411"/>
                  </a:lnTo>
                  <a:lnTo>
                    <a:pt x="23574" y="38483"/>
                  </a:lnTo>
                  <a:lnTo>
                    <a:pt x="24646" y="39497"/>
                  </a:lnTo>
                  <a:lnTo>
                    <a:pt x="25689" y="40482"/>
                  </a:lnTo>
                  <a:lnTo>
                    <a:pt x="26718" y="41395"/>
                  </a:lnTo>
                  <a:lnTo>
                    <a:pt x="27732" y="42279"/>
                  </a:lnTo>
                  <a:lnTo>
                    <a:pt x="28717" y="43105"/>
                  </a:lnTo>
                  <a:lnTo>
                    <a:pt x="29659" y="43873"/>
                  </a:lnTo>
                  <a:lnTo>
                    <a:pt x="30572" y="44597"/>
                  </a:lnTo>
                  <a:lnTo>
                    <a:pt x="31427" y="45264"/>
                  </a:lnTo>
                  <a:lnTo>
                    <a:pt x="32253" y="45872"/>
                  </a:lnTo>
                  <a:lnTo>
                    <a:pt x="33006" y="46437"/>
                  </a:lnTo>
                  <a:lnTo>
                    <a:pt x="33716" y="46944"/>
                  </a:lnTo>
                  <a:lnTo>
                    <a:pt x="34919" y="47770"/>
                  </a:lnTo>
                  <a:lnTo>
                    <a:pt x="35846" y="48379"/>
                  </a:lnTo>
                  <a:lnTo>
                    <a:pt x="36425" y="48755"/>
                  </a:lnTo>
                  <a:lnTo>
                    <a:pt x="36628" y="48871"/>
                  </a:lnTo>
                  <a:lnTo>
                    <a:pt x="37077" y="48393"/>
                  </a:lnTo>
                  <a:lnTo>
                    <a:pt x="37599" y="47828"/>
                  </a:lnTo>
                  <a:lnTo>
                    <a:pt x="38265" y="47118"/>
                  </a:lnTo>
                  <a:lnTo>
                    <a:pt x="39033" y="46263"/>
                  </a:lnTo>
                  <a:lnTo>
                    <a:pt x="39874" y="45307"/>
                  </a:lnTo>
                  <a:lnTo>
                    <a:pt x="40728" y="44278"/>
                  </a:lnTo>
                  <a:lnTo>
                    <a:pt x="41598" y="43235"/>
                  </a:lnTo>
                  <a:lnTo>
                    <a:pt x="42018" y="42699"/>
                  </a:lnTo>
                  <a:lnTo>
                    <a:pt x="42409" y="42178"/>
                  </a:lnTo>
                  <a:lnTo>
                    <a:pt x="42786" y="41670"/>
                  </a:lnTo>
                  <a:lnTo>
                    <a:pt x="43148" y="41163"/>
                  </a:lnTo>
                  <a:lnTo>
                    <a:pt x="43467" y="40671"/>
                  </a:lnTo>
                  <a:lnTo>
                    <a:pt x="43757" y="40207"/>
                  </a:lnTo>
                  <a:lnTo>
                    <a:pt x="44017" y="39772"/>
                  </a:lnTo>
                  <a:lnTo>
                    <a:pt x="44220" y="39352"/>
                  </a:lnTo>
                  <a:lnTo>
                    <a:pt x="44380" y="38976"/>
                  </a:lnTo>
                  <a:lnTo>
                    <a:pt x="44438" y="38802"/>
                  </a:lnTo>
                  <a:lnTo>
                    <a:pt x="44481" y="38628"/>
                  </a:lnTo>
                  <a:lnTo>
                    <a:pt x="44525" y="38483"/>
                  </a:lnTo>
                  <a:lnTo>
                    <a:pt x="44539" y="38338"/>
                  </a:lnTo>
                  <a:lnTo>
                    <a:pt x="44539" y="38193"/>
                  </a:lnTo>
                  <a:lnTo>
                    <a:pt x="44525" y="38077"/>
                  </a:lnTo>
                  <a:lnTo>
                    <a:pt x="44496" y="37961"/>
                  </a:lnTo>
                  <a:lnTo>
                    <a:pt x="44438" y="37874"/>
                  </a:lnTo>
                  <a:lnTo>
                    <a:pt x="44380" y="37787"/>
                  </a:lnTo>
                  <a:lnTo>
                    <a:pt x="44293" y="37715"/>
                  </a:lnTo>
                  <a:lnTo>
                    <a:pt x="44177" y="37657"/>
                  </a:lnTo>
                  <a:lnTo>
                    <a:pt x="44061" y="37628"/>
                  </a:lnTo>
                  <a:lnTo>
                    <a:pt x="43916" y="37599"/>
                  </a:lnTo>
                  <a:lnTo>
                    <a:pt x="43742" y="37585"/>
                  </a:lnTo>
                  <a:lnTo>
                    <a:pt x="43568" y="37585"/>
                  </a:lnTo>
                  <a:lnTo>
                    <a:pt x="43351" y="37541"/>
                  </a:lnTo>
                  <a:lnTo>
                    <a:pt x="43119" y="37483"/>
                  </a:lnTo>
                  <a:lnTo>
                    <a:pt x="42873" y="37411"/>
                  </a:lnTo>
                  <a:lnTo>
                    <a:pt x="42612" y="37309"/>
                  </a:lnTo>
                  <a:lnTo>
                    <a:pt x="42322" y="37179"/>
                  </a:lnTo>
                  <a:lnTo>
                    <a:pt x="42018" y="37034"/>
                  </a:lnTo>
                  <a:lnTo>
                    <a:pt x="41699" y="36875"/>
                  </a:lnTo>
                  <a:lnTo>
                    <a:pt x="41018" y="36498"/>
                  </a:lnTo>
                  <a:lnTo>
                    <a:pt x="40279" y="36049"/>
                  </a:lnTo>
                  <a:lnTo>
                    <a:pt x="39497" y="35542"/>
                  </a:lnTo>
                  <a:lnTo>
                    <a:pt x="38657" y="34962"/>
                  </a:lnTo>
                  <a:lnTo>
                    <a:pt x="37773" y="34339"/>
                  </a:lnTo>
                  <a:lnTo>
                    <a:pt x="36874" y="33673"/>
                  </a:lnTo>
                  <a:lnTo>
                    <a:pt x="35933" y="32963"/>
                  </a:lnTo>
                  <a:lnTo>
                    <a:pt x="34976" y="32209"/>
                  </a:lnTo>
                  <a:lnTo>
                    <a:pt x="34006" y="31427"/>
                  </a:lnTo>
                  <a:lnTo>
                    <a:pt x="33021" y="30616"/>
                  </a:lnTo>
                  <a:lnTo>
                    <a:pt x="32035" y="29775"/>
                  </a:lnTo>
                  <a:lnTo>
                    <a:pt x="31050" y="28935"/>
                  </a:lnTo>
                  <a:lnTo>
                    <a:pt x="30079" y="28066"/>
                  </a:lnTo>
                  <a:lnTo>
                    <a:pt x="29123" y="27211"/>
                  </a:lnTo>
                  <a:lnTo>
                    <a:pt x="28181" y="26341"/>
                  </a:lnTo>
                  <a:lnTo>
                    <a:pt x="27268" y="25487"/>
                  </a:lnTo>
                  <a:lnTo>
                    <a:pt x="26399" y="24646"/>
                  </a:lnTo>
                  <a:lnTo>
                    <a:pt x="25559" y="23820"/>
                  </a:lnTo>
                  <a:lnTo>
                    <a:pt x="24762" y="23009"/>
                  </a:lnTo>
                  <a:lnTo>
                    <a:pt x="24009" y="22227"/>
                  </a:lnTo>
                  <a:lnTo>
                    <a:pt x="23328" y="21473"/>
                  </a:lnTo>
                  <a:lnTo>
                    <a:pt x="22690" y="20763"/>
                  </a:lnTo>
                  <a:lnTo>
                    <a:pt x="22140" y="20097"/>
                  </a:lnTo>
                  <a:lnTo>
                    <a:pt x="21661" y="19474"/>
                  </a:lnTo>
                  <a:lnTo>
                    <a:pt x="21444" y="19184"/>
                  </a:lnTo>
                  <a:lnTo>
                    <a:pt x="21256" y="18909"/>
                  </a:lnTo>
                  <a:lnTo>
                    <a:pt x="21082" y="18648"/>
                  </a:lnTo>
                  <a:lnTo>
                    <a:pt x="20937" y="18402"/>
                  </a:lnTo>
                  <a:lnTo>
                    <a:pt x="20807" y="18184"/>
                  </a:lnTo>
                  <a:lnTo>
                    <a:pt x="20705" y="17967"/>
                  </a:lnTo>
                  <a:lnTo>
                    <a:pt x="20633" y="17779"/>
                  </a:lnTo>
                  <a:lnTo>
                    <a:pt x="20589" y="17590"/>
                  </a:lnTo>
                  <a:lnTo>
                    <a:pt x="20299" y="16315"/>
                  </a:lnTo>
                  <a:lnTo>
                    <a:pt x="20024" y="15142"/>
                  </a:lnTo>
                  <a:lnTo>
                    <a:pt x="19923" y="14577"/>
                  </a:lnTo>
                  <a:lnTo>
                    <a:pt x="19821" y="14011"/>
                  </a:lnTo>
                  <a:lnTo>
                    <a:pt x="19749" y="13461"/>
                  </a:lnTo>
                  <a:lnTo>
                    <a:pt x="19691" y="12925"/>
                  </a:lnTo>
                  <a:lnTo>
                    <a:pt x="19676" y="12374"/>
                  </a:lnTo>
                  <a:lnTo>
                    <a:pt x="19676" y="11809"/>
                  </a:lnTo>
                  <a:lnTo>
                    <a:pt x="19705" y="11534"/>
                  </a:lnTo>
                  <a:lnTo>
                    <a:pt x="19720" y="11244"/>
                  </a:lnTo>
                  <a:lnTo>
                    <a:pt x="19763" y="10954"/>
                  </a:lnTo>
                  <a:lnTo>
                    <a:pt x="19807" y="10665"/>
                  </a:lnTo>
                  <a:lnTo>
                    <a:pt x="19865" y="10360"/>
                  </a:lnTo>
                  <a:lnTo>
                    <a:pt x="19937" y="10056"/>
                  </a:lnTo>
                  <a:lnTo>
                    <a:pt x="20010" y="9752"/>
                  </a:lnTo>
                  <a:lnTo>
                    <a:pt x="20097" y="9433"/>
                  </a:lnTo>
                  <a:lnTo>
                    <a:pt x="20198" y="9114"/>
                  </a:lnTo>
                  <a:lnTo>
                    <a:pt x="20314" y="8781"/>
                  </a:lnTo>
                  <a:lnTo>
                    <a:pt x="20444" y="8448"/>
                  </a:lnTo>
                  <a:lnTo>
                    <a:pt x="20589" y="8100"/>
                  </a:lnTo>
                  <a:lnTo>
                    <a:pt x="20734" y="7738"/>
                  </a:lnTo>
                  <a:lnTo>
                    <a:pt x="20864" y="7405"/>
                  </a:lnTo>
                  <a:lnTo>
                    <a:pt x="20980" y="7057"/>
                  </a:lnTo>
                  <a:lnTo>
                    <a:pt x="21082" y="6724"/>
                  </a:lnTo>
                  <a:lnTo>
                    <a:pt x="21169" y="6405"/>
                  </a:lnTo>
                  <a:lnTo>
                    <a:pt x="21256" y="6072"/>
                  </a:lnTo>
                  <a:lnTo>
                    <a:pt x="21314" y="5767"/>
                  </a:lnTo>
                  <a:lnTo>
                    <a:pt x="21372" y="5463"/>
                  </a:lnTo>
                  <a:lnTo>
                    <a:pt x="21415" y="5159"/>
                  </a:lnTo>
                  <a:lnTo>
                    <a:pt x="21459" y="4869"/>
                  </a:lnTo>
                  <a:lnTo>
                    <a:pt x="21473" y="4594"/>
                  </a:lnTo>
                  <a:lnTo>
                    <a:pt x="21488" y="4319"/>
                  </a:lnTo>
                  <a:lnTo>
                    <a:pt x="21473" y="4058"/>
                  </a:lnTo>
                  <a:lnTo>
                    <a:pt x="21459" y="3811"/>
                  </a:lnTo>
                  <a:lnTo>
                    <a:pt x="21444" y="3565"/>
                  </a:lnTo>
                  <a:lnTo>
                    <a:pt x="21401" y="3348"/>
                  </a:lnTo>
                  <a:lnTo>
                    <a:pt x="21357" y="3130"/>
                  </a:lnTo>
                  <a:lnTo>
                    <a:pt x="21299" y="2928"/>
                  </a:lnTo>
                  <a:lnTo>
                    <a:pt x="21227" y="2725"/>
                  </a:lnTo>
                  <a:lnTo>
                    <a:pt x="21154" y="2551"/>
                  </a:lnTo>
                  <a:lnTo>
                    <a:pt x="21053" y="2392"/>
                  </a:lnTo>
                  <a:lnTo>
                    <a:pt x="20951" y="2232"/>
                  </a:lnTo>
                  <a:lnTo>
                    <a:pt x="20850" y="2087"/>
                  </a:lnTo>
                  <a:lnTo>
                    <a:pt x="20720" y="1971"/>
                  </a:lnTo>
                  <a:lnTo>
                    <a:pt x="20589" y="1855"/>
                  </a:lnTo>
                  <a:lnTo>
                    <a:pt x="20459" y="1769"/>
                  </a:lnTo>
                  <a:lnTo>
                    <a:pt x="20299" y="1696"/>
                  </a:lnTo>
                  <a:lnTo>
                    <a:pt x="20140" y="1638"/>
                  </a:lnTo>
                  <a:lnTo>
                    <a:pt x="19966" y="1595"/>
                  </a:lnTo>
                  <a:lnTo>
                    <a:pt x="19792" y="1566"/>
                  </a:lnTo>
                  <a:lnTo>
                    <a:pt x="19604" y="1551"/>
                  </a:lnTo>
                  <a:lnTo>
                    <a:pt x="19401" y="1566"/>
                  </a:lnTo>
                  <a:lnTo>
                    <a:pt x="19198" y="1595"/>
                  </a:lnTo>
                  <a:lnTo>
                    <a:pt x="18995" y="1667"/>
                  </a:lnTo>
                  <a:lnTo>
                    <a:pt x="18793" y="1769"/>
                  </a:lnTo>
                  <a:lnTo>
                    <a:pt x="18604" y="1884"/>
                  </a:lnTo>
                  <a:lnTo>
                    <a:pt x="18416" y="2044"/>
                  </a:lnTo>
                  <a:lnTo>
                    <a:pt x="18228" y="2218"/>
                  </a:lnTo>
                  <a:lnTo>
                    <a:pt x="18039" y="2421"/>
                  </a:lnTo>
                  <a:lnTo>
                    <a:pt x="17865" y="2638"/>
                  </a:lnTo>
                  <a:lnTo>
                    <a:pt x="17691" y="2870"/>
                  </a:lnTo>
                  <a:lnTo>
                    <a:pt x="17518" y="3116"/>
                  </a:lnTo>
                  <a:lnTo>
                    <a:pt x="17344" y="3377"/>
                  </a:lnTo>
                  <a:lnTo>
                    <a:pt x="17184" y="3652"/>
                  </a:lnTo>
                  <a:lnTo>
                    <a:pt x="16880" y="4217"/>
                  </a:lnTo>
                  <a:lnTo>
                    <a:pt x="16605" y="4797"/>
                  </a:lnTo>
                  <a:lnTo>
                    <a:pt x="16344" y="5391"/>
                  </a:lnTo>
                  <a:lnTo>
                    <a:pt x="16112" y="5941"/>
                  </a:lnTo>
                  <a:lnTo>
                    <a:pt x="15924" y="6463"/>
                  </a:lnTo>
                  <a:lnTo>
                    <a:pt x="15750" y="6941"/>
                  </a:lnTo>
                  <a:lnTo>
                    <a:pt x="15518" y="7636"/>
                  </a:lnTo>
                  <a:lnTo>
                    <a:pt x="15446" y="7897"/>
                  </a:lnTo>
                  <a:lnTo>
                    <a:pt x="15170" y="7506"/>
                  </a:lnTo>
                  <a:lnTo>
                    <a:pt x="14446" y="6463"/>
                  </a:lnTo>
                  <a:lnTo>
                    <a:pt x="13953" y="5782"/>
                  </a:lnTo>
                  <a:lnTo>
                    <a:pt x="13388" y="5043"/>
                  </a:lnTo>
                  <a:lnTo>
                    <a:pt x="12780" y="4246"/>
                  </a:lnTo>
                  <a:lnTo>
                    <a:pt x="12128" y="3449"/>
                  </a:lnTo>
                  <a:lnTo>
                    <a:pt x="11780" y="3044"/>
                  </a:lnTo>
                  <a:lnTo>
                    <a:pt x="11447" y="2652"/>
                  </a:lnTo>
                  <a:lnTo>
                    <a:pt x="11099" y="2290"/>
                  </a:lnTo>
                  <a:lnTo>
                    <a:pt x="10766" y="1928"/>
                  </a:lnTo>
                  <a:lnTo>
                    <a:pt x="10418" y="1580"/>
                  </a:lnTo>
                  <a:lnTo>
                    <a:pt x="10085" y="1261"/>
                  </a:lnTo>
                  <a:lnTo>
                    <a:pt x="9752" y="972"/>
                  </a:lnTo>
                  <a:lnTo>
                    <a:pt x="9433" y="711"/>
                  </a:lnTo>
                  <a:lnTo>
                    <a:pt x="9114" y="494"/>
                  </a:lnTo>
                  <a:lnTo>
                    <a:pt x="8810" y="305"/>
                  </a:lnTo>
                  <a:lnTo>
                    <a:pt x="8520" y="160"/>
                  </a:lnTo>
                  <a:lnTo>
                    <a:pt x="8375" y="102"/>
                  </a:lnTo>
                  <a:lnTo>
                    <a:pt x="8245" y="59"/>
                  </a:lnTo>
                  <a:lnTo>
                    <a:pt x="8114" y="15"/>
                  </a:lnTo>
                  <a:lnTo>
                    <a:pt x="7984" y="1"/>
                  </a:lnTo>
                  <a:close/>
                </a:path>
              </a:pathLst>
            </a:custGeom>
            <a:solidFill>
              <a:srgbClr val="FDCC8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7" name="Google Shape;1797;p37">
              <a:extLst>
                <a:ext uri="{FF2B5EF4-FFF2-40B4-BE49-F238E27FC236}">
                  <a16:creationId xmlns:a16="http://schemas.microsoft.com/office/drawing/2014/main" id="{95B261EE-E106-0DD2-52C4-5AC15BD934A0}"/>
                </a:ext>
              </a:extLst>
            </p:cNvPr>
            <p:cNvSpPr/>
            <p:nvPr/>
          </p:nvSpPr>
          <p:spPr>
            <a:xfrm>
              <a:off x="1936050" y="1374750"/>
              <a:ext cx="1028000" cy="872975"/>
            </a:xfrm>
            <a:custGeom>
              <a:avLst/>
              <a:gdLst/>
              <a:ahLst/>
              <a:cxnLst/>
              <a:rect l="l" t="t" r="r" b="b"/>
              <a:pathLst>
                <a:path w="41120" h="34919" extrusionOk="0">
                  <a:moveTo>
                    <a:pt x="44" y="1"/>
                  </a:moveTo>
                  <a:lnTo>
                    <a:pt x="15" y="131"/>
                  </a:lnTo>
                  <a:lnTo>
                    <a:pt x="1" y="203"/>
                  </a:lnTo>
                  <a:lnTo>
                    <a:pt x="1" y="276"/>
                  </a:lnTo>
                  <a:lnTo>
                    <a:pt x="1" y="421"/>
                  </a:lnTo>
                  <a:lnTo>
                    <a:pt x="30" y="580"/>
                  </a:lnTo>
                  <a:lnTo>
                    <a:pt x="73" y="725"/>
                  </a:lnTo>
                  <a:lnTo>
                    <a:pt x="117" y="884"/>
                  </a:lnTo>
                  <a:lnTo>
                    <a:pt x="189" y="1029"/>
                  </a:lnTo>
                  <a:lnTo>
                    <a:pt x="262" y="1189"/>
                  </a:lnTo>
                  <a:lnTo>
                    <a:pt x="363" y="1333"/>
                  </a:lnTo>
                  <a:lnTo>
                    <a:pt x="464" y="1493"/>
                  </a:lnTo>
                  <a:lnTo>
                    <a:pt x="580" y="1638"/>
                  </a:lnTo>
                  <a:lnTo>
                    <a:pt x="711" y="1797"/>
                  </a:lnTo>
                  <a:lnTo>
                    <a:pt x="1001" y="2101"/>
                  </a:lnTo>
                  <a:lnTo>
                    <a:pt x="1334" y="2391"/>
                  </a:lnTo>
                  <a:lnTo>
                    <a:pt x="1696" y="2695"/>
                  </a:lnTo>
                  <a:lnTo>
                    <a:pt x="2102" y="3000"/>
                  </a:lnTo>
                  <a:lnTo>
                    <a:pt x="2522" y="3289"/>
                  </a:lnTo>
                  <a:lnTo>
                    <a:pt x="2971" y="3579"/>
                  </a:lnTo>
                  <a:lnTo>
                    <a:pt x="3449" y="3869"/>
                  </a:lnTo>
                  <a:lnTo>
                    <a:pt x="3927" y="4144"/>
                  </a:lnTo>
                  <a:lnTo>
                    <a:pt x="4434" y="4405"/>
                  </a:lnTo>
                  <a:lnTo>
                    <a:pt x="4927" y="4680"/>
                  </a:lnTo>
                  <a:lnTo>
                    <a:pt x="5449" y="4927"/>
                  </a:lnTo>
                  <a:lnTo>
                    <a:pt x="6463" y="5419"/>
                  </a:lnTo>
                  <a:lnTo>
                    <a:pt x="7448" y="5854"/>
                  </a:lnTo>
                  <a:lnTo>
                    <a:pt x="8361" y="6245"/>
                  </a:lnTo>
                  <a:lnTo>
                    <a:pt x="9187" y="6564"/>
                  </a:lnTo>
                  <a:lnTo>
                    <a:pt x="9882" y="6839"/>
                  </a:lnTo>
                  <a:lnTo>
                    <a:pt x="10418" y="7042"/>
                  </a:lnTo>
                  <a:lnTo>
                    <a:pt x="10882" y="7201"/>
                  </a:lnTo>
                  <a:lnTo>
                    <a:pt x="11259" y="7998"/>
                  </a:lnTo>
                  <a:lnTo>
                    <a:pt x="11664" y="8781"/>
                  </a:lnTo>
                  <a:lnTo>
                    <a:pt x="12055" y="9563"/>
                  </a:lnTo>
                  <a:lnTo>
                    <a:pt x="12476" y="10331"/>
                  </a:lnTo>
                  <a:lnTo>
                    <a:pt x="12910" y="11084"/>
                  </a:lnTo>
                  <a:lnTo>
                    <a:pt x="13345" y="11823"/>
                  </a:lnTo>
                  <a:lnTo>
                    <a:pt x="13809" y="12562"/>
                  </a:lnTo>
                  <a:lnTo>
                    <a:pt x="14272" y="13287"/>
                  </a:lnTo>
                  <a:lnTo>
                    <a:pt x="14736" y="13997"/>
                  </a:lnTo>
                  <a:lnTo>
                    <a:pt x="15214" y="14707"/>
                  </a:lnTo>
                  <a:lnTo>
                    <a:pt x="15707" y="15402"/>
                  </a:lnTo>
                  <a:lnTo>
                    <a:pt x="16199" y="16083"/>
                  </a:lnTo>
                  <a:lnTo>
                    <a:pt x="16706" y="16764"/>
                  </a:lnTo>
                  <a:lnTo>
                    <a:pt x="17213" y="17430"/>
                  </a:lnTo>
                  <a:lnTo>
                    <a:pt x="17735" y="18082"/>
                  </a:lnTo>
                  <a:lnTo>
                    <a:pt x="18242" y="18720"/>
                  </a:lnTo>
                  <a:lnTo>
                    <a:pt x="18778" y="19357"/>
                  </a:lnTo>
                  <a:lnTo>
                    <a:pt x="19300" y="19966"/>
                  </a:lnTo>
                  <a:lnTo>
                    <a:pt x="19836" y="20574"/>
                  </a:lnTo>
                  <a:lnTo>
                    <a:pt x="20357" y="21183"/>
                  </a:lnTo>
                  <a:lnTo>
                    <a:pt x="20893" y="21763"/>
                  </a:lnTo>
                  <a:lnTo>
                    <a:pt x="21430" y="22342"/>
                  </a:lnTo>
                  <a:lnTo>
                    <a:pt x="22516" y="23458"/>
                  </a:lnTo>
                  <a:lnTo>
                    <a:pt x="23574" y="24530"/>
                  </a:lnTo>
                  <a:lnTo>
                    <a:pt x="24646" y="25544"/>
                  </a:lnTo>
                  <a:lnTo>
                    <a:pt x="25689" y="26529"/>
                  </a:lnTo>
                  <a:lnTo>
                    <a:pt x="26718" y="27442"/>
                  </a:lnTo>
                  <a:lnTo>
                    <a:pt x="27732" y="28326"/>
                  </a:lnTo>
                  <a:lnTo>
                    <a:pt x="28717" y="29152"/>
                  </a:lnTo>
                  <a:lnTo>
                    <a:pt x="29659" y="29920"/>
                  </a:lnTo>
                  <a:lnTo>
                    <a:pt x="30572" y="30644"/>
                  </a:lnTo>
                  <a:lnTo>
                    <a:pt x="31427" y="31311"/>
                  </a:lnTo>
                  <a:lnTo>
                    <a:pt x="32253" y="31919"/>
                  </a:lnTo>
                  <a:lnTo>
                    <a:pt x="33006" y="32484"/>
                  </a:lnTo>
                  <a:lnTo>
                    <a:pt x="33716" y="32991"/>
                  </a:lnTo>
                  <a:lnTo>
                    <a:pt x="34919" y="33817"/>
                  </a:lnTo>
                  <a:lnTo>
                    <a:pt x="35846" y="34426"/>
                  </a:lnTo>
                  <a:lnTo>
                    <a:pt x="36425" y="34802"/>
                  </a:lnTo>
                  <a:lnTo>
                    <a:pt x="36628" y="34918"/>
                  </a:lnTo>
                  <a:lnTo>
                    <a:pt x="37019" y="34498"/>
                  </a:lnTo>
                  <a:lnTo>
                    <a:pt x="38077" y="33368"/>
                  </a:lnTo>
                  <a:lnTo>
                    <a:pt x="38758" y="32615"/>
                  </a:lnTo>
                  <a:lnTo>
                    <a:pt x="39511" y="31760"/>
                  </a:lnTo>
                  <a:lnTo>
                    <a:pt x="40323" y="30832"/>
                  </a:lnTo>
                  <a:lnTo>
                    <a:pt x="41120" y="29862"/>
                  </a:lnTo>
                  <a:lnTo>
                    <a:pt x="40279" y="29615"/>
                  </a:lnTo>
                  <a:lnTo>
                    <a:pt x="39439" y="29340"/>
                  </a:lnTo>
                  <a:lnTo>
                    <a:pt x="38613" y="29050"/>
                  </a:lnTo>
                  <a:lnTo>
                    <a:pt x="37787" y="28746"/>
                  </a:lnTo>
                  <a:lnTo>
                    <a:pt x="36961" y="28413"/>
                  </a:lnTo>
                  <a:lnTo>
                    <a:pt x="36165" y="28065"/>
                  </a:lnTo>
                  <a:lnTo>
                    <a:pt x="35353" y="27688"/>
                  </a:lnTo>
                  <a:lnTo>
                    <a:pt x="34571" y="27297"/>
                  </a:lnTo>
                  <a:lnTo>
                    <a:pt x="33788" y="26877"/>
                  </a:lnTo>
                  <a:lnTo>
                    <a:pt x="33006" y="26457"/>
                  </a:lnTo>
                  <a:lnTo>
                    <a:pt x="32238" y="26008"/>
                  </a:lnTo>
                  <a:lnTo>
                    <a:pt x="31485" y="25544"/>
                  </a:lnTo>
                  <a:lnTo>
                    <a:pt x="30746" y="25066"/>
                  </a:lnTo>
                  <a:lnTo>
                    <a:pt x="30007" y="24573"/>
                  </a:lnTo>
                  <a:lnTo>
                    <a:pt x="29282" y="24066"/>
                  </a:lnTo>
                  <a:lnTo>
                    <a:pt x="28572" y="23530"/>
                  </a:lnTo>
                  <a:lnTo>
                    <a:pt x="27631" y="22806"/>
                  </a:lnTo>
                  <a:lnTo>
                    <a:pt x="26703" y="22038"/>
                  </a:lnTo>
                  <a:lnTo>
                    <a:pt x="25791" y="21255"/>
                  </a:lnTo>
                  <a:lnTo>
                    <a:pt x="24892" y="20444"/>
                  </a:lnTo>
                  <a:lnTo>
                    <a:pt x="24023" y="19618"/>
                  </a:lnTo>
                  <a:lnTo>
                    <a:pt x="23168" y="18778"/>
                  </a:lnTo>
                  <a:lnTo>
                    <a:pt x="22328" y="17909"/>
                  </a:lnTo>
                  <a:lnTo>
                    <a:pt x="21502" y="17039"/>
                  </a:lnTo>
                  <a:lnTo>
                    <a:pt x="20705" y="16141"/>
                  </a:lnTo>
                  <a:lnTo>
                    <a:pt x="19923" y="15228"/>
                  </a:lnTo>
                  <a:lnTo>
                    <a:pt x="19140" y="14301"/>
                  </a:lnTo>
                  <a:lnTo>
                    <a:pt x="18387" y="13359"/>
                  </a:lnTo>
                  <a:lnTo>
                    <a:pt x="17648" y="12403"/>
                  </a:lnTo>
                  <a:lnTo>
                    <a:pt x="16909" y="11447"/>
                  </a:lnTo>
                  <a:lnTo>
                    <a:pt x="16199" y="10476"/>
                  </a:lnTo>
                  <a:lnTo>
                    <a:pt x="15504" y="9505"/>
                  </a:lnTo>
                  <a:lnTo>
                    <a:pt x="14968" y="8737"/>
                  </a:lnTo>
                  <a:lnTo>
                    <a:pt x="14417" y="7984"/>
                  </a:lnTo>
                  <a:lnTo>
                    <a:pt x="14127" y="7607"/>
                  </a:lnTo>
                  <a:lnTo>
                    <a:pt x="13837" y="7230"/>
                  </a:lnTo>
                  <a:lnTo>
                    <a:pt x="13533" y="6883"/>
                  </a:lnTo>
                  <a:lnTo>
                    <a:pt x="13229" y="6520"/>
                  </a:lnTo>
                  <a:lnTo>
                    <a:pt x="12925" y="6187"/>
                  </a:lnTo>
                  <a:lnTo>
                    <a:pt x="12591" y="5868"/>
                  </a:lnTo>
                  <a:lnTo>
                    <a:pt x="12258" y="5550"/>
                  </a:lnTo>
                  <a:lnTo>
                    <a:pt x="11896" y="5260"/>
                  </a:lnTo>
                  <a:lnTo>
                    <a:pt x="11534" y="4985"/>
                  </a:lnTo>
                  <a:lnTo>
                    <a:pt x="11157" y="4738"/>
                  </a:lnTo>
                  <a:lnTo>
                    <a:pt x="10751" y="4521"/>
                  </a:lnTo>
                  <a:lnTo>
                    <a:pt x="10346" y="4318"/>
                  </a:lnTo>
                  <a:lnTo>
                    <a:pt x="9940" y="4159"/>
                  </a:lnTo>
                  <a:lnTo>
                    <a:pt x="9534" y="4014"/>
                  </a:lnTo>
                  <a:lnTo>
                    <a:pt x="9114" y="3898"/>
                  </a:lnTo>
                  <a:lnTo>
                    <a:pt x="8694" y="3782"/>
                  </a:lnTo>
                  <a:lnTo>
                    <a:pt x="7839" y="3608"/>
                  </a:lnTo>
                  <a:lnTo>
                    <a:pt x="6984" y="3420"/>
                  </a:lnTo>
                  <a:lnTo>
                    <a:pt x="6506" y="3318"/>
                  </a:lnTo>
                  <a:lnTo>
                    <a:pt x="6028" y="3188"/>
                  </a:lnTo>
                  <a:lnTo>
                    <a:pt x="5550" y="3058"/>
                  </a:lnTo>
                  <a:lnTo>
                    <a:pt x="5086" y="2913"/>
                  </a:lnTo>
                  <a:lnTo>
                    <a:pt x="4608" y="2753"/>
                  </a:lnTo>
                  <a:lnTo>
                    <a:pt x="4145" y="2580"/>
                  </a:lnTo>
                  <a:lnTo>
                    <a:pt x="3695" y="2391"/>
                  </a:lnTo>
                  <a:lnTo>
                    <a:pt x="3246" y="2174"/>
                  </a:lnTo>
                  <a:lnTo>
                    <a:pt x="2797" y="1957"/>
                  </a:lnTo>
                  <a:lnTo>
                    <a:pt x="2362" y="1725"/>
                  </a:lnTo>
                  <a:lnTo>
                    <a:pt x="1942" y="1478"/>
                  </a:lnTo>
                  <a:lnTo>
                    <a:pt x="1537" y="1218"/>
                  </a:lnTo>
                  <a:lnTo>
                    <a:pt x="1145" y="942"/>
                  </a:lnTo>
                  <a:lnTo>
                    <a:pt x="754" y="638"/>
                  </a:lnTo>
                  <a:lnTo>
                    <a:pt x="392" y="334"/>
                  </a:lnTo>
                  <a:lnTo>
                    <a:pt x="44" y="1"/>
                  </a:lnTo>
                  <a:close/>
                </a:path>
              </a:pathLst>
            </a:custGeom>
            <a:solidFill>
              <a:srgbClr val="FCAE6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8" name="Google Shape;1798;p37">
              <a:extLst>
                <a:ext uri="{FF2B5EF4-FFF2-40B4-BE49-F238E27FC236}">
                  <a16:creationId xmlns:a16="http://schemas.microsoft.com/office/drawing/2014/main" id="{CC322FAC-05C4-A438-B479-22E808F60A37}"/>
                </a:ext>
              </a:extLst>
            </p:cNvPr>
            <p:cNvSpPr/>
            <p:nvPr/>
          </p:nvSpPr>
          <p:spPr>
            <a:xfrm>
              <a:off x="2787275" y="1886575"/>
              <a:ext cx="784225" cy="658175"/>
            </a:xfrm>
            <a:custGeom>
              <a:avLst/>
              <a:gdLst/>
              <a:ahLst/>
              <a:cxnLst/>
              <a:rect l="l" t="t" r="r" b="b"/>
              <a:pathLst>
                <a:path w="31369" h="26327" extrusionOk="0">
                  <a:moveTo>
                    <a:pt x="23950" y="0"/>
                  </a:moveTo>
                  <a:lnTo>
                    <a:pt x="7911" y="391"/>
                  </a:lnTo>
                  <a:lnTo>
                    <a:pt x="6708" y="2405"/>
                  </a:lnTo>
                  <a:lnTo>
                    <a:pt x="5462" y="4506"/>
                  </a:lnTo>
                  <a:lnTo>
                    <a:pt x="4028" y="6969"/>
                  </a:lnTo>
                  <a:lnTo>
                    <a:pt x="3304" y="8259"/>
                  </a:lnTo>
                  <a:lnTo>
                    <a:pt x="2594" y="9534"/>
                  </a:lnTo>
                  <a:lnTo>
                    <a:pt x="1927" y="10765"/>
                  </a:lnTo>
                  <a:lnTo>
                    <a:pt x="1319" y="11924"/>
                  </a:lnTo>
                  <a:lnTo>
                    <a:pt x="797" y="12953"/>
                  </a:lnTo>
                  <a:lnTo>
                    <a:pt x="580" y="13417"/>
                  </a:lnTo>
                  <a:lnTo>
                    <a:pt x="391" y="13851"/>
                  </a:lnTo>
                  <a:lnTo>
                    <a:pt x="247" y="14228"/>
                  </a:lnTo>
                  <a:lnTo>
                    <a:pt x="116" y="14547"/>
                  </a:lnTo>
                  <a:lnTo>
                    <a:pt x="44" y="14822"/>
                  </a:lnTo>
                  <a:lnTo>
                    <a:pt x="0" y="15039"/>
                  </a:lnTo>
                  <a:lnTo>
                    <a:pt x="0" y="15141"/>
                  </a:lnTo>
                  <a:lnTo>
                    <a:pt x="15" y="15242"/>
                  </a:lnTo>
                  <a:lnTo>
                    <a:pt x="58" y="15373"/>
                  </a:lnTo>
                  <a:lnTo>
                    <a:pt x="102" y="15503"/>
                  </a:lnTo>
                  <a:lnTo>
                    <a:pt x="174" y="15633"/>
                  </a:lnTo>
                  <a:lnTo>
                    <a:pt x="261" y="15778"/>
                  </a:lnTo>
                  <a:lnTo>
                    <a:pt x="478" y="16097"/>
                  </a:lnTo>
                  <a:lnTo>
                    <a:pt x="768" y="16445"/>
                  </a:lnTo>
                  <a:lnTo>
                    <a:pt x="1116" y="16821"/>
                  </a:lnTo>
                  <a:lnTo>
                    <a:pt x="1522" y="17213"/>
                  </a:lnTo>
                  <a:lnTo>
                    <a:pt x="1971" y="17647"/>
                  </a:lnTo>
                  <a:lnTo>
                    <a:pt x="2492" y="18082"/>
                  </a:lnTo>
                  <a:lnTo>
                    <a:pt x="3057" y="18531"/>
                  </a:lnTo>
                  <a:lnTo>
                    <a:pt x="3666" y="19009"/>
                  </a:lnTo>
                  <a:lnTo>
                    <a:pt x="4318" y="19487"/>
                  </a:lnTo>
                  <a:lnTo>
                    <a:pt x="5013" y="19965"/>
                  </a:lnTo>
                  <a:lnTo>
                    <a:pt x="5752" y="20458"/>
                  </a:lnTo>
                  <a:lnTo>
                    <a:pt x="6535" y="20936"/>
                  </a:lnTo>
                  <a:lnTo>
                    <a:pt x="7346" y="21429"/>
                  </a:lnTo>
                  <a:lnTo>
                    <a:pt x="8201" y="21907"/>
                  </a:lnTo>
                  <a:lnTo>
                    <a:pt x="9070" y="22371"/>
                  </a:lnTo>
                  <a:lnTo>
                    <a:pt x="9983" y="22834"/>
                  </a:lnTo>
                  <a:lnTo>
                    <a:pt x="10910" y="23283"/>
                  </a:lnTo>
                  <a:lnTo>
                    <a:pt x="11866" y="23704"/>
                  </a:lnTo>
                  <a:lnTo>
                    <a:pt x="12837" y="24109"/>
                  </a:lnTo>
                  <a:lnTo>
                    <a:pt x="13822" y="24486"/>
                  </a:lnTo>
                  <a:lnTo>
                    <a:pt x="14837" y="24848"/>
                  </a:lnTo>
                  <a:lnTo>
                    <a:pt x="15851" y="25167"/>
                  </a:lnTo>
                  <a:lnTo>
                    <a:pt x="16372" y="25312"/>
                  </a:lnTo>
                  <a:lnTo>
                    <a:pt x="16894" y="25457"/>
                  </a:lnTo>
                  <a:lnTo>
                    <a:pt x="17416" y="25587"/>
                  </a:lnTo>
                  <a:lnTo>
                    <a:pt x="17923" y="25703"/>
                  </a:lnTo>
                  <a:lnTo>
                    <a:pt x="18444" y="25819"/>
                  </a:lnTo>
                  <a:lnTo>
                    <a:pt x="18980" y="25920"/>
                  </a:lnTo>
                  <a:lnTo>
                    <a:pt x="19502" y="26022"/>
                  </a:lnTo>
                  <a:lnTo>
                    <a:pt x="20024" y="26094"/>
                  </a:lnTo>
                  <a:lnTo>
                    <a:pt x="20545" y="26167"/>
                  </a:lnTo>
                  <a:lnTo>
                    <a:pt x="21067" y="26225"/>
                  </a:lnTo>
                  <a:lnTo>
                    <a:pt x="21588" y="26268"/>
                  </a:lnTo>
                  <a:lnTo>
                    <a:pt x="22124" y="26297"/>
                  </a:lnTo>
                  <a:lnTo>
                    <a:pt x="22646" y="26326"/>
                  </a:lnTo>
                  <a:lnTo>
                    <a:pt x="23168" y="26326"/>
                  </a:lnTo>
                  <a:lnTo>
                    <a:pt x="23675" y="26312"/>
                  </a:lnTo>
                  <a:lnTo>
                    <a:pt x="24153" y="26283"/>
                  </a:lnTo>
                  <a:lnTo>
                    <a:pt x="24631" y="26225"/>
                  </a:lnTo>
                  <a:lnTo>
                    <a:pt x="25080" y="26138"/>
                  </a:lnTo>
                  <a:lnTo>
                    <a:pt x="25500" y="26036"/>
                  </a:lnTo>
                  <a:lnTo>
                    <a:pt x="25906" y="25920"/>
                  </a:lnTo>
                  <a:lnTo>
                    <a:pt x="26297" y="25775"/>
                  </a:lnTo>
                  <a:lnTo>
                    <a:pt x="26674" y="25616"/>
                  </a:lnTo>
                  <a:lnTo>
                    <a:pt x="27036" y="25428"/>
                  </a:lnTo>
                  <a:lnTo>
                    <a:pt x="27369" y="25239"/>
                  </a:lnTo>
                  <a:lnTo>
                    <a:pt x="27688" y="25022"/>
                  </a:lnTo>
                  <a:lnTo>
                    <a:pt x="27992" y="24790"/>
                  </a:lnTo>
                  <a:lnTo>
                    <a:pt x="28282" y="24544"/>
                  </a:lnTo>
                  <a:lnTo>
                    <a:pt x="28543" y="24283"/>
                  </a:lnTo>
                  <a:lnTo>
                    <a:pt x="28804" y="24008"/>
                  </a:lnTo>
                  <a:lnTo>
                    <a:pt x="29050" y="23733"/>
                  </a:lnTo>
                  <a:lnTo>
                    <a:pt x="29267" y="23428"/>
                  </a:lnTo>
                  <a:lnTo>
                    <a:pt x="29485" y="23124"/>
                  </a:lnTo>
                  <a:lnTo>
                    <a:pt x="29673" y="22805"/>
                  </a:lnTo>
                  <a:lnTo>
                    <a:pt x="29861" y="22472"/>
                  </a:lnTo>
                  <a:lnTo>
                    <a:pt x="30035" y="22124"/>
                  </a:lnTo>
                  <a:lnTo>
                    <a:pt x="30195" y="21777"/>
                  </a:lnTo>
                  <a:lnTo>
                    <a:pt x="30340" y="21429"/>
                  </a:lnTo>
                  <a:lnTo>
                    <a:pt x="30470" y="21067"/>
                  </a:lnTo>
                  <a:lnTo>
                    <a:pt x="30600" y="20690"/>
                  </a:lnTo>
                  <a:lnTo>
                    <a:pt x="30716" y="20328"/>
                  </a:lnTo>
                  <a:lnTo>
                    <a:pt x="30818" y="19951"/>
                  </a:lnTo>
                  <a:lnTo>
                    <a:pt x="30905" y="19560"/>
                  </a:lnTo>
                  <a:lnTo>
                    <a:pt x="30992" y="19183"/>
                  </a:lnTo>
                  <a:lnTo>
                    <a:pt x="31064" y="18792"/>
                  </a:lnTo>
                  <a:lnTo>
                    <a:pt x="31122" y="18401"/>
                  </a:lnTo>
                  <a:lnTo>
                    <a:pt x="31180" y="18010"/>
                  </a:lnTo>
                  <a:lnTo>
                    <a:pt x="31267" y="17227"/>
                  </a:lnTo>
                  <a:lnTo>
                    <a:pt x="31325" y="16459"/>
                  </a:lnTo>
                  <a:lnTo>
                    <a:pt x="31354" y="15706"/>
                  </a:lnTo>
                  <a:lnTo>
                    <a:pt x="31368" y="14952"/>
                  </a:lnTo>
                  <a:lnTo>
                    <a:pt x="31354" y="14242"/>
                  </a:lnTo>
                  <a:lnTo>
                    <a:pt x="31325" y="13561"/>
                  </a:lnTo>
                  <a:lnTo>
                    <a:pt x="31281" y="12909"/>
                  </a:lnTo>
                  <a:lnTo>
                    <a:pt x="31238" y="12301"/>
                  </a:lnTo>
                  <a:lnTo>
                    <a:pt x="31180" y="11736"/>
                  </a:lnTo>
                  <a:lnTo>
                    <a:pt x="31122" y="11229"/>
                  </a:lnTo>
                  <a:lnTo>
                    <a:pt x="31006" y="10417"/>
                  </a:lnTo>
                  <a:lnTo>
                    <a:pt x="30919" y="9881"/>
                  </a:lnTo>
                  <a:lnTo>
                    <a:pt x="30876" y="9693"/>
                  </a:lnTo>
                  <a:lnTo>
                    <a:pt x="23950" y="0"/>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9" name="Google Shape;1799;p37">
              <a:extLst>
                <a:ext uri="{FF2B5EF4-FFF2-40B4-BE49-F238E27FC236}">
                  <a16:creationId xmlns:a16="http://schemas.microsoft.com/office/drawing/2014/main" id="{908F6E3C-9425-0B0E-E190-2174921A8EBA}"/>
                </a:ext>
              </a:extLst>
            </p:cNvPr>
            <p:cNvSpPr/>
            <p:nvPr/>
          </p:nvSpPr>
          <p:spPr>
            <a:xfrm>
              <a:off x="4541475" y="2014800"/>
              <a:ext cx="422750" cy="903750"/>
            </a:xfrm>
            <a:custGeom>
              <a:avLst/>
              <a:gdLst/>
              <a:ahLst/>
              <a:cxnLst/>
              <a:rect l="l" t="t" r="r" b="b"/>
              <a:pathLst>
                <a:path w="16910" h="36150" extrusionOk="0">
                  <a:moveTo>
                    <a:pt x="15779" y="0"/>
                  </a:moveTo>
                  <a:lnTo>
                    <a:pt x="15127" y="507"/>
                  </a:lnTo>
                  <a:lnTo>
                    <a:pt x="14490" y="1029"/>
                  </a:lnTo>
                  <a:lnTo>
                    <a:pt x="13867" y="1579"/>
                  </a:lnTo>
                  <a:lnTo>
                    <a:pt x="13273" y="2144"/>
                  </a:lnTo>
                  <a:lnTo>
                    <a:pt x="12693" y="2724"/>
                  </a:lnTo>
                  <a:lnTo>
                    <a:pt x="12142" y="3332"/>
                  </a:lnTo>
                  <a:lnTo>
                    <a:pt x="11606" y="3941"/>
                  </a:lnTo>
                  <a:lnTo>
                    <a:pt x="11085" y="4578"/>
                  </a:lnTo>
                  <a:lnTo>
                    <a:pt x="10578" y="5230"/>
                  </a:lnTo>
                  <a:lnTo>
                    <a:pt x="10100" y="5897"/>
                  </a:lnTo>
                  <a:lnTo>
                    <a:pt x="9636" y="6563"/>
                  </a:lnTo>
                  <a:lnTo>
                    <a:pt x="9172" y="7259"/>
                  </a:lnTo>
                  <a:lnTo>
                    <a:pt x="8738" y="7969"/>
                  </a:lnTo>
                  <a:lnTo>
                    <a:pt x="8317" y="8679"/>
                  </a:lnTo>
                  <a:lnTo>
                    <a:pt x="7912" y="9403"/>
                  </a:lnTo>
                  <a:lnTo>
                    <a:pt x="7521" y="10142"/>
                  </a:lnTo>
                  <a:lnTo>
                    <a:pt x="7144" y="10881"/>
                  </a:lnTo>
                  <a:lnTo>
                    <a:pt x="6782" y="11634"/>
                  </a:lnTo>
                  <a:lnTo>
                    <a:pt x="6419" y="12402"/>
                  </a:lnTo>
                  <a:lnTo>
                    <a:pt x="6072" y="13170"/>
                  </a:lnTo>
                  <a:lnTo>
                    <a:pt x="5738" y="13938"/>
                  </a:lnTo>
                  <a:lnTo>
                    <a:pt x="5420" y="14721"/>
                  </a:lnTo>
                  <a:lnTo>
                    <a:pt x="5101" y="15517"/>
                  </a:lnTo>
                  <a:lnTo>
                    <a:pt x="4797" y="16300"/>
                  </a:lnTo>
                  <a:lnTo>
                    <a:pt x="4217" y="17894"/>
                  </a:lnTo>
                  <a:lnTo>
                    <a:pt x="3667" y="19487"/>
                  </a:lnTo>
                  <a:lnTo>
                    <a:pt x="3130" y="21081"/>
                  </a:lnTo>
                  <a:lnTo>
                    <a:pt x="2609" y="22675"/>
                  </a:lnTo>
                  <a:lnTo>
                    <a:pt x="2131" y="24240"/>
                  </a:lnTo>
                  <a:lnTo>
                    <a:pt x="1653" y="25804"/>
                  </a:lnTo>
                  <a:lnTo>
                    <a:pt x="1435" y="26587"/>
                  </a:lnTo>
                  <a:lnTo>
                    <a:pt x="1218" y="27384"/>
                  </a:lnTo>
                  <a:lnTo>
                    <a:pt x="1015" y="28166"/>
                  </a:lnTo>
                  <a:lnTo>
                    <a:pt x="827" y="28963"/>
                  </a:lnTo>
                  <a:lnTo>
                    <a:pt x="653" y="29760"/>
                  </a:lnTo>
                  <a:lnTo>
                    <a:pt x="494" y="30557"/>
                  </a:lnTo>
                  <a:lnTo>
                    <a:pt x="349" y="31354"/>
                  </a:lnTo>
                  <a:lnTo>
                    <a:pt x="233" y="32165"/>
                  </a:lnTo>
                  <a:lnTo>
                    <a:pt x="131" y="32962"/>
                  </a:lnTo>
                  <a:lnTo>
                    <a:pt x="59" y="33773"/>
                  </a:lnTo>
                  <a:lnTo>
                    <a:pt x="15" y="34585"/>
                  </a:lnTo>
                  <a:lnTo>
                    <a:pt x="1" y="35396"/>
                  </a:lnTo>
                  <a:lnTo>
                    <a:pt x="421" y="35555"/>
                  </a:lnTo>
                  <a:lnTo>
                    <a:pt x="856" y="35686"/>
                  </a:lnTo>
                  <a:lnTo>
                    <a:pt x="1290" y="35802"/>
                  </a:lnTo>
                  <a:lnTo>
                    <a:pt x="1725" y="35903"/>
                  </a:lnTo>
                  <a:lnTo>
                    <a:pt x="2174" y="35990"/>
                  </a:lnTo>
                  <a:lnTo>
                    <a:pt x="2623" y="36048"/>
                  </a:lnTo>
                  <a:lnTo>
                    <a:pt x="3073" y="36091"/>
                  </a:lnTo>
                  <a:lnTo>
                    <a:pt x="3522" y="36135"/>
                  </a:lnTo>
                  <a:lnTo>
                    <a:pt x="3971" y="36149"/>
                  </a:lnTo>
                  <a:lnTo>
                    <a:pt x="4420" y="36135"/>
                  </a:lnTo>
                  <a:lnTo>
                    <a:pt x="4869" y="36120"/>
                  </a:lnTo>
                  <a:lnTo>
                    <a:pt x="5318" y="36077"/>
                  </a:lnTo>
                  <a:lnTo>
                    <a:pt x="5767" y="36033"/>
                  </a:lnTo>
                  <a:lnTo>
                    <a:pt x="6217" y="35961"/>
                  </a:lnTo>
                  <a:lnTo>
                    <a:pt x="6651" y="35874"/>
                  </a:lnTo>
                  <a:lnTo>
                    <a:pt x="7100" y="35758"/>
                  </a:lnTo>
                  <a:lnTo>
                    <a:pt x="7245" y="34193"/>
                  </a:lnTo>
                  <a:lnTo>
                    <a:pt x="7405" y="32614"/>
                  </a:lnTo>
                  <a:lnTo>
                    <a:pt x="7564" y="31035"/>
                  </a:lnTo>
                  <a:lnTo>
                    <a:pt x="7752" y="29456"/>
                  </a:lnTo>
                  <a:lnTo>
                    <a:pt x="7970" y="27876"/>
                  </a:lnTo>
                  <a:lnTo>
                    <a:pt x="8202" y="26312"/>
                  </a:lnTo>
                  <a:lnTo>
                    <a:pt x="8332" y="25529"/>
                  </a:lnTo>
                  <a:lnTo>
                    <a:pt x="8477" y="24747"/>
                  </a:lnTo>
                  <a:lnTo>
                    <a:pt x="8622" y="23979"/>
                  </a:lnTo>
                  <a:lnTo>
                    <a:pt x="8781" y="23211"/>
                  </a:lnTo>
                  <a:lnTo>
                    <a:pt x="8955" y="22429"/>
                  </a:lnTo>
                  <a:lnTo>
                    <a:pt x="9129" y="21675"/>
                  </a:lnTo>
                  <a:lnTo>
                    <a:pt x="9332" y="20907"/>
                  </a:lnTo>
                  <a:lnTo>
                    <a:pt x="9534" y="20154"/>
                  </a:lnTo>
                  <a:lnTo>
                    <a:pt x="9752" y="19400"/>
                  </a:lnTo>
                  <a:lnTo>
                    <a:pt x="9984" y="18661"/>
                  </a:lnTo>
                  <a:lnTo>
                    <a:pt x="10230" y="17908"/>
                  </a:lnTo>
                  <a:lnTo>
                    <a:pt x="10491" y="17184"/>
                  </a:lnTo>
                  <a:lnTo>
                    <a:pt x="10766" y="16459"/>
                  </a:lnTo>
                  <a:lnTo>
                    <a:pt x="11056" y="15735"/>
                  </a:lnTo>
                  <a:lnTo>
                    <a:pt x="11375" y="15010"/>
                  </a:lnTo>
                  <a:lnTo>
                    <a:pt x="11693" y="14315"/>
                  </a:lnTo>
                  <a:lnTo>
                    <a:pt x="12041" y="13605"/>
                  </a:lnTo>
                  <a:lnTo>
                    <a:pt x="12403" y="12924"/>
                  </a:lnTo>
                  <a:lnTo>
                    <a:pt x="12794" y="12243"/>
                  </a:lnTo>
                  <a:lnTo>
                    <a:pt x="13200" y="11562"/>
                  </a:lnTo>
                  <a:lnTo>
                    <a:pt x="13635" y="10896"/>
                  </a:lnTo>
                  <a:lnTo>
                    <a:pt x="14069" y="10229"/>
                  </a:lnTo>
                  <a:lnTo>
                    <a:pt x="14504" y="9548"/>
                  </a:lnTo>
                  <a:lnTo>
                    <a:pt x="14939" y="8882"/>
                  </a:lnTo>
                  <a:lnTo>
                    <a:pt x="15359" y="8201"/>
                  </a:lnTo>
                  <a:lnTo>
                    <a:pt x="15562" y="7853"/>
                  </a:lnTo>
                  <a:lnTo>
                    <a:pt x="15750" y="7505"/>
                  </a:lnTo>
                  <a:lnTo>
                    <a:pt x="15938" y="7157"/>
                  </a:lnTo>
                  <a:lnTo>
                    <a:pt x="16098" y="6795"/>
                  </a:lnTo>
                  <a:lnTo>
                    <a:pt x="16257" y="6433"/>
                  </a:lnTo>
                  <a:lnTo>
                    <a:pt x="16402" y="6056"/>
                  </a:lnTo>
                  <a:lnTo>
                    <a:pt x="16532" y="5680"/>
                  </a:lnTo>
                  <a:lnTo>
                    <a:pt x="16648" y="5288"/>
                  </a:lnTo>
                  <a:lnTo>
                    <a:pt x="16750" y="4897"/>
                  </a:lnTo>
                  <a:lnTo>
                    <a:pt x="16822" y="4506"/>
                  </a:lnTo>
                  <a:lnTo>
                    <a:pt x="16866" y="4100"/>
                  </a:lnTo>
                  <a:lnTo>
                    <a:pt x="16895" y="3695"/>
                  </a:lnTo>
                  <a:lnTo>
                    <a:pt x="16909" y="3289"/>
                  </a:lnTo>
                  <a:lnTo>
                    <a:pt x="16895" y="2898"/>
                  </a:lnTo>
                  <a:lnTo>
                    <a:pt x="16851" y="2492"/>
                  </a:lnTo>
                  <a:lnTo>
                    <a:pt x="16779" y="2101"/>
                  </a:lnTo>
                  <a:lnTo>
                    <a:pt x="16692" y="1724"/>
                  </a:lnTo>
                  <a:lnTo>
                    <a:pt x="16576" y="1348"/>
                  </a:lnTo>
                  <a:lnTo>
                    <a:pt x="16417" y="1000"/>
                  </a:lnTo>
                  <a:lnTo>
                    <a:pt x="16243" y="652"/>
                  </a:lnTo>
                  <a:lnTo>
                    <a:pt x="16141" y="478"/>
                  </a:lnTo>
                  <a:lnTo>
                    <a:pt x="16025" y="319"/>
                  </a:lnTo>
                  <a:lnTo>
                    <a:pt x="15909" y="159"/>
                  </a:lnTo>
                  <a:lnTo>
                    <a:pt x="15779" y="0"/>
                  </a:lnTo>
                  <a:close/>
                </a:path>
              </a:pathLst>
            </a:custGeom>
            <a:solidFill>
              <a:srgbClr val="7AB8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0" name="Google Shape;1800;p37">
              <a:extLst>
                <a:ext uri="{FF2B5EF4-FFF2-40B4-BE49-F238E27FC236}">
                  <a16:creationId xmlns:a16="http://schemas.microsoft.com/office/drawing/2014/main" id="{6B0022E4-4141-2C22-C971-A8078EF282C2}"/>
                </a:ext>
              </a:extLst>
            </p:cNvPr>
            <p:cNvSpPr/>
            <p:nvPr/>
          </p:nvSpPr>
          <p:spPr>
            <a:xfrm>
              <a:off x="5521650" y="2039775"/>
              <a:ext cx="218800" cy="1041050"/>
            </a:xfrm>
            <a:custGeom>
              <a:avLst/>
              <a:gdLst/>
              <a:ahLst/>
              <a:cxnLst/>
              <a:rect l="l" t="t" r="r" b="b"/>
              <a:pathLst>
                <a:path w="8752" h="41642" extrusionOk="0">
                  <a:moveTo>
                    <a:pt x="8607" y="1"/>
                  </a:moveTo>
                  <a:lnTo>
                    <a:pt x="8375" y="44"/>
                  </a:lnTo>
                  <a:lnTo>
                    <a:pt x="8085" y="88"/>
                  </a:lnTo>
                  <a:lnTo>
                    <a:pt x="7723" y="146"/>
                  </a:lnTo>
                  <a:lnTo>
                    <a:pt x="7288" y="233"/>
                  </a:lnTo>
                  <a:lnTo>
                    <a:pt x="6781" y="349"/>
                  </a:lnTo>
                  <a:lnTo>
                    <a:pt x="6245" y="493"/>
                  </a:lnTo>
                  <a:lnTo>
                    <a:pt x="5665" y="682"/>
                  </a:lnTo>
                  <a:lnTo>
                    <a:pt x="5071" y="885"/>
                  </a:lnTo>
                  <a:lnTo>
                    <a:pt x="4782" y="1000"/>
                  </a:lnTo>
                  <a:lnTo>
                    <a:pt x="4477" y="1131"/>
                  </a:lnTo>
                  <a:lnTo>
                    <a:pt x="4188" y="1276"/>
                  </a:lnTo>
                  <a:lnTo>
                    <a:pt x="3898" y="1421"/>
                  </a:lnTo>
                  <a:lnTo>
                    <a:pt x="3622" y="1595"/>
                  </a:lnTo>
                  <a:lnTo>
                    <a:pt x="3347" y="1754"/>
                  </a:lnTo>
                  <a:lnTo>
                    <a:pt x="3086" y="1942"/>
                  </a:lnTo>
                  <a:lnTo>
                    <a:pt x="2840" y="2145"/>
                  </a:lnTo>
                  <a:lnTo>
                    <a:pt x="2594" y="2348"/>
                  </a:lnTo>
                  <a:lnTo>
                    <a:pt x="2376" y="2565"/>
                  </a:lnTo>
                  <a:lnTo>
                    <a:pt x="2174" y="2797"/>
                  </a:lnTo>
                  <a:lnTo>
                    <a:pt x="1985" y="3043"/>
                  </a:lnTo>
                  <a:lnTo>
                    <a:pt x="1826" y="3304"/>
                  </a:lnTo>
                  <a:lnTo>
                    <a:pt x="1681" y="3565"/>
                  </a:lnTo>
                  <a:lnTo>
                    <a:pt x="1522" y="3942"/>
                  </a:lnTo>
                  <a:lnTo>
                    <a:pt x="1362" y="4362"/>
                  </a:lnTo>
                  <a:lnTo>
                    <a:pt x="1217" y="4782"/>
                  </a:lnTo>
                  <a:lnTo>
                    <a:pt x="1072" y="5246"/>
                  </a:lnTo>
                  <a:lnTo>
                    <a:pt x="942" y="5724"/>
                  </a:lnTo>
                  <a:lnTo>
                    <a:pt x="826" y="6231"/>
                  </a:lnTo>
                  <a:lnTo>
                    <a:pt x="725" y="6753"/>
                  </a:lnTo>
                  <a:lnTo>
                    <a:pt x="623" y="7303"/>
                  </a:lnTo>
                  <a:lnTo>
                    <a:pt x="522" y="7868"/>
                  </a:lnTo>
                  <a:lnTo>
                    <a:pt x="435" y="8462"/>
                  </a:lnTo>
                  <a:lnTo>
                    <a:pt x="363" y="9071"/>
                  </a:lnTo>
                  <a:lnTo>
                    <a:pt x="290" y="9694"/>
                  </a:lnTo>
                  <a:lnTo>
                    <a:pt x="232" y="10331"/>
                  </a:lnTo>
                  <a:lnTo>
                    <a:pt x="174" y="10983"/>
                  </a:lnTo>
                  <a:lnTo>
                    <a:pt x="87" y="12331"/>
                  </a:lnTo>
                  <a:lnTo>
                    <a:pt x="29" y="13736"/>
                  </a:lnTo>
                  <a:lnTo>
                    <a:pt x="0" y="15185"/>
                  </a:lnTo>
                  <a:lnTo>
                    <a:pt x="0" y="16648"/>
                  </a:lnTo>
                  <a:lnTo>
                    <a:pt x="15" y="18155"/>
                  </a:lnTo>
                  <a:lnTo>
                    <a:pt x="58" y="19676"/>
                  </a:lnTo>
                  <a:lnTo>
                    <a:pt x="116" y="21198"/>
                  </a:lnTo>
                  <a:lnTo>
                    <a:pt x="203" y="22734"/>
                  </a:lnTo>
                  <a:lnTo>
                    <a:pt x="290" y="24255"/>
                  </a:lnTo>
                  <a:lnTo>
                    <a:pt x="406" y="25762"/>
                  </a:lnTo>
                  <a:lnTo>
                    <a:pt x="536" y="27254"/>
                  </a:lnTo>
                  <a:lnTo>
                    <a:pt x="681" y="28703"/>
                  </a:lnTo>
                  <a:lnTo>
                    <a:pt x="841" y="30123"/>
                  </a:lnTo>
                  <a:lnTo>
                    <a:pt x="1000" y="31499"/>
                  </a:lnTo>
                  <a:lnTo>
                    <a:pt x="1174" y="32818"/>
                  </a:lnTo>
                  <a:lnTo>
                    <a:pt x="1362" y="34078"/>
                  </a:lnTo>
                  <a:lnTo>
                    <a:pt x="1551" y="35266"/>
                  </a:lnTo>
                  <a:lnTo>
                    <a:pt x="1739" y="36382"/>
                  </a:lnTo>
                  <a:lnTo>
                    <a:pt x="1942" y="37396"/>
                  </a:lnTo>
                  <a:lnTo>
                    <a:pt x="2145" y="38338"/>
                  </a:lnTo>
                  <a:lnTo>
                    <a:pt x="2333" y="39164"/>
                  </a:lnTo>
                  <a:lnTo>
                    <a:pt x="2536" y="39888"/>
                  </a:lnTo>
                  <a:lnTo>
                    <a:pt x="2637" y="40207"/>
                  </a:lnTo>
                  <a:lnTo>
                    <a:pt x="2739" y="40497"/>
                  </a:lnTo>
                  <a:lnTo>
                    <a:pt x="2840" y="40757"/>
                  </a:lnTo>
                  <a:lnTo>
                    <a:pt x="2927" y="40975"/>
                  </a:lnTo>
                  <a:lnTo>
                    <a:pt x="3028" y="41163"/>
                  </a:lnTo>
                  <a:lnTo>
                    <a:pt x="3115" y="41323"/>
                  </a:lnTo>
                  <a:lnTo>
                    <a:pt x="3217" y="41453"/>
                  </a:lnTo>
                  <a:lnTo>
                    <a:pt x="3318" y="41540"/>
                  </a:lnTo>
                  <a:lnTo>
                    <a:pt x="3420" y="41598"/>
                  </a:lnTo>
                  <a:lnTo>
                    <a:pt x="3521" y="41641"/>
                  </a:lnTo>
                  <a:lnTo>
                    <a:pt x="3622" y="41641"/>
                  </a:lnTo>
                  <a:lnTo>
                    <a:pt x="3738" y="41627"/>
                  </a:lnTo>
                  <a:lnTo>
                    <a:pt x="3854" y="41583"/>
                  </a:lnTo>
                  <a:lnTo>
                    <a:pt x="3970" y="41511"/>
                  </a:lnTo>
                  <a:lnTo>
                    <a:pt x="4086" y="41424"/>
                  </a:lnTo>
                  <a:lnTo>
                    <a:pt x="4202" y="41308"/>
                  </a:lnTo>
                  <a:lnTo>
                    <a:pt x="4318" y="41163"/>
                  </a:lnTo>
                  <a:lnTo>
                    <a:pt x="4448" y="41004"/>
                  </a:lnTo>
                  <a:lnTo>
                    <a:pt x="4564" y="40815"/>
                  </a:lnTo>
                  <a:lnTo>
                    <a:pt x="4695" y="40613"/>
                  </a:lnTo>
                  <a:lnTo>
                    <a:pt x="4955" y="40149"/>
                  </a:lnTo>
                  <a:lnTo>
                    <a:pt x="5216" y="39613"/>
                  </a:lnTo>
                  <a:lnTo>
                    <a:pt x="5463" y="39019"/>
                  </a:lnTo>
                  <a:lnTo>
                    <a:pt x="5723" y="38352"/>
                  </a:lnTo>
                  <a:lnTo>
                    <a:pt x="5984" y="37642"/>
                  </a:lnTo>
                  <a:lnTo>
                    <a:pt x="6245" y="36889"/>
                  </a:lnTo>
                  <a:lnTo>
                    <a:pt x="6491" y="36092"/>
                  </a:lnTo>
                  <a:lnTo>
                    <a:pt x="6738" y="35266"/>
                  </a:lnTo>
                  <a:lnTo>
                    <a:pt x="6984" y="34426"/>
                  </a:lnTo>
                  <a:lnTo>
                    <a:pt x="7201" y="33557"/>
                  </a:lnTo>
                  <a:lnTo>
                    <a:pt x="7433" y="32673"/>
                  </a:lnTo>
                  <a:lnTo>
                    <a:pt x="7636" y="31789"/>
                  </a:lnTo>
                  <a:lnTo>
                    <a:pt x="7824" y="30905"/>
                  </a:lnTo>
                  <a:lnTo>
                    <a:pt x="8013" y="30021"/>
                  </a:lnTo>
                  <a:lnTo>
                    <a:pt x="8172" y="29167"/>
                  </a:lnTo>
                  <a:lnTo>
                    <a:pt x="8317" y="28326"/>
                  </a:lnTo>
                  <a:lnTo>
                    <a:pt x="8447" y="27515"/>
                  </a:lnTo>
                  <a:lnTo>
                    <a:pt x="8549" y="26732"/>
                  </a:lnTo>
                  <a:lnTo>
                    <a:pt x="8636" y="25993"/>
                  </a:lnTo>
                  <a:lnTo>
                    <a:pt x="8708" y="25298"/>
                  </a:lnTo>
                  <a:lnTo>
                    <a:pt x="8737" y="24661"/>
                  </a:lnTo>
                  <a:lnTo>
                    <a:pt x="8751" y="24081"/>
                  </a:lnTo>
                  <a:lnTo>
                    <a:pt x="8737" y="23574"/>
                  </a:lnTo>
                  <a:lnTo>
                    <a:pt x="8708" y="23342"/>
                  </a:lnTo>
                  <a:lnTo>
                    <a:pt x="8693" y="23125"/>
                  </a:lnTo>
                  <a:lnTo>
                    <a:pt x="8650" y="22936"/>
                  </a:lnTo>
                  <a:lnTo>
                    <a:pt x="8607" y="22777"/>
                  </a:lnTo>
                  <a:lnTo>
                    <a:pt x="8476" y="22284"/>
                  </a:lnTo>
                  <a:lnTo>
                    <a:pt x="8346" y="21792"/>
                  </a:lnTo>
                  <a:lnTo>
                    <a:pt x="8099" y="20807"/>
                  </a:lnTo>
                  <a:lnTo>
                    <a:pt x="7897" y="19807"/>
                  </a:lnTo>
                  <a:lnTo>
                    <a:pt x="7737" y="18807"/>
                  </a:lnTo>
                  <a:lnTo>
                    <a:pt x="7592" y="17807"/>
                  </a:lnTo>
                  <a:lnTo>
                    <a:pt x="7476" y="16808"/>
                  </a:lnTo>
                  <a:lnTo>
                    <a:pt x="7390" y="15808"/>
                  </a:lnTo>
                  <a:lnTo>
                    <a:pt x="7317" y="14823"/>
                  </a:lnTo>
                  <a:lnTo>
                    <a:pt x="7274" y="13852"/>
                  </a:lnTo>
                  <a:lnTo>
                    <a:pt x="7259" y="12881"/>
                  </a:lnTo>
                  <a:lnTo>
                    <a:pt x="7245" y="11925"/>
                  </a:lnTo>
                  <a:lnTo>
                    <a:pt x="7259" y="10998"/>
                  </a:lnTo>
                  <a:lnTo>
                    <a:pt x="7288" y="10085"/>
                  </a:lnTo>
                  <a:lnTo>
                    <a:pt x="7332" y="9187"/>
                  </a:lnTo>
                  <a:lnTo>
                    <a:pt x="7390" y="8317"/>
                  </a:lnTo>
                  <a:lnTo>
                    <a:pt x="7462" y="7491"/>
                  </a:lnTo>
                  <a:lnTo>
                    <a:pt x="7534" y="6680"/>
                  </a:lnTo>
                  <a:lnTo>
                    <a:pt x="7621" y="5898"/>
                  </a:lnTo>
                  <a:lnTo>
                    <a:pt x="7708" y="5159"/>
                  </a:lnTo>
                  <a:lnTo>
                    <a:pt x="7795" y="4463"/>
                  </a:lnTo>
                  <a:lnTo>
                    <a:pt x="7998" y="3188"/>
                  </a:lnTo>
                  <a:lnTo>
                    <a:pt x="8172" y="2102"/>
                  </a:lnTo>
                  <a:lnTo>
                    <a:pt x="8346" y="1218"/>
                  </a:lnTo>
                  <a:lnTo>
                    <a:pt x="8491" y="551"/>
                  </a:lnTo>
                  <a:lnTo>
                    <a:pt x="8607" y="1"/>
                  </a:lnTo>
                  <a:close/>
                </a:path>
              </a:pathLst>
            </a:custGeom>
            <a:solidFill>
              <a:srgbClr val="7AB84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1" name="Google Shape;1801;p37">
              <a:extLst>
                <a:ext uri="{FF2B5EF4-FFF2-40B4-BE49-F238E27FC236}">
                  <a16:creationId xmlns:a16="http://schemas.microsoft.com/office/drawing/2014/main" id="{F12CE5E2-A4E4-E8FD-B54A-A8F158FC63B6}"/>
                </a:ext>
              </a:extLst>
            </p:cNvPr>
            <p:cNvSpPr/>
            <p:nvPr/>
          </p:nvSpPr>
          <p:spPr>
            <a:xfrm>
              <a:off x="3175925" y="2010075"/>
              <a:ext cx="304300" cy="910650"/>
            </a:xfrm>
            <a:custGeom>
              <a:avLst/>
              <a:gdLst/>
              <a:ahLst/>
              <a:cxnLst/>
              <a:rect l="l" t="t" r="r" b="b"/>
              <a:pathLst>
                <a:path w="12172" h="36426" extrusionOk="0">
                  <a:moveTo>
                    <a:pt x="12171" y="1"/>
                  </a:moveTo>
                  <a:lnTo>
                    <a:pt x="4246" y="204"/>
                  </a:lnTo>
                  <a:lnTo>
                    <a:pt x="4144" y="392"/>
                  </a:lnTo>
                  <a:lnTo>
                    <a:pt x="3869" y="971"/>
                  </a:lnTo>
                  <a:lnTo>
                    <a:pt x="3666" y="1377"/>
                  </a:lnTo>
                  <a:lnTo>
                    <a:pt x="3449" y="1884"/>
                  </a:lnTo>
                  <a:lnTo>
                    <a:pt x="3203" y="2478"/>
                  </a:lnTo>
                  <a:lnTo>
                    <a:pt x="2942" y="3130"/>
                  </a:lnTo>
                  <a:lnTo>
                    <a:pt x="2652" y="3884"/>
                  </a:lnTo>
                  <a:lnTo>
                    <a:pt x="2362" y="4695"/>
                  </a:lnTo>
                  <a:lnTo>
                    <a:pt x="2072" y="5593"/>
                  </a:lnTo>
                  <a:lnTo>
                    <a:pt x="1768" y="6550"/>
                  </a:lnTo>
                  <a:lnTo>
                    <a:pt x="1493" y="7578"/>
                  </a:lnTo>
                  <a:lnTo>
                    <a:pt x="1218" y="8679"/>
                  </a:lnTo>
                  <a:lnTo>
                    <a:pt x="957" y="9824"/>
                  </a:lnTo>
                  <a:lnTo>
                    <a:pt x="826" y="10433"/>
                  </a:lnTo>
                  <a:lnTo>
                    <a:pt x="711" y="11041"/>
                  </a:lnTo>
                  <a:lnTo>
                    <a:pt x="595" y="11679"/>
                  </a:lnTo>
                  <a:lnTo>
                    <a:pt x="493" y="12316"/>
                  </a:lnTo>
                  <a:lnTo>
                    <a:pt x="406" y="12968"/>
                  </a:lnTo>
                  <a:lnTo>
                    <a:pt x="319" y="13635"/>
                  </a:lnTo>
                  <a:lnTo>
                    <a:pt x="232" y="14316"/>
                  </a:lnTo>
                  <a:lnTo>
                    <a:pt x="174" y="15011"/>
                  </a:lnTo>
                  <a:lnTo>
                    <a:pt x="116" y="15721"/>
                  </a:lnTo>
                  <a:lnTo>
                    <a:pt x="59" y="16445"/>
                  </a:lnTo>
                  <a:lnTo>
                    <a:pt x="30" y="17170"/>
                  </a:lnTo>
                  <a:lnTo>
                    <a:pt x="1" y="17923"/>
                  </a:lnTo>
                  <a:lnTo>
                    <a:pt x="1" y="18677"/>
                  </a:lnTo>
                  <a:lnTo>
                    <a:pt x="1" y="19430"/>
                  </a:lnTo>
                  <a:lnTo>
                    <a:pt x="15" y="20212"/>
                  </a:lnTo>
                  <a:lnTo>
                    <a:pt x="44" y="20995"/>
                  </a:lnTo>
                  <a:lnTo>
                    <a:pt x="87" y="21777"/>
                  </a:lnTo>
                  <a:lnTo>
                    <a:pt x="160" y="22589"/>
                  </a:lnTo>
                  <a:lnTo>
                    <a:pt x="232" y="23400"/>
                  </a:lnTo>
                  <a:lnTo>
                    <a:pt x="334" y="24226"/>
                  </a:lnTo>
                  <a:lnTo>
                    <a:pt x="450" y="25052"/>
                  </a:lnTo>
                  <a:lnTo>
                    <a:pt x="580" y="25878"/>
                  </a:lnTo>
                  <a:lnTo>
                    <a:pt x="739" y="26732"/>
                  </a:lnTo>
                  <a:lnTo>
                    <a:pt x="913" y="27587"/>
                  </a:lnTo>
                  <a:lnTo>
                    <a:pt x="1102" y="28442"/>
                  </a:lnTo>
                  <a:lnTo>
                    <a:pt x="1319" y="29311"/>
                  </a:lnTo>
                  <a:lnTo>
                    <a:pt x="1551" y="30181"/>
                  </a:lnTo>
                  <a:lnTo>
                    <a:pt x="1812" y="31050"/>
                  </a:lnTo>
                  <a:lnTo>
                    <a:pt x="2087" y="31934"/>
                  </a:lnTo>
                  <a:lnTo>
                    <a:pt x="2391" y="32832"/>
                  </a:lnTo>
                  <a:lnTo>
                    <a:pt x="2724" y="33716"/>
                  </a:lnTo>
                  <a:lnTo>
                    <a:pt x="3072" y="34614"/>
                  </a:lnTo>
                  <a:lnTo>
                    <a:pt x="3449" y="35527"/>
                  </a:lnTo>
                  <a:lnTo>
                    <a:pt x="3855" y="36425"/>
                  </a:lnTo>
                  <a:lnTo>
                    <a:pt x="9389" y="26341"/>
                  </a:lnTo>
                  <a:lnTo>
                    <a:pt x="12171" y="11693"/>
                  </a:lnTo>
                  <a:lnTo>
                    <a:pt x="12171" y="1"/>
                  </a:lnTo>
                  <a:close/>
                </a:path>
              </a:pathLst>
            </a:custGeom>
            <a:solidFill>
              <a:srgbClr val="5F47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2" name="Google Shape;1802;p37">
              <a:extLst>
                <a:ext uri="{FF2B5EF4-FFF2-40B4-BE49-F238E27FC236}">
                  <a16:creationId xmlns:a16="http://schemas.microsoft.com/office/drawing/2014/main" id="{B1D7AF2E-7D82-6646-9F2F-B62D220015CE}"/>
                </a:ext>
              </a:extLst>
            </p:cNvPr>
            <p:cNvSpPr/>
            <p:nvPr/>
          </p:nvSpPr>
          <p:spPr>
            <a:xfrm>
              <a:off x="4711725" y="723475"/>
              <a:ext cx="1351825" cy="1502150"/>
            </a:xfrm>
            <a:custGeom>
              <a:avLst/>
              <a:gdLst/>
              <a:ahLst/>
              <a:cxnLst/>
              <a:rect l="l" t="t" r="r" b="b"/>
              <a:pathLst>
                <a:path w="54073" h="60086" extrusionOk="0">
                  <a:moveTo>
                    <a:pt x="30514" y="1"/>
                  </a:moveTo>
                  <a:lnTo>
                    <a:pt x="18039" y="1392"/>
                  </a:lnTo>
                  <a:lnTo>
                    <a:pt x="9128" y="5550"/>
                  </a:lnTo>
                  <a:lnTo>
                    <a:pt x="3985" y="11476"/>
                  </a:lnTo>
                  <a:lnTo>
                    <a:pt x="624" y="26921"/>
                  </a:lnTo>
                  <a:lnTo>
                    <a:pt x="566" y="27211"/>
                  </a:lnTo>
                  <a:lnTo>
                    <a:pt x="435" y="28051"/>
                  </a:lnTo>
                  <a:lnTo>
                    <a:pt x="363" y="28645"/>
                  </a:lnTo>
                  <a:lnTo>
                    <a:pt x="276" y="29355"/>
                  </a:lnTo>
                  <a:lnTo>
                    <a:pt x="189" y="30166"/>
                  </a:lnTo>
                  <a:lnTo>
                    <a:pt x="116" y="31065"/>
                  </a:lnTo>
                  <a:lnTo>
                    <a:pt x="59" y="32050"/>
                  </a:lnTo>
                  <a:lnTo>
                    <a:pt x="15" y="33108"/>
                  </a:lnTo>
                  <a:lnTo>
                    <a:pt x="1" y="34238"/>
                  </a:lnTo>
                  <a:lnTo>
                    <a:pt x="15" y="35426"/>
                  </a:lnTo>
                  <a:lnTo>
                    <a:pt x="30" y="36049"/>
                  </a:lnTo>
                  <a:lnTo>
                    <a:pt x="59" y="36672"/>
                  </a:lnTo>
                  <a:lnTo>
                    <a:pt x="102" y="37309"/>
                  </a:lnTo>
                  <a:lnTo>
                    <a:pt x="160" y="37947"/>
                  </a:lnTo>
                  <a:lnTo>
                    <a:pt x="218" y="38613"/>
                  </a:lnTo>
                  <a:lnTo>
                    <a:pt x="290" y="39265"/>
                  </a:lnTo>
                  <a:lnTo>
                    <a:pt x="377" y="39932"/>
                  </a:lnTo>
                  <a:lnTo>
                    <a:pt x="479" y="40613"/>
                  </a:lnTo>
                  <a:lnTo>
                    <a:pt x="595" y="41279"/>
                  </a:lnTo>
                  <a:lnTo>
                    <a:pt x="711" y="41960"/>
                  </a:lnTo>
                  <a:lnTo>
                    <a:pt x="855" y="42641"/>
                  </a:lnTo>
                  <a:lnTo>
                    <a:pt x="1015" y="43337"/>
                  </a:lnTo>
                  <a:lnTo>
                    <a:pt x="1203" y="44018"/>
                  </a:lnTo>
                  <a:lnTo>
                    <a:pt x="1392" y="44698"/>
                  </a:lnTo>
                  <a:lnTo>
                    <a:pt x="1609" y="45379"/>
                  </a:lnTo>
                  <a:lnTo>
                    <a:pt x="1841" y="46046"/>
                  </a:lnTo>
                  <a:lnTo>
                    <a:pt x="2087" y="46727"/>
                  </a:lnTo>
                  <a:lnTo>
                    <a:pt x="2362" y="47393"/>
                  </a:lnTo>
                  <a:lnTo>
                    <a:pt x="2652" y="48060"/>
                  </a:lnTo>
                  <a:lnTo>
                    <a:pt x="2971" y="48712"/>
                  </a:lnTo>
                  <a:lnTo>
                    <a:pt x="3304" y="49349"/>
                  </a:lnTo>
                  <a:lnTo>
                    <a:pt x="3666" y="49987"/>
                  </a:lnTo>
                  <a:lnTo>
                    <a:pt x="4057" y="50610"/>
                  </a:lnTo>
                  <a:lnTo>
                    <a:pt x="4463" y="51233"/>
                  </a:lnTo>
                  <a:lnTo>
                    <a:pt x="4898" y="51827"/>
                  </a:lnTo>
                  <a:lnTo>
                    <a:pt x="5361" y="52421"/>
                  </a:lnTo>
                  <a:lnTo>
                    <a:pt x="5840" y="52986"/>
                  </a:lnTo>
                  <a:lnTo>
                    <a:pt x="6361" y="53537"/>
                  </a:lnTo>
                  <a:lnTo>
                    <a:pt x="6897" y="54087"/>
                  </a:lnTo>
                  <a:lnTo>
                    <a:pt x="7462" y="54609"/>
                  </a:lnTo>
                  <a:lnTo>
                    <a:pt x="8071" y="55101"/>
                  </a:lnTo>
                  <a:lnTo>
                    <a:pt x="8375" y="55348"/>
                  </a:lnTo>
                  <a:lnTo>
                    <a:pt x="8694" y="55594"/>
                  </a:lnTo>
                  <a:lnTo>
                    <a:pt x="9013" y="55826"/>
                  </a:lnTo>
                  <a:lnTo>
                    <a:pt x="9346" y="56043"/>
                  </a:lnTo>
                  <a:lnTo>
                    <a:pt x="9694" y="56275"/>
                  </a:lnTo>
                  <a:lnTo>
                    <a:pt x="10041" y="56492"/>
                  </a:lnTo>
                  <a:lnTo>
                    <a:pt x="10403" y="56695"/>
                  </a:lnTo>
                  <a:lnTo>
                    <a:pt x="10766" y="56898"/>
                  </a:lnTo>
                  <a:lnTo>
                    <a:pt x="11142" y="57101"/>
                  </a:lnTo>
                  <a:lnTo>
                    <a:pt x="11519" y="57289"/>
                  </a:lnTo>
                  <a:lnTo>
                    <a:pt x="11910" y="57478"/>
                  </a:lnTo>
                  <a:lnTo>
                    <a:pt x="12301" y="57666"/>
                  </a:lnTo>
                  <a:lnTo>
                    <a:pt x="12707" y="57840"/>
                  </a:lnTo>
                  <a:lnTo>
                    <a:pt x="13127" y="57999"/>
                  </a:lnTo>
                  <a:lnTo>
                    <a:pt x="13548" y="58158"/>
                  </a:lnTo>
                  <a:lnTo>
                    <a:pt x="13982" y="58318"/>
                  </a:lnTo>
                  <a:lnTo>
                    <a:pt x="14431" y="58463"/>
                  </a:lnTo>
                  <a:lnTo>
                    <a:pt x="14880" y="58593"/>
                  </a:lnTo>
                  <a:lnTo>
                    <a:pt x="15779" y="58854"/>
                  </a:lnTo>
                  <a:lnTo>
                    <a:pt x="16677" y="59086"/>
                  </a:lnTo>
                  <a:lnTo>
                    <a:pt x="17575" y="59289"/>
                  </a:lnTo>
                  <a:lnTo>
                    <a:pt x="18474" y="59477"/>
                  </a:lnTo>
                  <a:lnTo>
                    <a:pt x="19357" y="59636"/>
                  </a:lnTo>
                  <a:lnTo>
                    <a:pt x="20227" y="59767"/>
                  </a:lnTo>
                  <a:lnTo>
                    <a:pt x="21096" y="59868"/>
                  </a:lnTo>
                  <a:lnTo>
                    <a:pt x="21965" y="59955"/>
                  </a:lnTo>
                  <a:lnTo>
                    <a:pt x="22820" y="60028"/>
                  </a:lnTo>
                  <a:lnTo>
                    <a:pt x="23675" y="60071"/>
                  </a:lnTo>
                  <a:lnTo>
                    <a:pt x="24515" y="60085"/>
                  </a:lnTo>
                  <a:lnTo>
                    <a:pt x="25341" y="60085"/>
                  </a:lnTo>
                  <a:lnTo>
                    <a:pt x="26167" y="60071"/>
                  </a:lnTo>
                  <a:lnTo>
                    <a:pt x="26979" y="60028"/>
                  </a:lnTo>
                  <a:lnTo>
                    <a:pt x="27790" y="59955"/>
                  </a:lnTo>
                  <a:lnTo>
                    <a:pt x="28587" y="59868"/>
                  </a:lnTo>
                  <a:lnTo>
                    <a:pt x="29384" y="59767"/>
                  </a:lnTo>
                  <a:lnTo>
                    <a:pt x="30166" y="59636"/>
                  </a:lnTo>
                  <a:lnTo>
                    <a:pt x="30934" y="59506"/>
                  </a:lnTo>
                  <a:lnTo>
                    <a:pt x="31687" y="59332"/>
                  </a:lnTo>
                  <a:lnTo>
                    <a:pt x="32441" y="59158"/>
                  </a:lnTo>
                  <a:lnTo>
                    <a:pt x="33180" y="58955"/>
                  </a:lnTo>
                  <a:lnTo>
                    <a:pt x="33919" y="58738"/>
                  </a:lnTo>
                  <a:lnTo>
                    <a:pt x="34629" y="58506"/>
                  </a:lnTo>
                  <a:lnTo>
                    <a:pt x="35338" y="58260"/>
                  </a:lnTo>
                  <a:lnTo>
                    <a:pt x="36034" y="57985"/>
                  </a:lnTo>
                  <a:lnTo>
                    <a:pt x="36715" y="57709"/>
                  </a:lnTo>
                  <a:lnTo>
                    <a:pt x="37396" y="57405"/>
                  </a:lnTo>
                  <a:lnTo>
                    <a:pt x="38048" y="57086"/>
                  </a:lnTo>
                  <a:lnTo>
                    <a:pt x="38700" y="56753"/>
                  </a:lnTo>
                  <a:lnTo>
                    <a:pt x="39323" y="56420"/>
                  </a:lnTo>
                  <a:lnTo>
                    <a:pt x="39946" y="56058"/>
                  </a:lnTo>
                  <a:lnTo>
                    <a:pt x="40554" y="55681"/>
                  </a:lnTo>
                  <a:lnTo>
                    <a:pt x="41148" y="55290"/>
                  </a:lnTo>
                  <a:lnTo>
                    <a:pt x="41728" y="54884"/>
                  </a:lnTo>
                  <a:lnTo>
                    <a:pt x="42293" y="54478"/>
                  </a:lnTo>
                  <a:lnTo>
                    <a:pt x="42858" y="54044"/>
                  </a:lnTo>
                  <a:lnTo>
                    <a:pt x="43394" y="53609"/>
                  </a:lnTo>
                  <a:lnTo>
                    <a:pt x="43916" y="53145"/>
                  </a:lnTo>
                  <a:lnTo>
                    <a:pt x="44423" y="52682"/>
                  </a:lnTo>
                  <a:lnTo>
                    <a:pt x="44916" y="52218"/>
                  </a:lnTo>
                  <a:lnTo>
                    <a:pt x="45394" y="51725"/>
                  </a:lnTo>
                  <a:lnTo>
                    <a:pt x="45857" y="51233"/>
                  </a:lnTo>
                  <a:lnTo>
                    <a:pt x="46292" y="50726"/>
                  </a:lnTo>
                  <a:lnTo>
                    <a:pt x="46727" y="50204"/>
                  </a:lnTo>
                  <a:lnTo>
                    <a:pt x="47132" y="49668"/>
                  </a:lnTo>
                  <a:lnTo>
                    <a:pt x="47538" y="49132"/>
                  </a:lnTo>
                  <a:lnTo>
                    <a:pt x="47915" y="48596"/>
                  </a:lnTo>
                  <a:lnTo>
                    <a:pt x="48277" y="48045"/>
                  </a:lnTo>
                  <a:lnTo>
                    <a:pt x="48610" y="47480"/>
                  </a:lnTo>
                  <a:lnTo>
                    <a:pt x="48943" y="46901"/>
                  </a:lnTo>
                  <a:lnTo>
                    <a:pt x="49248" y="46321"/>
                  </a:lnTo>
                  <a:lnTo>
                    <a:pt x="49537" y="45742"/>
                  </a:lnTo>
                  <a:lnTo>
                    <a:pt x="49813" y="45148"/>
                  </a:lnTo>
                  <a:lnTo>
                    <a:pt x="50059" y="44554"/>
                  </a:lnTo>
                  <a:lnTo>
                    <a:pt x="50291" y="43945"/>
                  </a:lnTo>
                  <a:lnTo>
                    <a:pt x="50508" y="43337"/>
                  </a:lnTo>
                  <a:lnTo>
                    <a:pt x="50696" y="42728"/>
                  </a:lnTo>
                  <a:lnTo>
                    <a:pt x="50870" y="42105"/>
                  </a:lnTo>
                  <a:lnTo>
                    <a:pt x="51030" y="41482"/>
                  </a:lnTo>
                  <a:lnTo>
                    <a:pt x="51160" y="40859"/>
                  </a:lnTo>
                  <a:lnTo>
                    <a:pt x="51276" y="40221"/>
                  </a:lnTo>
                  <a:lnTo>
                    <a:pt x="51363" y="39584"/>
                  </a:lnTo>
                  <a:lnTo>
                    <a:pt x="51435" y="38946"/>
                  </a:lnTo>
                  <a:lnTo>
                    <a:pt x="51885" y="34180"/>
                  </a:lnTo>
                  <a:lnTo>
                    <a:pt x="52348" y="29456"/>
                  </a:lnTo>
                  <a:lnTo>
                    <a:pt x="53203" y="20879"/>
                  </a:lnTo>
                  <a:lnTo>
                    <a:pt x="53826" y="14663"/>
                  </a:lnTo>
                  <a:lnTo>
                    <a:pt x="54072" y="12273"/>
                  </a:lnTo>
                  <a:lnTo>
                    <a:pt x="44177" y="2768"/>
                  </a:lnTo>
                  <a:lnTo>
                    <a:pt x="30514" y="1"/>
                  </a:lnTo>
                  <a:close/>
                </a:path>
              </a:pathLst>
            </a:custGeom>
            <a:solidFill>
              <a:srgbClr val="FDCC8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3" name="Google Shape;1803;p37">
              <a:extLst>
                <a:ext uri="{FF2B5EF4-FFF2-40B4-BE49-F238E27FC236}">
                  <a16:creationId xmlns:a16="http://schemas.microsoft.com/office/drawing/2014/main" id="{BD5A04FF-4D85-AEBF-6AB8-54B65F7760C3}"/>
                </a:ext>
              </a:extLst>
            </p:cNvPr>
            <p:cNvSpPr/>
            <p:nvPr/>
          </p:nvSpPr>
          <p:spPr>
            <a:xfrm>
              <a:off x="4084000" y="2287550"/>
              <a:ext cx="655650" cy="1380050"/>
            </a:xfrm>
            <a:custGeom>
              <a:avLst/>
              <a:gdLst/>
              <a:ahLst/>
              <a:cxnLst/>
              <a:rect l="l" t="t" r="r" b="b"/>
              <a:pathLst>
                <a:path w="26226" h="55202" extrusionOk="0">
                  <a:moveTo>
                    <a:pt x="6332" y="0"/>
                  </a:moveTo>
                  <a:lnTo>
                    <a:pt x="2971" y="14648"/>
                  </a:lnTo>
                  <a:lnTo>
                    <a:pt x="1" y="55028"/>
                  </a:lnTo>
                  <a:lnTo>
                    <a:pt x="218" y="55057"/>
                  </a:lnTo>
                  <a:lnTo>
                    <a:pt x="841" y="55115"/>
                  </a:lnTo>
                  <a:lnTo>
                    <a:pt x="1305" y="55144"/>
                  </a:lnTo>
                  <a:lnTo>
                    <a:pt x="1841" y="55173"/>
                  </a:lnTo>
                  <a:lnTo>
                    <a:pt x="2449" y="55202"/>
                  </a:lnTo>
                  <a:lnTo>
                    <a:pt x="3884" y="55202"/>
                  </a:lnTo>
                  <a:lnTo>
                    <a:pt x="4695" y="55173"/>
                  </a:lnTo>
                  <a:lnTo>
                    <a:pt x="5564" y="55115"/>
                  </a:lnTo>
                  <a:lnTo>
                    <a:pt x="6463" y="55043"/>
                  </a:lnTo>
                  <a:lnTo>
                    <a:pt x="7419" y="54927"/>
                  </a:lnTo>
                  <a:lnTo>
                    <a:pt x="8404" y="54782"/>
                  </a:lnTo>
                  <a:lnTo>
                    <a:pt x="8897" y="54695"/>
                  </a:lnTo>
                  <a:lnTo>
                    <a:pt x="9404" y="54593"/>
                  </a:lnTo>
                  <a:lnTo>
                    <a:pt x="9925" y="54478"/>
                  </a:lnTo>
                  <a:lnTo>
                    <a:pt x="10433" y="54362"/>
                  </a:lnTo>
                  <a:lnTo>
                    <a:pt x="10954" y="54231"/>
                  </a:lnTo>
                  <a:lnTo>
                    <a:pt x="11490" y="54086"/>
                  </a:lnTo>
                  <a:lnTo>
                    <a:pt x="12012" y="53927"/>
                  </a:lnTo>
                  <a:lnTo>
                    <a:pt x="12533" y="53753"/>
                  </a:lnTo>
                  <a:lnTo>
                    <a:pt x="13069" y="53565"/>
                  </a:lnTo>
                  <a:lnTo>
                    <a:pt x="13591" y="53362"/>
                  </a:lnTo>
                  <a:lnTo>
                    <a:pt x="14127" y="53145"/>
                  </a:lnTo>
                  <a:lnTo>
                    <a:pt x="14649" y="52913"/>
                  </a:lnTo>
                  <a:lnTo>
                    <a:pt x="15170" y="52666"/>
                  </a:lnTo>
                  <a:lnTo>
                    <a:pt x="15692" y="52391"/>
                  </a:lnTo>
                  <a:lnTo>
                    <a:pt x="16214" y="52116"/>
                  </a:lnTo>
                  <a:lnTo>
                    <a:pt x="16721" y="51812"/>
                  </a:lnTo>
                  <a:lnTo>
                    <a:pt x="17228" y="51493"/>
                  </a:lnTo>
                  <a:lnTo>
                    <a:pt x="17720" y="51160"/>
                  </a:lnTo>
                  <a:lnTo>
                    <a:pt x="18213" y="50812"/>
                  </a:lnTo>
                  <a:lnTo>
                    <a:pt x="18706" y="50435"/>
                  </a:lnTo>
                  <a:lnTo>
                    <a:pt x="19184" y="50044"/>
                  </a:lnTo>
                  <a:lnTo>
                    <a:pt x="19647" y="49624"/>
                  </a:lnTo>
                  <a:lnTo>
                    <a:pt x="20097" y="49189"/>
                  </a:lnTo>
                  <a:lnTo>
                    <a:pt x="20546" y="48726"/>
                  </a:lnTo>
                  <a:lnTo>
                    <a:pt x="20980" y="48247"/>
                  </a:lnTo>
                  <a:lnTo>
                    <a:pt x="21400" y="47740"/>
                  </a:lnTo>
                  <a:lnTo>
                    <a:pt x="21806" y="47219"/>
                  </a:lnTo>
                  <a:lnTo>
                    <a:pt x="22197" y="46668"/>
                  </a:lnTo>
                  <a:lnTo>
                    <a:pt x="22574" y="46103"/>
                  </a:lnTo>
                  <a:lnTo>
                    <a:pt x="22936" y="45495"/>
                  </a:lnTo>
                  <a:lnTo>
                    <a:pt x="23284" y="44872"/>
                  </a:lnTo>
                  <a:lnTo>
                    <a:pt x="23617" y="44234"/>
                  </a:lnTo>
                  <a:lnTo>
                    <a:pt x="23922" y="43553"/>
                  </a:lnTo>
                  <a:lnTo>
                    <a:pt x="24211" y="42858"/>
                  </a:lnTo>
                  <a:lnTo>
                    <a:pt x="24487" y="42119"/>
                  </a:lnTo>
                  <a:lnTo>
                    <a:pt x="24747" y="41365"/>
                  </a:lnTo>
                  <a:lnTo>
                    <a:pt x="24965" y="40597"/>
                  </a:lnTo>
                  <a:lnTo>
                    <a:pt x="25182" y="39815"/>
                  </a:lnTo>
                  <a:lnTo>
                    <a:pt x="25370" y="39018"/>
                  </a:lnTo>
                  <a:lnTo>
                    <a:pt x="25530" y="38236"/>
                  </a:lnTo>
                  <a:lnTo>
                    <a:pt x="25689" y="37439"/>
                  </a:lnTo>
                  <a:lnTo>
                    <a:pt x="25820" y="36627"/>
                  </a:lnTo>
                  <a:lnTo>
                    <a:pt x="25921" y="35816"/>
                  </a:lnTo>
                  <a:lnTo>
                    <a:pt x="26008" y="35005"/>
                  </a:lnTo>
                  <a:lnTo>
                    <a:pt x="26095" y="34193"/>
                  </a:lnTo>
                  <a:lnTo>
                    <a:pt x="26153" y="33382"/>
                  </a:lnTo>
                  <a:lnTo>
                    <a:pt x="26182" y="32556"/>
                  </a:lnTo>
                  <a:lnTo>
                    <a:pt x="26211" y="31745"/>
                  </a:lnTo>
                  <a:lnTo>
                    <a:pt x="26225" y="30919"/>
                  </a:lnTo>
                  <a:lnTo>
                    <a:pt x="26225" y="30108"/>
                  </a:lnTo>
                  <a:lnTo>
                    <a:pt x="26196" y="29282"/>
                  </a:lnTo>
                  <a:lnTo>
                    <a:pt x="26167" y="28470"/>
                  </a:lnTo>
                  <a:lnTo>
                    <a:pt x="26124" y="27644"/>
                  </a:lnTo>
                  <a:lnTo>
                    <a:pt x="26066" y="26833"/>
                  </a:lnTo>
                  <a:lnTo>
                    <a:pt x="25993" y="26036"/>
                  </a:lnTo>
                  <a:lnTo>
                    <a:pt x="25921" y="25225"/>
                  </a:lnTo>
                  <a:lnTo>
                    <a:pt x="25834" y="24428"/>
                  </a:lnTo>
                  <a:lnTo>
                    <a:pt x="25733" y="23631"/>
                  </a:lnTo>
                  <a:lnTo>
                    <a:pt x="25617" y="22834"/>
                  </a:lnTo>
                  <a:lnTo>
                    <a:pt x="25501" y="22052"/>
                  </a:lnTo>
                  <a:lnTo>
                    <a:pt x="25370" y="21284"/>
                  </a:lnTo>
                  <a:lnTo>
                    <a:pt x="25240" y="20516"/>
                  </a:lnTo>
                  <a:lnTo>
                    <a:pt x="24950" y="19009"/>
                  </a:lnTo>
                  <a:lnTo>
                    <a:pt x="24631" y="17531"/>
                  </a:lnTo>
                  <a:lnTo>
                    <a:pt x="24298" y="16097"/>
                  </a:lnTo>
                  <a:lnTo>
                    <a:pt x="23950" y="14721"/>
                  </a:lnTo>
                  <a:lnTo>
                    <a:pt x="23588" y="13388"/>
                  </a:lnTo>
                  <a:lnTo>
                    <a:pt x="23212" y="12127"/>
                  </a:lnTo>
                  <a:lnTo>
                    <a:pt x="22849" y="10925"/>
                  </a:lnTo>
                  <a:lnTo>
                    <a:pt x="22487" y="9780"/>
                  </a:lnTo>
                  <a:lnTo>
                    <a:pt x="22125" y="8708"/>
                  </a:lnTo>
                  <a:lnTo>
                    <a:pt x="21777" y="7723"/>
                  </a:lnTo>
                  <a:lnTo>
                    <a:pt x="21458" y="6824"/>
                  </a:lnTo>
                  <a:lnTo>
                    <a:pt x="21154" y="5998"/>
                  </a:lnTo>
                  <a:lnTo>
                    <a:pt x="20864" y="5274"/>
                  </a:lnTo>
                  <a:lnTo>
                    <a:pt x="20401" y="4129"/>
                  </a:lnTo>
                  <a:lnTo>
                    <a:pt x="20097" y="3405"/>
                  </a:lnTo>
                  <a:lnTo>
                    <a:pt x="19995" y="3159"/>
                  </a:lnTo>
                  <a:lnTo>
                    <a:pt x="6332" y="0"/>
                  </a:lnTo>
                  <a:close/>
                </a:path>
              </a:pathLst>
            </a:custGeom>
            <a:solidFill>
              <a:srgbClr val="5F47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4" name="Google Shape;1804;p37">
              <a:extLst>
                <a:ext uri="{FF2B5EF4-FFF2-40B4-BE49-F238E27FC236}">
                  <a16:creationId xmlns:a16="http://schemas.microsoft.com/office/drawing/2014/main" id="{218063DC-C7BF-1B5B-52F0-C75E900062EE}"/>
                </a:ext>
              </a:extLst>
            </p:cNvPr>
            <p:cNvSpPr/>
            <p:nvPr/>
          </p:nvSpPr>
          <p:spPr>
            <a:xfrm>
              <a:off x="3801475" y="1727200"/>
              <a:ext cx="821525" cy="831300"/>
            </a:xfrm>
            <a:custGeom>
              <a:avLst/>
              <a:gdLst/>
              <a:ahLst/>
              <a:cxnLst/>
              <a:rect l="l" t="t" r="r" b="b"/>
              <a:pathLst>
                <a:path w="32861" h="33252" extrusionOk="0">
                  <a:moveTo>
                    <a:pt x="7795" y="0"/>
                  </a:moveTo>
                  <a:lnTo>
                    <a:pt x="7375" y="15"/>
                  </a:lnTo>
                  <a:lnTo>
                    <a:pt x="6970" y="43"/>
                  </a:lnTo>
                  <a:lnTo>
                    <a:pt x="6564" y="87"/>
                  </a:lnTo>
                  <a:lnTo>
                    <a:pt x="6158" y="145"/>
                  </a:lnTo>
                  <a:lnTo>
                    <a:pt x="5767" y="203"/>
                  </a:lnTo>
                  <a:lnTo>
                    <a:pt x="5028" y="333"/>
                  </a:lnTo>
                  <a:lnTo>
                    <a:pt x="4362" y="478"/>
                  </a:lnTo>
                  <a:lnTo>
                    <a:pt x="3768" y="623"/>
                  </a:lnTo>
                  <a:lnTo>
                    <a:pt x="3275" y="768"/>
                  </a:lnTo>
                  <a:lnTo>
                    <a:pt x="2898" y="884"/>
                  </a:lnTo>
                  <a:lnTo>
                    <a:pt x="2580" y="985"/>
                  </a:lnTo>
                  <a:lnTo>
                    <a:pt x="1" y="8505"/>
                  </a:lnTo>
                  <a:lnTo>
                    <a:pt x="3362" y="15228"/>
                  </a:lnTo>
                  <a:lnTo>
                    <a:pt x="21183" y="33252"/>
                  </a:lnTo>
                  <a:lnTo>
                    <a:pt x="21618" y="33208"/>
                  </a:lnTo>
                  <a:lnTo>
                    <a:pt x="22748" y="33049"/>
                  </a:lnTo>
                  <a:lnTo>
                    <a:pt x="23516" y="32933"/>
                  </a:lnTo>
                  <a:lnTo>
                    <a:pt x="24385" y="32788"/>
                  </a:lnTo>
                  <a:lnTo>
                    <a:pt x="25312" y="32614"/>
                  </a:lnTo>
                  <a:lnTo>
                    <a:pt x="26283" y="32411"/>
                  </a:lnTo>
                  <a:lnTo>
                    <a:pt x="27268" y="32165"/>
                  </a:lnTo>
                  <a:lnTo>
                    <a:pt x="27761" y="32035"/>
                  </a:lnTo>
                  <a:lnTo>
                    <a:pt x="28239" y="31890"/>
                  </a:lnTo>
                  <a:lnTo>
                    <a:pt x="28717" y="31745"/>
                  </a:lnTo>
                  <a:lnTo>
                    <a:pt x="29181" y="31585"/>
                  </a:lnTo>
                  <a:lnTo>
                    <a:pt x="29615" y="31426"/>
                  </a:lnTo>
                  <a:lnTo>
                    <a:pt x="30036" y="31238"/>
                  </a:lnTo>
                  <a:lnTo>
                    <a:pt x="30441" y="31064"/>
                  </a:lnTo>
                  <a:lnTo>
                    <a:pt x="30803" y="30861"/>
                  </a:lnTo>
                  <a:lnTo>
                    <a:pt x="31151" y="30658"/>
                  </a:lnTo>
                  <a:lnTo>
                    <a:pt x="31455" y="30441"/>
                  </a:lnTo>
                  <a:lnTo>
                    <a:pt x="31716" y="30223"/>
                  </a:lnTo>
                  <a:lnTo>
                    <a:pt x="31847" y="30108"/>
                  </a:lnTo>
                  <a:lnTo>
                    <a:pt x="31948" y="29992"/>
                  </a:lnTo>
                  <a:lnTo>
                    <a:pt x="32049" y="29861"/>
                  </a:lnTo>
                  <a:lnTo>
                    <a:pt x="32136" y="29745"/>
                  </a:lnTo>
                  <a:lnTo>
                    <a:pt x="32209" y="29615"/>
                  </a:lnTo>
                  <a:lnTo>
                    <a:pt x="32267" y="29485"/>
                  </a:lnTo>
                  <a:lnTo>
                    <a:pt x="32383" y="29209"/>
                  </a:lnTo>
                  <a:lnTo>
                    <a:pt x="32470" y="28905"/>
                  </a:lnTo>
                  <a:lnTo>
                    <a:pt x="32557" y="28572"/>
                  </a:lnTo>
                  <a:lnTo>
                    <a:pt x="32644" y="28224"/>
                  </a:lnTo>
                  <a:lnTo>
                    <a:pt x="32701" y="27833"/>
                  </a:lnTo>
                  <a:lnTo>
                    <a:pt x="32759" y="27427"/>
                  </a:lnTo>
                  <a:lnTo>
                    <a:pt x="32803" y="27007"/>
                  </a:lnTo>
                  <a:lnTo>
                    <a:pt x="32832" y="26558"/>
                  </a:lnTo>
                  <a:lnTo>
                    <a:pt x="32861" y="26080"/>
                  </a:lnTo>
                  <a:lnTo>
                    <a:pt x="32861" y="25587"/>
                  </a:lnTo>
                  <a:lnTo>
                    <a:pt x="32861" y="25080"/>
                  </a:lnTo>
                  <a:lnTo>
                    <a:pt x="32832" y="24558"/>
                  </a:lnTo>
                  <a:lnTo>
                    <a:pt x="32803" y="24022"/>
                  </a:lnTo>
                  <a:lnTo>
                    <a:pt x="32759" y="23472"/>
                  </a:lnTo>
                  <a:lnTo>
                    <a:pt x="32687" y="22907"/>
                  </a:lnTo>
                  <a:lnTo>
                    <a:pt x="32615" y="22342"/>
                  </a:lnTo>
                  <a:lnTo>
                    <a:pt x="32528" y="21748"/>
                  </a:lnTo>
                  <a:lnTo>
                    <a:pt x="32426" y="21154"/>
                  </a:lnTo>
                  <a:lnTo>
                    <a:pt x="32296" y="20559"/>
                  </a:lnTo>
                  <a:lnTo>
                    <a:pt x="32165" y="19951"/>
                  </a:lnTo>
                  <a:lnTo>
                    <a:pt x="32006" y="19342"/>
                  </a:lnTo>
                  <a:lnTo>
                    <a:pt x="31832" y="18719"/>
                  </a:lnTo>
                  <a:lnTo>
                    <a:pt x="31644" y="18111"/>
                  </a:lnTo>
                  <a:lnTo>
                    <a:pt x="31441" y="17488"/>
                  </a:lnTo>
                  <a:lnTo>
                    <a:pt x="31209" y="16865"/>
                  </a:lnTo>
                  <a:lnTo>
                    <a:pt x="30963" y="16256"/>
                  </a:lnTo>
                  <a:lnTo>
                    <a:pt x="30702" y="15648"/>
                  </a:lnTo>
                  <a:lnTo>
                    <a:pt x="30427" y="15039"/>
                  </a:lnTo>
                  <a:lnTo>
                    <a:pt x="30122" y="14431"/>
                  </a:lnTo>
                  <a:lnTo>
                    <a:pt x="29804" y="13837"/>
                  </a:lnTo>
                  <a:lnTo>
                    <a:pt x="29471" y="13243"/>
                  </a:lnTo>
                  <a:lnTo>
                    <a:pt x="29108" y="12663"/>
                  </a:lnTo>
                  <a:lnTo>
                    <a:pt x="28905" y="12373"/>
                  </a:lnTo>
                  <a:lnTo>
                    <a:pt x="28703" y="12084"/>
                  </a:lnTo>
                  <a:lnTo>
                    <a:pt x="28485" y="11808"/>
                  </a:lnTo>
                  <a:lnTo>
                    <a:pt x="28268" y="11519"/>
                  </a:lnTo>
                  <a:lnTo>
                    <a:pt x="28022" y="11243"/>
                  </a:lnTo>
                  <a:lnTo>
                    <a:pt x="27775" y="10968"/>
                  </a:lnTo>
                  <a:lnTo>
                    <a:pt x="27254" y="10417"/>
                  </a:lnTo>
                  <a:lnTo>
                    <a:pt x="26689" y="9881"/>
                  </a:lnTo>
                  <a:lnTo>
                    <a:pt x="26095" y="9360"/>
                  </a:lnTo>
                  <a:lnTo>
                    <a:pt x="25486" y="8838"/>
                  </a:lnTo>
                  <a:lnTo>
                    <a:pt x="24834" y="8346"/>
                  </a:lnTo>
                  <a:lnTo>
                    <a:pt x="24168" y="7853"/>
                  </a:lnTo>
                  <a:lnTo>
                    <a:pt x="23487" y="7375"/>
                  </a:lnTo>
                  <a:lnTo>
                    <a:pt x="22806" y="6911"/>
                  </a:lnTo>
                  <a:lnTo>
                    <a:pt x="22096" y="6462"/>
                  </a:lnTo>
                  <a:lnTo>
                    <a:pt x="21400" y="6027"/>
                  </a:lnTo>
                  <a:lnTo>
                    <a:pt x="20690" y="5607"/>
                  </a:lnTo>
                  <a:lnTo>
                    <a:pt x="19995" y="5201"/>
                  </a:lnTo>
                  <a:lnTo>
                    <a:pt x="19299" y="4810"/>
                  </a:lnTo>
                  <a:lnTo>
                    <a:pt x="18618" y="4448"/>
                  </a:lnTo>
                  <a:lnTo>
                    <a:pt x="17966" y="4100"/>
                  </a:lnTo>
                  <a:lnTo>
                    <a:pt x="16691" y="3463"/>
                  </a:lnTo>
                  <a:lnTo>
                    <a:pt x="15532" y="2912"/>
                  </a:lnTo>
                  <a:lnTo>
                    <a:pt x="14518" y="2449"/>
                  </a:lnTo>
                  <a:lnTo>
                    <a:pt x="13663" y="2072"/>
                  </a:lnTo>
                  <a:lnTo>
                    <a:pt x="13026" y="1797"/>
                  </a:lnTo>
                  <a:lnTo>
                    <a:pt x="12475" y="1579"/>
                  </a:lnTo>
                  <a:lnTo>
                    <a:pt x="12345" y="1434"/>
                  </a:lnTo>
                  <a:lnTo>
                    <a:pt x="12214" y="1290"/>
                  </a:lnTo>
                  <a:lnTo>
                    <a:pt x="12084" y="1174"/>
                  </a:lnTo>
                  <a:lnTo>
                    <a:pt x="11939" y="1043"/>
                  </a:lnTo>
                  <a:lnTo>
                    <a:pt x="11794" y="927"/>
                  </a:lnTo>
                  <a:lnTo>
                    <a:pt x="11635" y="826"/>
                  </a:lnTo>
                  <a:lnTo>
                    <a:pt x="11476" y="724"/>
                  </a:lnTo>
                  <a:lnTo>
                    <a:pt x="11316" y="638"/>
                  </a:lnTo>
                  <a:lnTo>
                    <a:pt x="10968" y="478"/>
                  </a:lnTo>
                  <a:lnTo>
                    <a:pt x="10606" y="348"/>
                  </a:lnTo>
                  <a:lnTo>
                    <a:pt x="10230" y="232"/>
                  </a:lnTo>
                  <a:lnTo>
                    <a:pt x="9838" y="145"/>
                  </a:lnTo>
                  <a:lnTo>
                    <a:pt x="9447" y="87"/>
                  </a:lnTo>
                  <a:lnTo>
                    <a:pt x="9041" y="29"/>
                  </a:lnTo>
                  <a:lnTo>
                    <a:pt x="8621" y="0"/>
                  </a:lnTo>
                  <a:close/>
                </a:path>
              </a:pathLst>
            </a:custGeom>
            <a:solidFill>
              <a:srgbClr val="5F47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5" name="Google Shape;1805;p37">
              <a:extLst>
                <a:ext uri="{FF2B5EF4-FFF2-40B4-BE49-F238E27FC236}">
                  <a16:creationId xmlns:a16="http://schemas.microsoft.com/office/drawing/2014/main" id="{5CADE555-2ABE-5DB5-01B5-CB796D3458C2}"/>
                </a:ext>
              </a:extLst>
            </p:cNvPr>
            <p:cNvSpPr/>
            <p:nvPr/>
          </p:nvSpPr>
          <p:spPr>
            <a:xfrm>
              <a:off x="3256700" y="2015150"/>
              <a:ext cx="1045025" cy="1365950"/>
            </a:xfrm>
            <a:custGeom>
              <a:avLst/>
              <a:gdLst/>
              <a:ahLst/>
              <a:cxnLst/>
              <a:rect l="l" t="t" r="r" b="b"/>
              <a:pathLst>
                <a:path w="41801" h="54638" extrusionOk="0">
                  <a:moveTo>
                    <a:pt x="18633" y="1"/>
                  </a:moveTo>
                  <a:lnTo>
                    <a:pt x="3203" y="6535"/>
                  </a:lnTo>
                  <a:lnTo>
                    <a:pt x="3043" y="7622"/>
                  </a:lnTo>
                  <a:lnTo>
                    <a:pt x="2652" y="10563"/>
                  </a:lnTo>
                  <a:lnTo>
                    <a:pt x="2377" y="12591"/>
                  </a:lnTo>
                  <a:lnTo>
                    <a:pt x="2087" y="14880"/>
                  </a:lnTo>
                  <a:lnTo>
                    <a:pt x="1783" y="17416"/>
                  </a:lnTo>
                  <a:lnTo>
                    <a:pt x="1464" y="20096"/>
                  </a:lnTo>
                  <a:lnTo>
                    <a:pt x="1145" y="22878"/>
                  </a:lnTo>
                  <a:lnTo>
                    <a:pt x="855" y="25718"/>
                  </a:lnTo>
                  <a:lnTo>
                    <a:pt x="595" y="28529"/>
                  </a:lnTo>
                  <a:lnTo>
                    <a:pt x="464" y="29905"/>
                  </a:lnTo>
                  <a:lnTo>
                    <a:pt x="363" y="31253"/>
                  </a:lnTo>
                  <a:lnTo>
                    <a:pt x="261" y="32571"/>
                  </a:lnTo>
                  <a:lnTo>
                    <a:pt x="174" y="33846"/>
                  </a:lnTo>
                  <a:lnTo>
                    <a:pt x="102" y="35078"/>
                  </a:lnTo>
                  <a:lnTo>
                    <a:pt x="44" y="36237"/>
                  </a:lnTo>
                  <a:lnTo>
                    <a:pt x="15" y="37338"/>
                  </a:lnTo>
                  <a:lnTo>
                    <a:pt x="1" y="38381"/>
                  </a:lnTo>
                  <a:lnTo>
                    <a:pt x="1" y="39323"/>
                  </a:lnTo>
                  <a:lnTo>
                    <a:pt x="30" y="40192"/>
                  </a:lnTo>
                  <a:lnTo>
                    <a:pt x="73" y="40989"/>
                  </a:lnTo>
                  <a:lnTo>
                    <a:pt x="145" y="41786"/>
                  </a:lnTo>
                  <a:lnTo>
                    <a:pt x="218" y="42554"/>
                  </a:lnTo>
                  <a:lnTo>
                    <a:pt x="319" y="43307"/>
                  </a:lnTo>
                  <a:lnTo>
                    <a:pt x="435" y="44046"/>
                  </a:lnTo>
                  <a:lnTo>
                    <a:pt x="566" y="44756"/>
                  </a:lnTo>
                  <a:lnTo>
                    <a:pt x="696" y="45452"/>
                  </a:lnTo>
                  <a:lnTo>
                    <a:pt x="841" y="46118"/>
                  </a:lnTo>
                  <a:lnTo>
                    <a:pt x="1000" y="46770"/>
                  </a:lnTo>
                  <a:lnTo>
                    <a:pt x="1174" y="47393"/>
                  </a:lnTo>
                  <a:lnTo>
                    <a:pt x="1334" y="48002"/>
                  </a:lnTo>
                  <a:lnTo>
                    <a:pt x="1522" y="48581"/>
                  </a:lnTo>
                  <a:lnTo>
                    <a:pt x="1696" y="49146"/>
                  </a:lnTo>
                  <a:lnTo>
                    <a:pt x="1884" y="49682"/>
                  </a:lnTo>
                  <a:lnTo>
                    <a:pt x="2072" y="50189"/>
                  </a:lnTo>
                  <a:lnTo>
                    <a:pt x="2261" y="50682"/>
                  </a:lnTo>
                  <a:lnTo>
                    <a:pt x="2623" y="51580"/>
                  </a:lnTo>
                  <a:lnTo>
                    <a:pt x="2971" y="52363"/>
                  </a:lnTo>
                  <a:lnTo>
                    <a:pt x="3304" y="53044"/>
                  </a:lnTo>
                  <a:lnTo>
                    <a:pt x="3594" y="53609"/>
                  </a:lnTo>
                  <a:lnTo>
                    <a:pt x="3840" y="54058"/>
                  </a:lnTo>
                  <a:lnTo>
                    <a:pt x="4028" y="54377"/>
                  </a:lnTo>
                  <a:lnTo>
                    <a:pt x="4188" y="54637"/>
                  </a:lnTo>
                  <a:lnTo>
                    <a:pt x="34469" y="54246"/>
                  </a:lnTo>
                  <a:lnTo>
                    <a:pt x="41800" y="30094"/>
                  </a:lnTo>
                  <a:lnTo>
                    <a:pt x="34078" y="11084"/>
                  </a:lnTo>
                  <a:lnTo>
                    <a:pt x="18633"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6" name="Google Shape;1806;p37">
              <a:extLst>
                <a:ext uri="{FF2B5EF4-FFF2-40B4-BE49-F238E27FC236}">
                  <a16:creationId xmlns:a16="http://schemas.microsoft.com/office/drawing/2014/main" id="{9F2E2463-7944-5A6E-9D6F-126A2A4A4376}"/>
                </a:ext>
              </a:extLst>
            </p:cNvPr>
            <p:cNvSpPr/>
            <p:nvPr/>
          </p:nvSpPr>
          <p:spPr>
            <a:xfrm>
              <a:off x="2814425" y="4353625"/>
              <a:ext cx="769025" cy="410425"/>
            </a:xfrm>
            <a:custGeom>
              <a:avLst/>
              <a:gdLst/>
              <a:ahLst/>
              <a:cxnLst/>
              <a:rect l="l" t="t" r="r" b="b"/>
              <a:pathLst>
                <a:path w="30761" h="16417" extrusionOk="0">
                  <a:moveTo>
                    <a:pt x="24023" y="1"/>
                  </a:moveTo>
                  <a:lnTo>
                    <a:pt x="23661" y="30"/>
                  </a:lnTo>
                  <a:lnTo>
                    <a:pt x="23328" y="73"/>
                  </a:lnTo>
                  <a:lnTo>
                    <a:pt x="22994" y="116"/>
                  </a:lnTo>
                  <a:lnTo>
                    <a:pt x="22661" y="189"/>
                  </a:lnTo>
                  <a:lnTo>
                    <a:pt x="22357" y="261"/>
                  </a:lnTo>
                  <a:lnTo>
                    <a:pt x="22053" y="348"/>
                  </a:lnTo>
                  <a:lnTo>
                    <a:pt x="21763" y="435"/>
                  </a:lnTo>
                  <a:lnTo>
                    <a:pt x="21241" y="638"/>
                  </a:lnTo>
                  <a:lnTo>
                    <a:pt x="20778" y="826"/>
                  </a:lnTo>
                  <a:lnTo>
                    <a:pt x="20415" y="1000"/>
                  </a:lnTo>
                  <a:lnTo>
                    <a:pt x="20140" y="1145"/>
                  </a:lnTo>
                  <a:lnTo>
                    <a:pt x="19894" y="1290"/>
                  </a:lnTo>
                  <a:lnTo>
                    <a:pt x="19169" y="1391"/>
                  </a:lnTo>
                  <a:lnTo>
                    <a:pt x="18373" y="1522"/>
                  </a:lnTo>
                  <a:lnTo>
                    <a:pt x="17373" y="1710"/>
                  </a:lnTo>
                  <a:lnTo>
                    <a:pt x="16243" y="1928"/>
                  </a:lnTo>
                  <a:lnTo>
                    <a:pt x="15649" y="2058"/>
                  </a:lnTo>
                  <a:lnTo>
                    <a:pt x="15055" y="2203"/>
                  </a:lnTo>
                  <a:lnTo>
                    <a:pt x="14461" y="2362"/>
                  </a:lnTo>
                  <a:lnTo>
                    <a:pt x="13867" y="2522"/>
                  </a:lnTo>
                  <a:lnTo>
                    <a:pt x="13301" y="2695"/>
                  </a:lnTo>
                  <a:lnTo>
                    <a:pt x="12765" y="2869"/>
                  </a:lnTo>
                  <a:lnTo>
                    <a:pt x="12461" y="2652"/>
                  </a:lnTo>
                  <a:lnTo>
                    <a:pt x="12084" y="2420"/>
                  </a:lnTo>
                  <a:lnTo>
                    <a:pt x="11592" y="2116"/>
                  </a:lnTo>
                  <a:lnTo>
                    <a:pt x="10998" y="1783"/>
                  </a:lnTo>
                  <a:lnTo>
                    <a:pt x="10302" y="1435"/>
                  </a:lnTo>
                  <a:lnTo>
                    <a:pt x="9926" y="1247"/>
                  </a:lnTo>
                  <a:lnTo>
                    <a:pt x="9534" y="1073"/>
                  </a:lnTo>
                  <a:lnTo>
                    <a:pt x="9129" y="899"/>
                  </a:lnTo>
                  <a:lnTo>
                    <a:pt x="8709" y="739"/>
                  </a:lnTo>
                  <a:lnTo>
                    <a:pt x="8274" y="595"/>
                  </a:lnTo>
                  <a:lnTo>
                    <a:pt x="7839" y="450"/>
                  </a:lnTo>
                  <a:lnTo>
                    <a:pt x="7390" y="334"/>
                  </a:lnTo>
                  <a:lnTo>
                    <a:pt x="6926" y="218"/>
                  </a:lnTo>
                  <a:lnTo>
                    <a:pt x="6477" y="131"/>
                  </a:lnTo>
                  <a:lnTo>
                    <a:pt x="6014" y="73"/>
                  </a:lnTo>
                  <a:lnTo>
                    <a:pt x="5550" y="44"/>
                  </a:lnTo>
                  <a:lnTo>
                    <a:pt x="5086" y="30"/>
                  </a:lnTo>
                  <a:lnTo>
                    <a:pt x="4623" y="59"/>
                  </a:lnTo>
                  <a:lnTo>
                    <a:pt x="4405" y="73"/>
                  </a:lnTo>
                  <a:lnTo>
                    <a:pt x="4174" y="116"/>
                  </a:lnTo>
                  <a:lnTo>
                    <a:pt x="3956" y="145"/>
                  </a:lnTo>
                  <a:lnTo>
                    <a:pt x="3739" y="203"/>
                  </a:lnTo>
                  <a:lnTo>
                    <a:pt x="3507" y="261"/>
                  </a:lnTo>
                  <a:lnTo>
                    <a:pt x="3304" y="334"/>
                  </a:lnTo>
                  <a:lnTo>
                    <a:pt x="3087" y="406"/>
                  </a:lnTo>
                  <a:lnTo>
                    <a:pt x="2870" y="508"/>
                  </a:lnTo>
                  <a:lnTo>
                    <a:pt x="2667" y="609"/>
                  </a:lnTo>
                  <a:lnTo>
                    <a:pt x="2464" y="711"/>
                  </a:lnTo>
                  <a:lnTo>
                    <a:pt x="2261" y="841"/>
                  </a:lnTo>
                  <a:lnTo>
                    <a:pt x="2058" y="971"/>
                  </a:lnTo>
                  <a:lnTo>
                    <a:pt x="1870" y="1131"/>
                  </a:lnTo>
                  <a:lnTo>
                    <a:pt x="1682" y="1290"/>
                  </a:lnTo>
                  <a:lnTo>
                    <a:pt x="1508" y="1449"/>
                  </a:lnTo>
                  <a:lnTo>
                    <a:pt x="1334" y="1638"/>
                  </a:lnTo>
                  <a:lnTo>
                    <a:pt x="1174" y="1812"/>
                  </a:lnTo>
                  <a:lnTo>
                    <a:pt x="1030" y="2000"/>
                  </a:lnTo>
                  <a:lnTo>
                    <a:pt x="899" y="2188"/>
                  </a:lnTo>
                  <a:lnTo>
                    <a:pt x="769" y="2391"/>
                  </a:lnTo>
                  <a:lnTo>
                    <a:pt x="653" y="2594"/>
                  </a:lnTo>
                  <a:lnTo>
                    <a:pt x="551" y="2797"/>
                  </a:lnTo>
                  <a:lnTo>
                    <a:pt x="450" y="3014"/>
                  </a:lnTo>
                  <a:lnTo>
                    <a:pt x="363" y="3232"/>
                  </a:lnTo>
                  <a:lnTo>
                    <a:pt x="291" y="3449"/>
                  </a:lnTo>
                  <a:lnTo>
                    <a:pt x="233" y="3666"/>
                  </a:lnTo>
                  <a:lnTo>
                    <a:pt x="175" y="3898"/>
                  </a:lnTo>
                  <a:lnTo>
                    <a:pt x="117" y="4130"/>
                  </a:lnTo>
                  <a:lnTo>
                    <a:pt x="73" y="4362"/>
                  </a:lnTo>
                  <a:lnTo>
                    <a:pt x="44" y="4593"/>
                  </a:lnTo>
                  <a:lnTo>
                    <a:pt x="1" y="5072"/>
                  </a:lnTo>
                  <a:lnTo>
                    <a:pt x="1" y="5550"/>
                  </a:lnTo>
                  <a:lnTo>
                    <a:pt x="15" y="6042"/>
                  </a:lnTo>
                  <a:lnTo>
                    <a:pt x="59" y="6535"/>
                  </a:lnTo>
                  <a:lnTo>
                    <a:pt x="146" y="7042"/>
                  </a:lnTo>
                  <a:lnTo>
                    <a:pt x="233" y="7535"/>
                  </a:lnTo>
                  <a:lnTo>
                    <a:pt x="363" y="8027"/>
                  </a:lnTo>
                  <a:lnTo>
                    <a:pt x="493" y="8520"/>
                  </a:lnTo>
                  <a:lnTo>
                    <a:pt x="667" y="9013"/>
                  </a:lnTo>
                  <a:lnTo>
                    <a:pt x="841" y="9491"/>
                  </a:lnTo>
                  <a:lnTo>
                    <a:pt x="1030" y="9954"/>
                  </a:lnTo>
                  <a:lnTo>
                    <a:pt x="1247" y="10418"/>
                  </a:lnTo>
                  <a:lnTo>
                    <a:pt x="1464" y="10853"/>
                  </a:lnTo>
                  <a:lnTo>
                    <a:pt x="1696" y="11287"/>
                  </a:lnTo>
                  <a:lnTo>
                    <a:pt x="1942" y="11707"/>
                  </a:lnTo>
                  <a:lnTo>
                    <a:pt x="2189" y="12099"/>
                  </a:lnTo>
                  <a:lnTo>
                    <a:pt x="2449" y="12475"/>
                  </a:lnTo>
                  <a:lnTo>
                    <a:pt x="2710" y="12823"/>
                  </a:lnTo>
                  <a:lnTo>
                    <a:pt x="2971" y="13156"/>
                  </a:lnTo>
                  <a:lnTo>
                    <a:pt x="3232" y="13446"/>
                  </a:lnTo>
                  <a:lnTo>
                    <a:pt x="3493" y="13721"/>
                  </a:lnTo>
                  <a:lnTo>
                    <a:pt x="3753" y="13968"/>
                  </a:lnTo>
                  <a:lnTo>
                    <a:pt x="4014" y="14171"/>
                  </a:lnTo>
                  <a:lnTo>
                    <a:pt x="4261" y="14359"/>
                  </a:lnTo>
                  <a:lnTo>
                    <a:pt x="4521" y="14518"/>
                  </a:lnTo>
                  <a:lnTo>
                    <a:pt x="4826" y="14678"/>
                  </a:lnTo>
                  <a:lnTo>
                    <a:pt x="5130" y="14822"/>
                  </a:lnTo>
                  <a:lnTo>
                    <a:pt x="5463" y="14967"/>
                  </a:lnTo>
                  <a:lnTo>
                    <a:pt x="5811" y="15098"/>
                  </a:lnTo>
                  <a:lnTo>
                    <a:pt x="6173" y="15228"/>
                  </a:lnTo>
                  <a:lnTo>
                    <a:pt x="6564" y="15344"/>
                  </a:lnTo>
                  <a:lnTo>
                    <a:pt x="6955" y="15460"/>
                  </a:lnTo>
                  <a:lnTo>
                    <a:pt x="7376" y="15576"/>
                  </a:lnTo>
                  <a:lnTo>
                    <a:pt x="7796" y="15663"/>
                  </a:lnTo>
                  <a:lnTo>
                    <a:pt x="8245" y="15764"/>
                  </a:lnTo>
                  <a:lnTo>
                    <a:pt x="8694" y="15851"/>
                  </a:lnTo>
                  <a:lnTo>
                    <a:pt x="9636" y="16011"/>
                  </a:lnTo>
                  <a:lnTo>
                    <a:pt x="10621" y="16141"/>
                  </a:lnTo>
                  <a:lnTo>
                    <a:pt x="11650" y="16242"/>
                  </a:lnTo>
                  <a:lnTo>
                    <a:pt x="12693" y="16315"/>
                  </a:lnTo>
                  <a:lnTo>
                    <a:pt x="13765" y="16373"/>
                  </a:lnTo>
                  <a:lnTo>
                    <a:pt x="14852" y="16402"/>
                  </a:lnTo>
                  <a:lnTo>
                    <a:pt x="15953" y="16416"/>
                  </a:lnTo>
                  <a:lnTo>
                    <a:pt x="17054" y="16402"/>
                  </a:lnTo>
                  <a:lnTo>
                    <a:pt x="18155" y="16373"/>
                  </a:lnTo>
                  <a:lnTo>
                    <a:pt x="19256" y="16300"/>
                  </a:lnTo>
                  <a:lnTo>
                    <a:pt x="20328" y="16228"/>
                  </a:lnTo>
                  <a:lnTo>
                    <a:pt x="21386" y="16126"/>
                  </a:lnTo>
                  <a:lnTo>
                    <a:pt x="22415" y="16011"/>
                  </a:lnTo>
                  <a:lnTo>
                    <a:pt x="23415" y="15866"/>
                  </a:lnTo>
                  <a:lnTo>
                    <a:pt x="24356" y="15706"/>
                  </a:lnTo>
                  <a:lnTo>
                    <a:pt x="25269" y="15518"/>
                  </a:lnTo>
                  <a:lnTo>
                    <a:pt x="26124" y="15315"/>
                  </a:lnTo>
                  <a:lnTo>
                    <a:pt x="26921" y="15098"/>
                  </a:lnTo>
                  <a:lnTo>
                    <a:pt x="27298" y="14982"/>
                  </a:lnTo>
                  <a:lnTo>
                    <a:pt x="27645" y="14866"/>
                  </a:lnTo>
                  <a:lnTo>
                    <a:pt x="27993" y="14750"/>
                  </a:lnTo>
                  <a:lnTo>
                    <a:pt x="28312" y="14620"/>
                  </a:lnTo>
                  <a:lnTo>
                    <a:pt x="28602" y="14489"/>
                  </a:lnTo>
                  <a:lnTo>
                    <a:pt x="28891" y="14344"/>
                  </a:lnTo>
                  <a:lnTo>
                    <a:pt x="29138" y="14214"/>
                  </a:lnTo>
                  <a:lnTo>
                    <a:pt x="29384" y="14069"/>
                  </a:lnTo>
                  <a:lnTo>
                    <a:pt x="29587" y="13910"/>
                  </a:lnTo>
                  <a:lnTo>
                    <a:pt x="29790" y="13765"/>
                  </a:lnTo>
                  <a:lnTo>
                    <a:pt x="29949" y="13605"/>
                  </a:lnTo>
                  <a:lnTo>
                    <a:pt x="30094" y="13446"/>
                  </a:lnTo>
                  <a:lnTo>
                    <a:pt x="30210" y="13287"/>
                  </a:lnTo>
                  <a:lnTo>
                    <a:pt x="30297" y="13113"/>
                  </a:lnTo>
                  <a:lnTo>
                    <a:pt x="30355" y="12939"/>
                  </a:lnTo>
                  <a:lnTo>
                    <a:pt x="30384" y="12765"/>
                  </a:lnTo>
                  <a:lnTo>
                    <a:pt x="30456" y="12475"/>
                  </a:lnTo>
                  <a:lnTo>
                    <a:pt x="30514" y="12142"/>
                  </a:lnTo>
                  <a:lnTo>
                    <a:pt x="30586" y="11678"/>
                  </a:lnTo>
                  <a:lnTo>
                    <a:pt x="30659" y="11128"/>
                  </a:lnTo>
                  <a:lnTo>
                    <a:pt x="30717" y="10476"/>
                  </a:lnTo>
                  <a:lnTo>
                    <a:pt x="30746" y="9766"/>
                  </a:lnTo>
                  <a:lnTo>
                    <a:pt x="30760" y="9375"/>
                  </a:lnTo>
                  <a:lnTo>
                    <a:pt x="30760" y="8984"/>
                  </a:lnTo>
                  <a:lnTo>
                    <a:pt x="30746" y="8578"/>
                  </a:lnTo>
                  <a:lnTo>
                    <a:pt x="30731" y="8158"/>
                  </a:lnTo>
                  <a:lnTo>
                    <a:pt x="30702" y="7723"/>
                  </a:lnTo>
                  <a:lnTo>
                    <a:pt x="30644" y="7288"/>
                  </a:lnTo>
                  <a:lnTo>
                    <a:pt x="30586" y="6839"/>
                  </a:lnTo>
                  <a:lnTo>
                    <a:pt x="30514" y="6405"/>
                  </a:lnTo>
                  <a:lnTo>
                    <a:pt x="30413" y="5955"/>
                  </a:lnTo>
                  <a:lnTo>
                    <a:pt x="30311" y="5506"/>
                  </a:lnTo>
                  <a:lnTo>
                    <a:pt x="30181" y="5057"/>
                  </a:lnTo>
                  <a:lnTo>
                    <a:pt x="30021" y="4608"/>
                  </a:lnTo>
                  <a:lnTo>
                    <a:pt x="29848" y="4173"/>
                  </a:lnTo>
                  <a:lnTo>
                    <a:pt x="29645" y="3724"/>
                  </a:lnTo>
                  <a:lnTo>
                    <a:pt x="29427" y="3304"/>
                  </a:lnTo>
                  <a:lnTo>
                    <a:pt x="29181" y="2884"/>
                  </a:lnTo>
                  <a:lnTo>
                    <a:pt x="28906" y="2478"/>
                  </a:lnTo>
                  <a:lnTo>
                    <a:pt x="28602" y="2072"/>
                  </a:lnTo>
                  <a:lnTo>
                    <a:pt x="28442" y="1884"/>
                  </a:lnTo>
                  <a:lnTo>
                    <a:pt x="28283" y="1710"/>
                  </a:lnTo>
                  <a:lnTo>
                    <a:pt x="28123" y="1536"/>
                  </a:lnTo>
                  <a:lnTo>
                    <a:pt x="27950" y="1391"/>
                  </a:lnTo>
                  <a:lnTo>
                    <a:pt x="27790" y="1232"/>
                  </a:lnTo>
                  <a:lnTo>
                    <a:pt x="27616" y="1102"/>
                  </a:lnTo>
                  <a:lnTo>
                    <a:pt x="27269" y="855"/>
                  </a:lnTo>
                  <a:lnTo>
                    <a:pt x="26906" y="638"/>
                  </a:lnTo>
                  <a:lnTo>
                    <a:pt x="26559" y="464"/>
                  </a:lnTo>
                  <a:lnTo>
                    <a:pt x="26196" y="319"/>
                  </a:lnTo>
                  <a:lnTo>
                    <a:pt x="25820" y="203"/>
                  </a:lnTo>
                  <a:lnTo>
                    <a:pt x="25457" y="116"/>
                  </a:lnTo>
                  <a:lnTo>
                    <a:pt x="25095" y="59"/>
                  </a:lnTo>
                  <a:lnTo>
                    <a:pt x="24733" y="15"/>
                  </a:lnTo>
                  <a:lnTo>
                    <a:pt x="24371" y="1"/>
                  </a:lnTo>
                  <a:close/>
                </a:path>
              </a:pathLst>
            </a:custGeom>
            <a:solidFill>
              <a:srgbClr val="6666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7" name="Google Shape;1807;p37">
              <a:extLst>
                <a:ext uri="{FF2B5EF4-FFF2-40B4-BE49-F238E27FC236}">
                  <a16:creationId xmlns:a16="http://schemas.microsoft.com/office/drawing/2014/main" id="{B235FA3B-104C-12C5-2EBF-4C66A500F127}"/>
                </a:ext>
              </a:extLst>
            </p:cNvPr>
            <p:cNvSpPr/>
            <p:nvPr/>
          </p:nvSpPr>
          <p:spPr>
            <a:xfrm>
              <a:off x="3178100" y="3767200"/>
              <a:ext cx="422000" cy="670125"/>
            </a:xfrm>
            <a:custGeom>
              <a:avLst/>
              <a:gdLst/>
              <a:ahLst/>
              <a:cxnLst/>
              <a:rect l="l" t="t" r="r" b="b"/>
              <a:pathLst>
                <a:path w="16880" h="26805" extrusionOk="0">
                  <a:moveTo>
                    <a:pt x="0" y="0"/>
                  </a:moveTo>
                  <a:lnTo>
                    <a:pt x="87" y="971"/>
                  </a:lnTo>
                  <a:lnTo>
                    <a:pt x="334" y="3536"/>
                  </a:lnTo>
                  <a:lnTo>
                    <a:pt x="696" y="7216"/>
                  </a:lnTo>
                  <a:lnTo>
                    <a:pt x="913" y="9317"/>
                  </a:lnTo>
                  <a:lnTo>
                    <a:pt x="1145" y="11504"/>
                  </a:lnTo>
                  <a:lnTo>
                    <a:pt x="1391" y="13721"/>
                  </a:lnTo>
                  <a:lnTo>
                    <a:pt x="1652" y="15923"/>
                  </a:lnTo>
                  <a:lnTo>
                    <a:pt x="1913" y="18010"/>
                  </a:lnTo>
                  <a:lnTo>
                    <a:pt x="2174" y="19951"/>
                  </a:lnTo>
                  <a:lnTo>
                    <a:pt x="2435" y="21690"/>
                  </a:lnTo>
                  <a:lnTo>
                    <a:pt x="2565" y="22443"/>
                  </a:lnTo>
                  <a:lnTo>
                    <a:pt x="2695" y="23124"/>
                  </a:lnTo>
                  <a:lnTo>
                    <a:pt x="2826" y="23733"/>
                  </a:lnTo>
                  <a:lnTo>
                    <a:pt x="2942" y="24240"/>
                  </a:lnTo>
                  <a:lnTo>
                    <a:pt x="3058" y="24646"/>
                  </a:lnTo>
                  <a:lnTo>
                    <a:pt x="3116" y="24805"/>
                  </a:lnTo>
                  <a:lnTo>
                    <a:pt x="3174" y="24935"/>
                  </a:lnTo>
                  <a:lnTo>
                    <a:pt x="3231" y="25066"/>
                  </a:lnTo>
                  <a:lnTo>
                    <a:pt x="3304" y="25167"/>
                  </a:lnTo>
                  <a:lnTo>
                    <a:pt x="3391" y="25283"/>
                  </a:lnTo>
                  <a:lnTo>
                    <a:pt x="3478" y="25385"/>
                  </a:lnTo>
                  <a:lnTo>
                    <a:pt x="3579" y="25486"/>
                  </a:lnTo>
                  <a:lnTo>
                    <a:pt x="3695" y="25587"/>
                  </a:lnTo>
                  <a:lnTo>
                    <a:pt x="3941" y="25776"/>
                  </a:lnTo>
                  <a:lnTo>
                    <a:pt x="4217" y="25935"/>
                  </a:lnTo>
                  <a:lnTo>
                    <a:pt x="4535" y="26095"/>
                  </a:lnTo>
                  <a:lnTo>
                    <a:pt x="4869" y="26225"/>
                  </a:lnTo>
                  <a:lnTo>
                    <a:pt x="5231" y="26341"/>
                  </a:lnTo>
                  <a:lnTo>
                    <a:pt x="5622" y="26442"/>
                  </a:lnTo>
                  <a:lnTo>
                    <a:pt x="6028" y="26544"/>
                  </a:lnTo>
                  <a:lnTo>
                    <a:pt x="6448" y="26616"/>
                  </a:lnTo>
                  <a:lnTo>
                    <a:pt x="6883" y="26674"/>
                  </a:lnTo>
                  <a:lnTo>
                    <a:pt x="7317" y="26732"/>
                  </a:lnTo>
                  <a:lnTo>
                    <a:pt x="7781" y="26761"/>
                  </a:lnTo>
                  <a:lnTo>
                    <a:pt x="8230" y="26790"/>
                  </a:lnTo>
                  <a:lnTo>
                    <a:pt x="8694" y="26804"/>
                  </a:lnTo>
                  <a:lnTo>
                    <a:pt x="9143" y="26790"/>
                  </a:lnTo>
                  <a:lnTo>
                    <a:pt x="9606" y="26790"/>
                  </a:lnTo>
                  <a:lnTo>
                    <a:pt x="10056" y="26761"/>
                  </a:lnTo>
                  <a:lnTo>
                    <a:pt x="10490" y="26718"/>
                  </a:lnTo>
                  <a:lnTo>
                    <a:pt x="10925" y="26674"/>
                  </a:lnTo>
                  <a:lnTo>
                    <a:pt x="11331" y="26616"/>
                  </a:lnTo>
                  <a:lnTo>
                    <a:pt x="11736" y="26544"/>
                  </a:lnTo>
                  <a:lnTo>
                    <a:pt x="12113" y="26471"/>
                  </a:lnTo>
                  <a:lnTo>
                    <a:pt x="12461" y="26384"/>
                  </a:lnTo>
                  <a:lnTo>
                    <a:pt x="12794" y="26283"/>
                  </a:lnTo>
                  <a:lnTo>
                    <a:pt x="13084" y="26181"/>
                  </a:lnTo>
                  <a:lnTo>
                    <a:pt x="13359" y="26066"/>
                  </a:lnTo>
                  <a:lnTo>
                    <a:pt x="13591" y="25950"/>
                  </a:lnTo>
                  <a:lnTo>
                    <a:pt x="13794" y="25819"/>
                  </a:lnTo>
                  <a:lnTo>
                    <a:pt x="13939" y="25674"/>
                  </a:lnTo>
                  <a:lnTo>
                    <a:pt x="14011" y="25602"/>
                  </a:lnTo>
                  <a:lnTo>
                    <a:pt x="14055" y="25529"/>
                  </a:lnTo>
                  <a:lnTo>
                    <a:pt x="14112" y="25443"/>
                  </a:lnTo>
                  <a:lnTo>
                    <a:pt x="14156" y="25327"/>
                  </a:lnTo>
                  <a:lnTo>
                    <a:pt x="14257" y="25008"/>
                  </a:lnTo>
                  <a:lnTo>
                    <a:pt x="14373" y="24573"/>
                  </a:lnTo>
                  <a:lnTo>
                    <a:pt x="14475" y="24037"/>
                  </a:lnTo>
                  <a:lnTo>
                    <a:pt x="14591" y="23414"/>
                  </a:lnTo>
                  <a:lnTo>
                    <a:pt x="14721" y="22719"/>
                  </a:lnTo>
                  <a:lnTo>
                    <a:pt x="14967" y="21081"/>
                  </a:lnTo>
                  <a:lnTo>
                    <a:pt x="15228" y="19212"/>
                  </a:lnTo>
                  <a:lnTo>
                    <a:pt x="15474" y="17169"/>
                  </a:lnTo>
                  <a:lnTo>
                    <a:pt x="15721" y="15011"/>
                  </a:lnTo>
                  <a:lnTo>
                    <a:pt x="15967" y="12794"/>
                  </a:lnTo>
                  <a:lnTo>
                    <a:pt x="16184" y="10592"/>
                  </a:lnTo>
                  <a:lnTo>
                    <a:pt x="16387" y="8462"/>
                  </a:lnTo>
                  <a:lnTo>
                    <a:pt x="16561" y="6477"/>
                  </a:lnTo>
                  <a:lnTo>
                    <a:pt x="16706" y="4680"/>
                  </a:lnTo>
                  <a:lnTo>
                    <a:pt x="16807" y="3159"/>
                  </a:lnTo>
                  <a:lnTo>
                    <a:pt x="16865" y="1956"/>
                  </a:lnTo>
                  <a:lnTo>
                    <a:pt x="16880" y="1507"/>
                  </a:lnTo>
                  <a:lnTo>
                    <a:pt x="16880" y="1145"/>
                  </a:lnTo>
                  <a:lnTo>
                    <a:pt x="16865" y="913"/>
                  </a:lnTo>
                  <a:lnTo>
                    <a:pt x="16851" y="841"/>
                  </a:lnTo>
                  <a:lnTo>
                    <a:pt x="16836" y="797"/>
                  </a:lnTo>
                  <a:lnTo>
                    <a:pt x="16807" y="768"/>
                  </a:lnTo>
                  <a:lnTo>
                    <a:pt x="16749" y="739"/>
                  </a:lnTo>
                  <a:lnTo>
                    <a:pt x="16576" y="681"/>
                  </a:lnTo>
                  <a:lnTo>
                    <a:pt x="16329" y="638"/>
                  </a:lnTo>
                  <a:lnTo>
                    <a:pt x="15996" y="580"/>
                  </a:lnTo>
                  <a:lnTo>
                    <a:pt x="15590" y="536"/>
                  </a:lnTo>
                  <a:lnTo>
                    <a:pt x="15127" y="493"/>
                  </a:lnTo>
                  <a:lnTo>
                    <a:pt x="14040" y="421"/>
                  </a:lnTo>
                  <a:lnTo>
                    <a:pt x="12751" y="348"/>
                  </a:lnTo>
                  <a:lnTo>
                    <a:pt x="11331" y="276"/>
                  </a:lnTo>
                  <a:lnTo>
                    <a:pt x="9824" y="218"/>
                  </a:lnTo>
                  <a:lnTo>
                    <a:pt x="8274" y="174"/>
                  </a:lnTo>
                  <a:lnTo>
                    <a:pt x="5231" y="87"/>
                  </a:lnTo>
                  <a:lnTo>
                    <a:pt x="2579" y="44"/>
                  </a:lnTo>
                  <a:lnTo>
                    <a:pt x="0" y="0"/>
                  </a:lnTo>
                  <a:close/>
                </a:path>
              </a:pathLst>
            </a:custGeom>
            <a:solidFill>
              <a:srgbClr val="FDCC8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8" name="Google Shape;1808;p37">
              <a:extLst>
                <a:ext uri="{FF2B5EF4-FFF2-40B4-BE49-F238E27FC236}">
                  <a16:creationId xmlns:a16="http://schemas.microsoft.com/office/drawing/2014/main" id="{8D8BD5DC-6FF3-3565-0C44-C3CE51202D31}"/>
                </a:ext>
              </a:extLst>
            </p:cNvPr>
            <p:cNvSpPr/>
            <p:nvPr/>
          </p:nvSpPr>
          <p:spPr>
            <a:xfrm>
              <a:off x="3179175" y="3767200"/>
              <a:ext cx="420925" cy="377100"/>
            </a:xfrm>
            <a:custGeom>
              <a:avLst/>
              <a:gdLst/>
              <a:ahLst/>
              <a:cxnLst/>
              <a:rect l="l" t="t" r="r" b="b"/>
              <a:pathLst>
                <a:path w="16837" h="15084" extrusionOk="0">
                  <a:moveTo>
                    <a:pt x="523" y="0"/>
                  </a:moveTo>
                  <a:lnTo>
                    <a:pt x="1" y="464"/>
                  </a:lnTo>
                  <a:lnTo>
                    <a:pt x="276" y="3434"/>
                  </a:lnTo>
                  <a:lnTo>
                    <a:pt x="899" y="4159"/>
                  </a:lnTo>
                  <a:lnTo>
                    <a:pt x="1522" y="4854"/>
                  </a:lnTo>
                  <a:lnTo>
                    <a:pt x="2160" y="5550"/>
                  </a:lnTo>
                  <a:lnTo>
                    <a:pt x="2826" y="6216"/>
                  </a:lnTo>
                  <a:lnTo>
                    <a:pt x="3493" y="6882"/>
                  </a:lnTo>
                  <a:lnTo>
                    <a:pt x="4174" y="7534"/>
                  </a:lnTo>
                  <a:lnTo>
                    <a:pt x="4884" y="8158"/>
                  </a:lnTo>
                  <a:lnTo>
                    <a:pt x="5594" y="8781"/>
                  </a:lnTo>
                  <a:lnTo>
                    <a:pt x="6318" y="9389"/>
                  </a:lnTo>
                  <a:lnTo>
                    <a:pt x="7057" y="9969"/>
                  </a:lnTo>
                  <a:lnTo>
                    <a:pt x="7810" y="10534"/>
                  </a:lnTo>
                  <a:lnTo>
                    <a:pt x="8578" y="11084"/>
                  </a:lnTo>
                  <a:lnTo>
                    <a:pt x="9346" y="11620"/>
                  </a:lnTo>
                  <a:lnTo>
                    <a:pt x="10143" y="12142"/>
                  </a:lnTo>
                  <a:lnTo>
                    <a:pt x="10940" y="12649"/>
                  </a:lnTo>
                  <a:lnTo>
                    <a:pt x="11751" y="13127"/>
                  </a:lnTo>
                  <a:lnTo>
                    <a:pt x="12708" y="13663"/>
                  </a:lnTo>
                  <a:lnTo>
                    <a:pt x="13186" y="13924"/>
                  </a:lnTo>
                  <a:lnTo>
                    <a:pt x="13678" y="14170"/>
                  </a:lnTo>
                  <a:lnTo>
                    <a:pt x="14171" y="14417"/>
                  </a:lnTo>
                  <a:lnTo>
                    <a:pt x="14664" y="14648"/>
                  </a:lnTo>
                  <a:lnTo>
                    <a:pt x="15171" y="14880"/>
                  </a:lnTo>
                  <a:lnTo>
                    <a:pt x="15678" y="15083"/>
                  </a:lnTo>
                  <a:lnTo>
                    <a:pt x="15939" y="12591"/>
                  </a:lnTo>
                  <a:lnTo>
                    <a:pt x="16199" y="10113"/>
                  </a:lnTo>
                  <a:lnTo>
                    <a:pt x="16417" y="7737"/>
                  </a:lnTo>
                  <a:lnTo>
                    <a:pt x="16591" y="5579"/>
                  </a:lnTo>
                  <a:lnTo>
                    <a:pt x="16735" y="3724"/>
                  </a:lnTo>
                  <a:lnTo>
                    <a:pt x="16808" y="2232"/>
                  </a:lnTo>
                  <a:lnTo>
                    <a:pt x="16837" y="1667"/>
                  </a:lnTo>
                  <a:lnTo>
                    <a:pt x="16837" y="1232"/>
                  </a:lnTo>
                  <a:lnTo>
                    <a:pt x="16822" y="928"/>
                  </a:lnTo>
                  <a:lnTo>
                    <a:pt x="16808" y="841"/>
                  </a:lnTo>
                  <a:lnTo>
                    <a:pt x="16793" y="797"/>
                  </a:lnTo>
                  <a:lnTo>
                    <a:pt x="16764" y="768"/>
                  </a:lnTo>
                  <a:lnTo>
                    <a:pt x="16721" y="739"/>
                  </a:lnTo>
                  <a:lnTo>
                    <a:pt x="16576" y="696"/>
                  </a:lnTo>
                  <a:lnTo>
                    <a:pt x="16373" y="652"/>
                  </a:lnTo>
                  <a:lnTo>
                    <a:pt x="16112" y="609"/>
                  </a:lnTo>
                  <a:lnTo>
                    <a:pt x="15402" y="522"/>
                  </a:lnTo>
                  <a:lnTo>
                    <a:pt x="14504" y="450"/>
                  </a:lnTo>
                  <a:lnTo>
                    <a:pt x="13432" y="377"/>
                  </a:lnTo>
                  <a:lnTo>
                    <a:pt x="12244" y="319"/>
                  </a:lnTo>
                  <a:lnTo>
                    <a:pt x="10954" y="261"/>
                  </a:lnTo>
                  <a:lnTo>
                    <a:pt x="9592" y="218"/>
                  </a:lnTo>
                  <a:lnTo>
                    <a:pt x="6825" y="131"/>
                  </a:lnTo>
                  <a:lnTo>
                    <a:pt x="4217" y="73"/>
                  </a:lnTo>
                  <a:lnTo>
                    <a:pt x="523" y="0"/>
                  </a:lnTo>
                  <a:close/>
                </a:path>
              </a:pathLst>
            </a:custGeom>
            <a:solidFill>
              <a:srgbClr val="FCAE6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49" name="Google Shape;1809;p37">
              <a:extLst>
                <a:ext uri="{FF2B5EF4-FFF2-40B4-BE49-F238E27FC236}">
                  <a16:creationId xmlns:a16="http://schemas.microsoft.com/office/drawing/2014/main" id="{DD928E86-5EF6-9F32-4089-4228B0D504FC}"/>
                </a:ext>
              </a:extLst>
            </p:cNvPr>
            <p:cNvSpPr/>
            <p:nvPr/>
          </p:nvSpPr>
          <p:spPr>
            <a:xfrm>
              <a:off x="3044450" y="3101450"/>
              <a:ext cx="1138475" cy="774075"/>
            </a:xfrm>
            <a:custGeom>
              <a:avLst/>
              <a:gdLst/>
              <a:ahLst/>
              <a:cxnLst/>
              <a:rect l="l" t="t" r="r" b="b"/>
              <a:pathLst>
                <a:path w="45539" h="30963" extrusionOk="0">
                  <a:moveTo>
                    <a:pt x="21545" y="0"/>
                  </a:moveTo>
                  <a:lnTo>
                    <a:pt x="20878" y="15"/>
                  </a:lnTo>
                  <a:lnTo>
                    <a:pt x="20212" y="15"/>
                  </a:lnTo>
                  <a:lnTo>
                    <a:pt x="19545" y="44"/>
                  </a:lnTo>
                  <a:lnTo>
                    <a:pt x="18893" y="73"/>
                  </a:lnTo>
                  <a:lnTo>
                    <a:pt x="18241" y="116"/>
                  </a:lnTo>
                  <a:lnTo>
                    <a:pt x="17589" y="174"/>
                  </a:lnTo>
                  <a:lnTo>
                    <a:pt x="16952" y="246"/>
                  </a:lnTo>
                  <a:lnTo>
                    <a:pt x="16314" y="319"/>
                  </a:lnTo>
                  <a:lnTo>
                    <a:pt x="15691" y="406"/>
                  </a:lnTo>
                  <a:lnTo>
                    <a:pt x="15068" y="507"/>
                  </a:lnTo>
                  <a:lnTo>
                    <a:pt x="14460" y="623"/>
                  </a:lnTo>
                  <a:lnTo>
                    <a:pt x="13866" y="754"/>
                  </a:lnTo>
                  <a:lnTo>
                    <a:pt x="13272" y="898"/>
                  </a:lnTo>
                  <a:lnTo>
                    <a:pt x="12692" y="1058"/>
                  </a:lnTo>
                  <a:lnTo>
                    <a:pt x="12127" y="1246"/>
                  </a:lnTo>
                  <a:lnTo>
                    <a:pt x="11591" y="1449"/>
                  </a:lnTo>
                  <a:lnTo>
                    <a:pt x="11055" y="1681"/>
                  </a:lnTo>
                  <a:lnTo>
                    <a:pt x="10533" y="1942"/>
                  </a:lnTo>
                  <a:lnTo>
                    <a:pt x="10041" y="2217"/>
                  </a:lnTo>
                  <a:lnTo>
                    <a:pt x="9548" y="2521"/>
                  </a:lnTo>
                  <a:lnTo>
                    <a:pt x="9085" y="2840"/>
                  </a:lnTo>
                  <a:lnTo>
                    <a:pt x="8621" y="3173"/>
                  </a:lnTo>
                  <a:lnTo>
                    <a:pt x="8172" y="3535"/>
                  </a:lnTo>
                  <a:lnTo>
                    <a:pt x="7752" y="3912"/>
                  </a:lnTo>
                  <a:lnTo>
                    <a:pt x="7331" y="4303"/>
                  </a:lnTo>
                  <a:lnTo>
                    <a:pt x="6926" y="4709"/>
                  </a:lnTo>
                  <a:lnTo>
                    <a:pt x="6535" y="5129"/>
                  </a:lnTo>
                  <a:lnTo>
                    <a:pt x="6172" y="5564"/>
                  </a:lnTo>
                  <a:lnTo>
                    <a:pt x="5796" y="6013"/>
                  </a:lnTo>
                  <a:lnTo>
                    <a:pt x="5448" y="6477"/>
                  </a:lnTo>
                  <a:lnTo>
                    <a:pt x="5115" y="6955"/>
                  </a:lnTo>
                  <a:lnTo>
                    <a:pt x="4796" y="7433"/>
                  </a:lnTo>
                  <a:lnTo>
                    <a:pt x="4477" y="7925"/>
                  </a:lnTo>
                  <a:lnTo>
                    <a:pt x="4173" y="8433"/>
                  </a:lnTo>
                  <a:lnTo>
                    <a:pt x="3898" y="8954"/>
                  </a:lnTo>
                  <a:lnTo>
                    <a:pt x="3622" y="9476"/>
                  </a:lnTo>
                  <a:lnTo>
                    <a:pt x="3347" y="9997"/>
                  </a:lnTo>
                  <a:lnTo>
                    <a:pt x="3101" y="10533"/>
                  </a:lnTo>
                  <a:lnTo>
                    <a:pt x="2854" y="11070"/>
                  </a:lnTo>
                  <a:lnTo>
                    <a:pt x="2623" y="11620"/>
                  </a:lnTo>
                  <a:lnTo>
                    <a:pt x="2405" y="12171"/>
                  </a:lnTo>
                  <a:lnTo>
                    <a:pt x="2202" y="12721"/>
                  </a:lnTo>
                  <a:lnTo>
                    <a:pt x="2000" y="13272"/>
                  </a:lnTo>
                  <a:lnTo>
                    <a:pt x="1811" y="13822"/>
                  </a:lnTo>
                  <a:lnTo>
                    <a:pt x="1637" y="14373"/>
                  </a:lnTo>
                  <a:lnTo>
                    <a:pt x="1478" y="14938"/>
                  </a:lnTo>
                  <a:lnTo>
                    <a:pt x="1319" y="15489"/>
                  </a:lnTo>
                  <a:lnTo>
                    <a:pt x="1174" y="16039"/>
                  </a:lnTo>
                  <a:lnTo>
                    <a:pt x="1029" y="16590"/>
                  </a:lnTo>
                  <a:lnTo>
                    <a:pt x="783" y="17662"/>
                  </a:lnTo>
                  <a:lnTo>
                    <a:pt x="580" y="18734"/>
                  </a:lnTo>
                  <a:lnTo>
                    <a:pt x="406" y="19763"/>
                  </a:lnTo>
                  <a:lnTo>
                    <a:pt x="261" y="20762"/>
                  </a:lnTo>
                  <a:lnTo>
                    <a:pt x="145" y="21719"/>
                  </a:lnTo>
                  <a:lnTo>
                    <a:pt x="73" y="22631"/>
                  </a:lnTo>
                  <a:lnTo>
                    <a:pt x="29" y="23486"/>
                  </a:lnTo>
                  <a:lnTo>
                    <a:pt x="0" y="24283"/>
                  </a:lnTo>
                  <a:lnTo>
                    <a:pt x="15" y="25022"/>
                  </a:lnTo>
                  <a:lnTo>
                    <a:pt x="44" y="25674"/>
                  </a:lnTo>
                  <a:lnTo>
                    <a:pt x="102" y="26239"/>
                  </a:lnTo>
                  <a:lnTo>
                    <a:pt x="145" y="26500"/>
                  </a:lnTo>
                  <a:lnTo>
                    <a:pt x="174" y="26732"/>
                  </a:lnTo>
                  <a:lnTo>
                    <a:pt x="232" y="26949"/>
                  </a:lnTo>
                  <a:lnTo>
                    <a:pt x="275" y="27123"/>
                  </a:lnTo>
                  <a:lnTo>
                    <a:pt x="333" y="27282"/>
                  </a:lnTo>
                  <a:lnTo>
                    <a:pt x="406" y="27427"/>
                  </a:lnTo>
                  <a:lnTo>
                    <a:pt x="478" y="27543"/>
                  </a:lnTo>
                  <a:lnTo>
                    <a:pt x="594" y="27659"/>
                  </a:lnTo>
                  <a:lnTo>
                    <a:pt x="725" y="27775"/>
                  </a:lnTo>
                  <a:lnTo>
                    <a:pt x="884" y="27891"/>
                  </a:lnTo>
                  <a:lnTo>
                    <a:pt x="1072" y="28021"/>
                  </a:lnTo>
                  <a:lnTo>
                    <a:pt x="1290" y="28137"/>
                  </a:lnTo>
                  <a:lnTo>
                    <a:pt x="1536" y="28239"/>
                  </a:lnTo>
                  <a:lnTo>
                    <a:pt x="1797" y="28355"/>
                  </a:lnTo>
                  <a:lnTo>
                    <a:pt x="2072" y="28470"/>
                  </a:lnTo>
                  <a:lnTo>
                    <a:pt x="2376" y="28586"/>
                  </a:lnTo>
                  <a:lnTo>
                    <a:pt x="3043" y="28804"/>
                  </a:lnTo>
                  <a:lnTo>
                    <a:pt x="3796" y="29007"/>
                  </a:lnTo>
                  <a:lnTo>
                    <a:pt x="4593" y="29224"/>
                  </a:lnTo>
                  <a:lnTo>
                    <a:pt x="5462" y="29412"/>
                  </a:lnTo>
                  <a:lnTo>
                    <a:pt x="6390" y="29601"/>
                  </a:lnTo>
                  <a:lnTo>
                    <a:pt x="7360" y="29774"/>
                  </a:lnTo>
                  <a:lnTo>
                    <a:pt x="8360" y="29948"/>
                  </a:lnTo>
                  <a:lnTo>
                    <a:pt x="9389" y="30108"/>
                  </a:lnTo>
                  <a:lnTo>
                    <a:pt x="10447" y="30253"/>
                  </a:lnTo>
                  <a:lnTo>
                    <a:pt x="11519" y="30397"/>
                  </a:lnTo>
                  <a:lnTo>
                    <a:pt x="12605" y="30513"/>
                  </a:lnTo>
                  <a:lnTo>
                    <a:pt x="13677" y="30629"/>
                  </a:lnTo>
                  <a:lnTo>
                    <a:pt x="14750" y="30716"/>
                  </a:lnTo>
                  <a:lnTo>
                    <a:pt x="15807" y="30803"/>
                  </a:lnTo>
                  <a:lnTo>
                    <a:pt x="16851" y="30861"/>
                  </a:lnTo>
                  <a:lnTo>
                    <a:pt x="17865" y="30919"/>
                  </a:lnTo>
                  <a:lnTo>
                    <a:pt x="18835" y="30948"/>
                  </a:lnTo>
                  <a:lnTo>
                    <a:pt x="19763" y="30962"/>
                  </a:lnTo>
                  <a:lnTo>
                    <a:pt x="20647" y="30962"/>
                  </a:lnTo>
                  <a:lnTo>
                    <a:pt x="21458" y="30934"/>
                  </a:lnTo>
                  <a:lnTo>
                    <a:pt x="22211" y="30890"/>
                  </a:lnTo>
                  <a:lnTo>
                    <a:pt x="22892" y="30832"/>
                  </a:lnTo>
                  <a:lnTo>
                    <a:pt x="23501" y="30745"/>
                  </a:lnTo>
                  <a:lnTo>
                    <a:pt x="23762" y="30702"/>
                  </a:lnTo>
                  <a:lnTo>
                    <a:pt x="24008" y="30644"/>
                  </a:lnTo>
                  <a:lnTo>
                    <a:pt x="24225" y="30586"/>
                  </a:lnTo>
                  <a:lnTo>
                    <a:pt x="24428" y="30513"/>
                  </a:lnTo>
                  <a:lnTo>
                    <a:pt x="24602" y="30441"/>
                  </a:lnTo>
                  <a:lnTo>
                    <a:pt x="24747" y="30368"/>
                  </a:lnTo>
                  <a:lnTo>
                    <a:pt x="24863" y="30282"/>
                  </a:lnTo>
                  <a:lnTo>
                    <a:pt x="24950" y="30195"/>
                  </a:lnTo>
                  <a:lnTo>
                    <a:pt x="25254" y="29789"/>
                  </a:lnTo>
                  <a:lnTo>
                    <a:pt x="25587" y="29354"/>
                  </a:lnTo>
                  <a:lnTo>
                    <a:pt x="25949" y="28876"/>
                  </a:lnTo>
                  <a:lnTo>
                    <a:pt x="26355" y="28383"/>
                  </a:lnTo>
                  <a:lnTo>
                    <a:pt x="26775" y="27876"/>
                  </a:lnTo>
                  <a:lnTo>
                    <a:pt x="27239" y="27355"/>
                  </a:lnTo>
                  <a:lnTo>
                    <a:pt x="27485" y="27108"/>
                  </a:lnTo>
                  <a:lnTo>
                    <a:pt x="27746" y="26862"/>
                  </a:lnTo>
                  <a:lnTo>
                    <a:pt x="28007" y="26616"/>
                  </a:lnTo>
                  <a:lnTo>
                    <a:pt x="28297" y="26384"/>
                  </a:lnTo>
                  <a:lnTo>
                    <a:pt x="28572" y="26152"/>
                  </a:lnTo>
                  <a:lnTo>
                    <a:pt x="28876" y="25935"/>
                  </a:lnTo>
                  <a:lnTo>
                    <a:pt x="29195" y="25732"/>
                  </a:lnTo>
                  <a:lnTo>
                    <a:pt x="29514" y="25529"/>
                  </a:lnTo>
                  <a:lnTo>
                    <a:pt x="29847" y="25355"/>
                  </a:lnTo>
                  <a:lnTo>
                    <a:pt x="30195" y="25181"/>
                  </a:lnTo>
                  <a:lnTo>
                    <a:pt x="30557" y="25037"/>
                  </a:lnTo>
                  <a:lnTo>
                    <a:pt x="30934" y="24906"/>
                  </a:lnTo>
                  <a:lnTo>
                    <a:pt x="31325" y="24790"/>
                  </a:lnTo>
                  <a:lnTo>
                    <a:pt x="31730" y="24703"/>
                  </a:lnTo>
                  <a:lnTo>
                    <a:pt x="32136" y="24631"/>
                  </a:lnTo>
                  <a:lnTo>
                    <a:pt x="32571" y="24573"/>
                  </a:lnTo>
                  <a:lnTo>
                    <a:pt x="33020" y="24558"/>
                  </a:lnTo>
                  <a:lnTo>
                    <a:pt x="33484" y="24558"/>
                  </a:lnTo>
                  <a:lnTo>
                    <a:pt x="33962" y="24587"/>
                  </a:lnTo>
                  <a:lnTo>
                    <a:pt x="34454" y="24645"/>
                  </a:lnTo>
                  <a:lnTo>
                    <a:pt x="34701" y="24674"/>
                  </a:lnTo>
                  <a:lnTo>
                    <a:pt x="34947" y="24660"/>
                  </a:lnTo>
                  <a:lnTo>
                    <a:pt x="35208" y="24616"/>
                  </a:lnTo>
                  <a:lnTo>
                    <a:pt x="35454" y="24544"/>
                  </a:lnTo>
                  <a:lnTo>
                    <a:pt x="35715" y="24443"/>
                  </a:lnTo>
                  <a:lnTo>
                    <a:pt x="35961" y="24327"/>
                  </a:lnTo>
                  <a:lnTo>
                    <a:pt x="36207" y="24167"/>
                  </a:lnTo>
                  <a:lnTo>
                    <a:pt x="36468" y="23993"/>
                  </a:lnTo>
                  <a:lnTo>
                    <a:pt x="36714" y="23791"/>
                  </a:lnTo>
                  <a:lnTo>
                    <a:pt x="36961" y="23559"/>
                  </a:lnTo>
                  <a:lnTo>
                    <a:pt x="37207" y="23312"/>
                  </a:lnTo>
                  <a:lnTo>
                    <a:pt x="37453" y="23037"/>
                  </a:lnTo>
                  <a:lnTo>
                    <a:pt x="37700" y="22747"/>
                  </a:lnTo>
                  <a:lnTo>
                    <a:pt x="37946" y="22443"/>
                  </a:lnTo>
                  <a:lnTo>
                    <a:pt x="38192" y="22110"/>
                  </a:lnTo>
                  <a:lnTo>
                    <a:pt x="38439" y="21762"/>
                  </a:lnTo>
                  <a:lnTo>
                    <a:pt x="38685" y="21400"/>
                  </a:lnTo>
                  <a:lnTo>
                    <a:pt x="38917" y="21023"/>
                  </a:lnTo>
                  <a:lnTo>
                    <a:pt x="39163" y="20632"/>
                  </a:lnTo>
                  <a:lnTo>
                    <a:pt x="39395" y="20226"/>
                  </a:lnTo>
                  <a:lnTo>
                    <a:pt x="39859" y="19372"/>
                  </a:lnTo>
                  <a:lnTo>
                    <a:pt x="40308" y="18488"/>
                  </a:lnTo>
                  <a:lnTo>
                    <a:pt x="40757" y="17560"/>
                  </a:lnTo>
                  <a:lnTo>
                    <a:pt x="41177" y="16604"/>
                  </a:lnTo>
                  <a:lnTo>
                    <a:pt x="41597" y="15633"/>
                  </a:lnTo>
                  <a:lnTo>
                    <a:pt x="42003" y="14648"/>
                  </a:lnTo>
                  <a:lnTo>
                    <a:pt x="42380" y="13663"/>
                  </a:lnTo>
                  <a:lnTo>
                    <a:pt x="42756" y="12692"/>
                  </a:lnTo>
                  <a:lnTo>
                    <a:pt x="43104" y="11721"/>
                  </a:lnTo>
                  <a:lnTo>
                    <a:pt x="43437" y="10780"/>
                  </a:lnTo>
                  <a:lnTo>
                    <a:pt x="44046" y="8998"/>
                  </a:lnTo>
                  <a:lnTo>
                    <a:pt x="44553" y="7389"/>
                  </a:lnTo>
                  <a:lnTo>
                    <a:pt x="44973" y="6027"/>
                  </a:lnTo>
                  <a:lnTo>
                    <a:pt x="45277" y="4984"/>
                  </a:lnTo>
                  <a:lnTo>
                    <a:pt x="45538" y="4057"/>
                  </a:lnTo>
                  <a:lnTo>
                    <a:pt x="44669" y="3796"/>
                  </a:lnTo>
                  <a:lnTo>
                    <a:pt x="43626" y="3492"/>
                  </a:lnTo>
                  <a:lnTo>
                    <a:pt x="42249" y="3115"/>
                  </a:lnTo>
                  <a:lnTo>
                    <a:pt x="40568" y="2695"/>
                  </a:lnTo>
                  <a:lnTo>
                    <a:pt x="39627" y="2463"/>
                  </a:lnTo>
                  <a:lnTo>
                    <a:pt x="38613" y="2217"/>
                  </a:lnTo>
                  <a:lnTo>
                    <a:pt x="37555" y="1985"/>
                  </a:lnTo>
                  <a:lnTo>
                    <a:pt x="36439" y="1753"/>
                  </a:lnTo>
                  <a:lnTo>
                    <a:pt x="35280" y="1521"/>
                  </a:lnTo>
                  <a:lnTo>
                    <a:pt x="34078" y="1290"/>
                  </a:lnTo>
                  <a:lnTo>
                    <a:pt x="32846" y="1072"/>
                  </a:lnTo>
                  <a:lnTo>
                    <a:pt x="31571" y="869"/>
                  </a:lnTo>
                  <a:lnTo>
                    <a:pt x="30282" y="681"/>
                  </a:lnTo>
                  <a:lnTo>
                    <a:pt x="28963" y="507"/>
                  </a:lnTo>
                  <a:lnTo>
                    <a:pt x="27630" y="348"/>
                  </a:lnTo>
                  <a:lnTo>
                    <a:pt x="26283" y="217"/>
                  </a:lnTo>
                  <a:lnTo>
                    <a:pt x="24921" y="131"/>
                  </a:lnTo>
                  <a:lnTo>
                    <a:pt x="23573" y="58"/>
                  </a:lnTo>
                  <a:lnTo>
                    <a:pt x="22226" y="15"/>
                  </a:lnTo>
                  <a:lnTo>
                    <a:pt x="21545" y="0"/>
                  </a:lnTo>
                  <a:close/>
                </a:path>
              </a:pathLst>
            </a:custGeom>
            <a:solidFill>
              <a:srgbClr val="43434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0" name="Google Shape;1810;p37">
              <a:extLst>
                <a:ext uri="{FF2B5EF4-FFF2-40B4-BE49-F238E27FC236}">
                  <a16:creationId xmlns:a16="http://schemas.microsoft.com/office/drawing/2014/main" id="{49FF5A34-E7C1-DE93-C152-B4D587FCFF3B}"/>
                </a:ext>
              </a:extLst>
            </p:cNvPr>
            <p:cNvSpPr/>
            <p:nvPr/>
          </p:nvSpPr>
          <p:spPr>
            <a:xfrm>
              <a:off x="3430575" y="2198425"/>
              <a:ext cx="386150" cy="846175"/>
            </a:xfrm>
            <a:custGeom>
              <a:avLst/>
              <a:gdLst/>
              <a:ahLst/>
              <a:cxnLst/>
              <a:rect l="l" t="t" r="r" b="b"/>
              <a:pathLst>
                <a:path w="15446" h="33847" extrusionOk="0">
                  <a:moveTo>
                    <a:pt x="6737" y="1"/>
                  </a:moveTo>
                  <a:lnTo>
                    <a:pt x="2173" y="189"/>
                  </a:lnTo>
                  <a:lnTo>
                    <a:pt x="2159" y="305"/>
                  </a:lnTo>
                  <a:lnTo>
                    <a:pt x="2159" y="537"/>
                  </a:lnTo>
                  <a:lnTo>
                    <a:pt x="2159" y="1305"/>
                  </a:lnTo>
                  <a:lnTo>
                    <a:pt x="2202" y="3898"/>
                  </a:lnTo>
                  <a:lnTo>
                    <a:pt x="2231" y="5637"/>
                  </a:lnTo>
                  <a:lnTo>
                    <a:pt x="2246" y="7578"/>
                  </a:lnTo>
                  <a:lnTo>
                    <a:pt x="2231" y="9679"/>
                  </a:lnTo>
                  <a:lnTo>
                    <a:pt x="2202" y="11896"/>
                  </a:lnTo>
                  <a:lnTo>
                    <a:pt x="2173" y="13026"/>
                  </a:lnTo>
                  <a:lnTo>
                    <a:pt x="2144" y="14171"/>
                  </a:lnTo>
                  <a:lnTo>
                    <a:pt x="2086" y="15315"/>
                  </a:lnTo>
                  <a:lnTo>
                    <a:pt x="2029" y="16460"/>
                  </a:lnTo>
                  <a:lnTo>
                    <a:pt x="1956" y="17576"/>
                  </a:lnTo>
                  <a:lnTo>
                    <a:pt x="1869" y="18691"/>
                  </a:lnTo>
                  <a:lnTo>
                    <a:pt x="1768" y="19763"/>
                  </a:lnTo>
                  <a:lnTo>
                    <a:pt x="1652" y="20821"/>
                  </a:lnTo>
                  <a:lnTo>
                    <a:pt x="1521" y="21835"/>
                  </a:lnTo>
                  <a:lnTo>
                    <a:pt x="1362" y="22806"/>
                  </a:lnTo>
                  <a:lnTo>
                    <a:pt x="1188" y="23719"/>
                  </a:lnTo>
                  <a:lnTo>
                    <a:pt x="1000" y="24588"/>
                  </a:lnTo>
                  <a:lnTo>
                    <a:pt x="898" y="24994"/>
                  </a:lnTo>
                  <a:lnTo>
                    <a:pt x="782" y="25371"/>
                  </a:lnTo>
                  <a:lnTo>
                    <a:pt x="667" y="25747"/>
                  </a:lnTo>
                  <a:lnTo>
                    <a:pt x="551" y="26109"/>
                  </a:lnTo>
                  <a:lnTo>
                    <a:pt x="420" y="26443"/>
                  </a:lnTo>
                  <a:lnTo>
                    <a:pt x="290" y="26747"/>
                  </a:lnTo>
                  <a:lnTo>
                    <a:pt x="145" y="27037"/>
                  </a:lnTo>
                  <a:lnTo>
                    <a:pt x="0" y="27312"/>
                  </a:lnTo>
                  <a:lnTo>
                    <a:pt x="217" y="27529"/>
                  </a:lnTo>
                  <a:lnTo>
                    <a:pt x="826" y="28109"/>
                  </a:lnTo>
                  <a:lnTo>
                    <a:pt x="1739" y="28964"/>
                  </a:lnTo>
                  <a:lnTo>
                    <a:pt x="2275" y="29456"/>
                  </a:lnTo>
                  <a:lnTo>
                    <a:pt x="2869" y="29992"/>
                  </a:lnTo>
                  <a:lnTo>
                    <a:pt x="3506" y="30529"/>
                  </a:lnTo>
                  <a:lnTo>
                    <a:pt x="4158" y="31079"/>
                  </a:lnTo>
                  <a:lnTo>
                    <a:pt x="4839" y="31630"/>
                  </a:lnTo>
                  <a:lnTo>
                    <a:pt x="5520" y="32151"/>
                  </a:lnTo>
                  <a:lnTo>
                    <a:pt x="6187" y="32658"/>
                  </a:lnTo>
                  <a:lnTo>
                    <a:pt x="6853" y="33107"/>
                  </a:lnTo>
                  <a:lnTo>
                    <a:pt x="7186" y="33325"/>
                  </a:lnTo>
                  <a:lnTo>
                    <a:pt x="7505" y="33513"/>
                  </a:lnTo>
                  <a:lnTo>
                    <a:pt x="7810" y="33687"/>
                  </a:lnTo>
                  <a:lnTo>
                    <a:pt x="8114" y="33846"/>
                  </a:lnTo>
                  <a:lnTo>
                    <a:pt x="8317" y="33644"/>
                  </a:lnTo>
                  <a:lnTo>
                    <a:pt x="8867" y="33050"/>
                  </a:lnTo>
                  <a:lnTo>
                    <a:pt x="9258" y="32629"/>
                  </a:lnTo>
                  <a:lnTo>
                    <a:pt x="9708" y="32122"/>
                  </a:lnTo>
                  <a:lnTo>
                    <a:pt x="10200" y="31543"/>
                  </a:lnTo>
                  <a:lnTo>
                    <a:pt x="10736" y="30905"/>
                  </a:lnTo>
                  <a:lnTo>
                    <a:pt x="11316" y="30195"/>
                  </a:lnTo>
                  <a:lnTo>
                    <a:pt x="11910" y="29427"/>
                  </a:lnTo>
                  <a:lnTo>
                    <a:pt x="12518" y="28616"/>
                  </a:lnTo>
                  <a:lnTo>
                    <a:pt x="13127" y="27747"/>
                  </a:lnTo>
                  <a:lnTo>
                    <a:pt x="13735" y="26848"/>
                  </a:lnTo>
                  <a:lnTo>
                    <a:pt x="14329" y="25907"/>
                  </a:lnTo>
                  <a:lnTo>
                    <a:pt x="14619" y="25428"/>
                  </a:lnTo>
                  <a:lnTo>
                    <a:pt x="14909" y="24936"/>
                  </a:lnTo>
                  <a:lnTo>
                    <a:pt x="15184" y="24443"/>
                  </a:lnTo>
                  <a:lnTo>
                    <a:pt x="15445" y="23951"/>
                  </a:lnTo>
                  <a:lnTo>
                    <a:pt x="15112" y="23313"/>
                  </a:lnTo>
                  <a:lnTo>
                    <a:pt x="14735" y="22560"/>
                  </a:lnTo>
                  <a:lnTo>
                    <a:pt x="14242" y="21546"/>
                  </a:lnTo>
                  <a:lnTo>
                    <a:pt x="13663" y="20314"/>
                  </a:lnTo>
                  <a:lnTo>
                    <a:pt x="12996" y="18880"/>
                  </a:lnTo>
                  <a:lnTo>
                    <a:pt x="12287" y="17271"/>
                  </a:lnTo>
                  <a:lnTo>
                    <a:pt x="11533" y="15533"/>
                  </a:lnTo>
                  <a:lnTo>
                    <a:pt x="11156" y="14620"/>
                  </a:lnTo>
                  <a:lnTo>
                    <a:pt x="10765" y="13678"/>
                  </a:lnTo>
                  <a:lnTo>
                    <a:pt x="10388" y="12722"/>
                  </a:lnTo>
                  <a:lnTo>
                    <a:pt x="10012" y="11751"/>
                  </a:lnTo>
                  <a:lnTo>
                    <a:pt x="9635" y="10766"/>
                  </a:lnTo>
                  <a:lnTo>
                    <a:pt x="9273" y="9766"/>
                  </a:lnTo>
                  <a:lnTo>
                    <a:pt x="8925" y="8752"/>
                  </a:lnTo>
                  <a:lnTo>
                    <a:pt x="8592" y="7752"/>
                  </a:lnTo>
                  <a:lnTo>
                    <a:pt x="8273" y="6738"/>
                  </a:lnTo>
                  <a:lnTo>
                    <a:pt x="7983" y="5738"/>
                  </a:lnTo>
                  <a:lnTo>
                    <a:pt x="7694" y="4739"/>
                  </a:lnTo>
                  <a:lnTo>
                    <a:pt x="7447" y="3753"/>
                  </a:lnTo>
                  <a:lnTo>
                    <a:pt x="7215" y="2783"/>
                  </a:lnTo>
                  <a:lnTo>
                    <a:pt x="7027" y="1826"/>
                  </a:lnTo>
                  <a:lnTo>
                    <a:pt x="6868" y="899"/>
                  </a:lnTo>
                  <a:lnTo>
                    <a:pt x="6737" y="1"/>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1" name="Google Shape;1811;p37">
              <a:extLst>
                <a:ext uri="{FF2B5EF4-FFF2-40B4-BE49-F238E27FC236}">
                  <a16:creationId xmlns:a16="http://schemas.microsoft.com/office/drawing/2014/main" id="{68BAC68C-D78F-6FAC-6093-5C341D0A4529}"/>
                </a:ext>
              </a:extLst>
            </p:cNvPr>
            <p:cNvSpPr/>
            <p:nvPr/>
          </p:nvSpPr>
          <p:spPr>
            <a:xfrm>
              <a:off x="3425500" y="1975675"/>
              <a:ext cx="272400" cy="316950"/>
            </a:xfrm>
            <a:custGeom>
              <a:avLst/>
              <a:gdLst/>
              <a:ahLst/>
              <a:cxnLst/>
              <a:rect l="l" t="t" r="r" b="b"/>
              <a:pathLst>
                <a:path w="10896" h="12678" extrusionOk="0">
                  <a:moveTo>
                    <a:pt x="3173" y="0"/>
                  </a:moveTo>
                  <a:lnTo>
                    <a:pt x="0" y="9302"/>
                  </a:lnTo>
                  <a:lnTo>
                    <a:pt x="102" y="9490"/>
                  </a:lnTo>
                  <a:lnTo>
                    <a:pt x="218" y="9693"/>
                  </a:lnTo>
                  <a:lnTo>
                    <a:pt x="377" y="9968"/>
                  </a:lnTo>
                  <a:lnTo>
                    <a:pt x="594" y="10273"/>
                  </a:lnTo>
                  <a:lnTo>
                    <a:pt x="841" y="10620"/>
                  </a:lnTo>
                  <a:lnTo>
                    <a:pt x="1145" y="10968"/>
                  </a:lnTo>
                  <a:lnTo>
                    <a:pt x="1319" y="11157"/>
                  </a:lnTo>
                  <a:lnTo>
                    <a:pt x="1493" y="11330"/>
                  </a:lnTo>
                  <a:lnTo>
                    <a:pt x="1681" y="11504"/>
                  </a:lnTo>
                  <a:lnTo>
                    <a:pt x="1884" y="11678"/>
                  </a:lnTo>
                  <a:lnTo>
                    <a:pt x="2101" y="11838"/>
                  </a:lnTo>
                  <a:lnTo>
                    <a:pt x="2333" y="11982"/>
                  </a:lnTo>
                  <a:lnTo>
                    <a:pt x="2565" y="12127"/>
                  </a:lnTo>
                  <a:lnTo>
                    <a:pt x="2811" y="12258"/>
                  </a:lnTo>
                  <a:lnTo>
                    <a:pt x="3072" y="12374"/>
                  </a:lnTo>
                  <a:lnTo>
                    <a:pt x="3347" y="12475"/>
                  </a:lnTo>
                  <a:lnTo>
                    <a:pt x="3637" y="12562"/>
                  </a:lnTo>
                  <a:lnTo>
                    <a:pt x="3927" y="12620"/>
                  </a:lnTo>
                  <a:lnTo>
                    <a:pt x="4231" y="12663"/>
                  </a:lnTo>
                  <a:lnTo>
                    <a:pt x="4550" y="12678"/>
                  </a:lnTo>
                  <a:lnTo>
                    <a:pt x="4883" y="12663"/>
                  </a:lnTo>
                  <a:lnTo>
                    <a:pt x="5231" y="12634"/>
                  </a:lnTo>
                  <a:lnTo>
                    <a:pt x="5578" y="12562"/>
                  </a:lnTo>
                  <a:lnTo>
                    <a:pt x="5941" y="12475"/>
                  </a:lnTo>
                  <a:lnTo>
                    <a:pt x="6303" y="12345"/>
                  </a:lnTo>
                  <a:lnTo>
                    <a:pt x="6651" y="12200"/>
                  </a:lnTo>
                  <a:lnTo>
                    <a:pt x="6984" y="12040"/>
                  </a:lnTo>
                  <a:lnTo>
                    <a:pt x="7303" y="11867"/>
                  </a:lnTo>
                  <a:lnTo>
                    <a:pt x="7592" y="11678"/>
                  </a:lnTo>
                  <a:lnTo>
                    <a:pt x="7868" y="11475"/>
                  </a:lnTo>
                  <a:lnTo>
                    <a:pt x="8143" y="11258"/>
                  </a:lnTo>
                  <a:lnTo>
                    <a:pt x="8389" y="11041"/>
                  </a:lnTo>
                  <a:lnTo>
                    <a:pt x="8621" y="10809"/>
                  </a:lnTo>
                  <a:lnTo>
                    <a:pt x="8853" y="10563"/>
                  </a:lnTo>
                  <a:lnTo>
                    <a:pt x="9056" y="10316"/>
                  </a:lnTo>
                  <a:lnTo>
                    <a:pt x="9259" y="10070"/>
                  </a:lnTo>
                  <a:lnTo>
                    <a:pt x="9432" y="9809"/>
                  </a:lnTo>
                  <a:lnTo>
                    <a:pt x="9606" y="9563"/>
                  </a:lnTo>
                  <a:lnTo>
                    <a:pt x="9766" y="9302"/>
                  </a:lnTo>
                  <a:lnTo>
                    <a:pt x="9911" y="9056"/>
                  </a:lnTo>
                  <a:lnTo>
                    <a:pt x="10157" y="8563"/>
                  </a:lnTo>
                  <a:lnTo>
                    <a:pt x="10374" y="8099"/>
                  </a:lnTo>
                  <a:lnTo>
                    <a:pt x="10548" y="7665"/>
                  </a:lnTo>
                  <a:lnTo>
                    <a:pt x="10678" y="7288"/>
                  </a:lnTo>
                  <a:lnTo>
                    <a:pt x="10780" y="6969"/>
                  </a:lnTo>
                  <a:lnTo>
                    <a:pt x="10838" y="6738"/>
                  </a:lnTo>
                  <a:lnTo>
                    <a:pt x="10896" y="6535"/>
                  </a:lnTo>
                  <a:lnTo>
                    <a:pt x="7332" y="1580"/>
                  </a:lnTo>
                  <a:lnTo>
                    <a:pt x="3173" y="0"/>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2" name="Google Shape;1812;p37">
              <a:extLst>
                <a:ext uri="{FF2B5EF4-FFF2-40B4-BE49-F238E27FC236}">
                  <a16:creationId xmlns:a16="http://schemas.microsoft.com/office/drawing/2014/main" id="{C252B584-1C0F-A267-B5A2-A202F1B12173}"/>
                </a:ext>
              </a:extLst>
            </p:cNvPr>
            <p:cNvSpPr/>
            <p:nvPr/>
          </p:nvSpPr>
          <p:spPr>
            <a:xfrm>
              <a:off x="3251275" y="2029650"/>
              <a:ext cx="263350" cy="239800"/>
            </a:xfrm>
            <a:custGeom>
              <a:avLst/>
              <a:gdLst/>
              <a:ahLst/>
              <a:cxnLst/>
              <a:rect l="l" t="t" r="r" b="b"/>
              <a:pathLst>
                <a:path w="10534" h="9592" extrusionOk="0">
                  <a:moveTo>
                    <a:pt x="1217" y="0"/>
                  </a:moveTo>
                  <a:lnTo>
                    <a:pt x="913" y="15"/>
                  </a:lnTo>
                  <a:lnTo>
                    <a:pt x="638" y="29"/>
                  </a:lnTo>
                  <a:lnTo>
                    <a:pt x="406" y="73"/>
                  </a:lnTo>
                  <a:lnTo>
                    <a:pt x="218" y="116"/>
                  </a:lnTo>
                  <a:lnTo>
                    <a:pt x="145" y="145"/>
                  </a:lnTo>
                  <a:lnTo>
                    <a:pt x="87" y="188"/>
                  </a:lnTo>
                  <a:lnTo>
                    <a:pt x="44" y="232"/>
                  </a:lnTo>
                  <a:lnTo>
                    <a:pt x="15" y="275"/>
                  </a:lnTo>
                  <a:lnTo>
                    <a:pt x="0" y="319"/>
                  </a:lnTo>
                  <a:lnTo>
                    <a:pt x="15" y="377"/>
                  </a:lnTo>
                  <a:lnTo>
                    <a:pt x="44" y="507"/>
                  </a:lnTo>
                  <a:lnTo>
                    <a:pt x="102" y="681"/>
                  </a:lnTo>
                  <a:lnTo>
                    <a:pt x="189" y="898"/>
                  </a:lnTo>
                  <a:lnTo>
                    <a:pt x="304" y="1145"/>
                  </a:lnTo>
                  <a:lnTo>
                    <a:pt x="609" y="1739"/>
                  </a:lnTo>
                  <a:lnTo>
                    <a:pt x="985" y="2449"/>
                  </a:lnTo>
                  <a:lnTo>
                    <a:pt x="1435" y="3217"/>
                  </a:lnTo>
                  <a:lnTo>
                    <a:pt x="1942" y="4057"/>
                  </a:lnTo>
                  <a:lnTo>
                    <a:pt x="2492" y="4912"/>
                  </a:lnTo>
                  <a:lnTo>
                    <a:pt x="3072" y="5767"/>
                  </a:lnTo>
                  <a:lnTo>
                    <a:pt x="3666" y="6592"/>
                  </a:lnTo>
                  <a:lnTo>
                    <a:pt x="3970" y="6998"/>
                  </a:lnTo>
                  <a:lnTo>
                    <a:pt x="4260" y="7375"/>
                  </a:lnTo>
                  <a:lnTo>
                    <a:pt x="4564" y="7737"/>
                  </a:lnTo>
                  <a:lnTo>
                    <a:pt x="4854" y="8070"/>
                  </a:lnTo>
                  <a:lnTo>
                    <a:pt x="5129" y="8389"/>
                  </a:lnTo>
                  <a:lnTo>
                    <a:pt x="5419" y="8679"/>
                  </a:lnTo>
                  <a:lnTo>
                    <a:pt x="5680" y="8925"/>
                  </a:lnTo>
                  <a:lnTo>
                    <a:pt x="5941" y="9142"/>
                  </a:lnTo>
                  <a:lnTo>
                    <a:pt x="6187" y="9316"/>
                  </a:lnTo>
                  <a:lnTo>
                    <a:pt x="6419" y="9461"/>
                  </a:lnTo>
                  <a:lnTo>
                    <a:pt x="6535" y="9505"/>
                  </a:lnTo>
                  <a:lnTo>
                    <a:pt x="6636" y="9548"/>
                  </a:lnTo>
                  <a:lnTo>
                    <a:pt x="6737" y="9577"/>
                  </a:lnTo>
                  <a:lnTo>
                    <a:pt x="6839" y="9592"/>
                  </a:lnTo>
                  <a:lnTo>
                    <a:pt x="6926" y="9592"/>
                  </a:lnTo>
                  <a:lnTo>
                    <a:pt x="7013" y="9577"/>
                  </a:lnTo>
                  <a:lnTo>
                    <a:pt x="7100" y="9563"/>
                  </a:lnTo>
                  <a:lnTo>
                    <a:pt x="7172" y="9519"/>
                  </a:lnTo>
                  <a:lnTo>
                    <a:pt x="7317" y="9403"/>
                  </a:lnTo>
                  <a:lnTo>
                    <a:pt x="7476" y="9258"/>
                  </a:lnTo>
                  <a:lnTo>
                    <a:pt x="7621" y="9085"/>
                  </a:lnTo>
                  <a:lnTo>
                    <a:pt x="7781" y="8882"/>
                  </a:lnTo>
                  <a:lnTo>
                    <a:pt x="7926" y="8635"/>
                  </a:lnTo>
                  <a:lnTo>
                    <a:pt x="8070" y="8389"/>
                  </a:lnTo>
                  <a:lnTo>
                    <a:pt x="8215" y="8099"/>
                  </a:lnTo>
                  <a:lnTo>
                    <a:pt x="8375" y="7795"/>
                  </a:lnTo>
                  <a:lnTo>
                    <a:pt x="8650" y="7158"/>
                  </a:lnTo>
                  <a:lnTo>
                    <a:pt x="8940" y="6448"/>
                  </a:lnTo>
                  <a:lnTo>
                    <a:pt x="9201" y="5723"/>
                  </a:lnTo>
                  <a:lnTo>
                    <a:pt x="9447" y="4984"/>
                  </a:lnTo>
                  <a:lnTo>
                    <a:pt x="9679" y="4260"/>
                  </a:lnTo>
                  <a:lnTo>
                    <a:pt x="9896" y="3579"/>
                  </a:lnTo>
                  <a:lnTo>
                    <a:pt x="10229" y="2362"/>
                  </a:lnTo>
                  <a:lnTo>
                    <a:pt x="10461" y="1521"/>
                  </a:lnTo>
                  <a:lnTo>
                    <a:pt x="10533" y="1203"/>
                  </a:lnTo>
                  <a:lnTo>
                    <a:pt x="10084" y="1116"/>
                  </a:lnTo>
                  <a:lnTo>
                    <a:pt x="8867" y="913"/>
                  </a:lnTo>
                  <a:lnTo>
                    <a:pt x="7158" y="623"/>
                  </a:lnTo>
                  <a:lnTo>
                    <a:pt x="6187" y="478"/>
                  </a:lnTo>
                  <a:lnTo>
                    <a:pt x="5202" y="348"/>
                  </a:lnTo>
                  <a:lnTo>
                    <a:pt x="4216" y="217"/>
                  </a:lnTo>
                  <a:lnTo>
                    <a:pt x="3260" y="116"/>
                  </a:lnTo>
                  <a:lnTo>
                    <a:pt x="2362" y="44"/>
                  </a:lnTo>
                  <a:lnTo>
                    <a:pt x="1956" y="15"/>
                  </a:lnTo>
                  <a:lnTo>
                    <a:pt x="1565" y="0"/>
                  </a:lnTo>
                  <a:close/>
                </a:path>
              </a:pathLst>
            </a:custGeom>
            <a:solidFill>
              <a:srgbClr val="EFEFE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3" name="Google Shape;1813;p37">
              <a:extLst>
                <a:ext uri="{FF2B5EF4-FFF2-40B4-BE49-F238E27FC236}">
                  <a16:creationId xmlns:a16="http://schemas.microsoft.com/office/drawing/2014/main" id="{AD2897E6-348A-9024-FB18-A846CB199CAD}"/>
                </a:ext>
              </a:extLst>
            </p:cNvPr>
            <p:cNvSpPr/>
            <p:nvPr/>
          </p:nvSpPr>
          <p:spPr>
            <a:xfrm>
              <a:off x="2834725" y="4588700"/>
              <a:ext cx="746175" cy="175350"/>
            </a:xfrm>
            <a:custGeom>
              <a:avLst/>
              <a:gdLst/>
              <a:ahLst/>
              <a:cxnLst/>
              <a:rect l="l" t="t" r="r" b="b"/>
              <a:pathLst>
                <a:path w="29847" h="7014" extrusionOk="0">
                  <a:moveTo>
                    <a:pt x="0" y="1"/>
                  </a:moveTo>
                  <a:lnTo>
                    <a:pt x="160" y="421"/>
                  </a:lnTo>
                  <a:lnTo>
                    <a:pt x="348" y="827"/>
                  </a:lnTo>
                  <a:lnTo>
                    <a:pt x="536" y="1218"/>
                  </a:lnTo>
                  <a:lnTo>
                    <a:pt x="739" y="1609"/>
                  </a:lnTo>
                  <a:lnTo>
                    <a:pt x="942" y="1986"/>
                  </a:lnTo>
                  <a:lnTo>
                    <a:pt x="1159" y="2348"/>
                  </a:lnTo>
                  <a:lnTo>
                    <a:pt x="1391" y="2710"/>
                  </a:lnTo>
                  <a:lnTo>
                    <a:pt x="1608" y="3029"/>
                  </a:lnTo>
                  <a:lnTo>
                    <a:pt x="1840" y="3348"/>
                  </a:lnTo>
                  <a:lnTo>
                    <a:pt x="2072" y="3652"/>
                  </a:lnTo>
                  <a:lnTo>
                    <a:pt x="2304" y="3927"/>
                  </a:lnTo>
                  <a:lnTo>
                    <a:pt x="2536" y="4173"/>
                  </a:lnTo>
                  <a:lnTo>
                    <a:pt x="2768" y="4405"/>
                  </a:lnTo>
                  <a:lnTo>
                    <a:pt x="2999" y="4608"/>
                  </a:lnTo>
                  <a:lnTo>
                    <a:pt x="3231" y="4796"/>
                  </a:lnTo>
                  <a:lnTo>
                    <a:pt x="3449" y="4956"/>
                  </a:lnTo>
                  <a:lnTo>
                    <a:pt x="3709" y="5115"/>
                  </a:lnTo>
                  <a:lnTo>
                    <a:pt x="4014" y="5275"/>
                  </a:lnTo>
                  <a:lnTo>
                    <a:pt x="4318" y="5419"/>
                  </a:lnTo>
                  <a:lnTo>
                    <a:pt x="4651" y="5564"/>
                  </a:lnTo>
                  <a:lnTo>
                    <a:pt x="4999" y="5695"/>
                  </a:lnTo>
                  <a:lnTo>
                    <a:pt x="5361" y="5825"/>
                  </a:lnTo>
                  <a:lnTo>
                    <a:pt x="5752" y="5941"/>
                  </a:lnTo>
                  <a:lnTo>
                    <a:pt x="6143" y="6057"/>
                  </a:lnTo>
                  <a:lnTo>
                    <a:pt x="6564" y="6173"/>
                  </a:lnTo>
                  <a:lnTo>
                    <a:pt x="6984" y="6260"/>
                  </a:lnTo>
                  <a:lnTo>
                    <a:pt x="7433" y="6361"/>
                  </a:lnTo>
                  <a:lnTo>
                    <a:pt x="7882" y="6448"/>
                  </a:lnTo>
                  <a:lnTo>
                    <a:pt x="8824" y="6608"/>
                  </a:lnTo>
                  <a:lnTo>
                    <a:pt x="9809" y="6738"/>
                  </a:lnTo>
                  <a:lnTo>
                    <a:pt x="10838" y="6839"/>
                  </a:lnTo>
                  <a:lnTo>
                    <a:pt x="11881" y="6912"/>
                  </a:lnTo>
                  <a:lnTo>
                    <a:pt x="12953" y="6970"/>
                  </a:lnTo>
                  <a:lnTo>
                    <a:pt x="14040" y="6999"/>
                  </a:lnTo>
                  <a:lnTo>
                    <a:pt x="15141" y="7013"/>
                  </a:lnTo>
                  <a:lnTo>
                    <a:pt x="16242" y="6999"/>
                  </a:lnTo>
                  <a:lnTo>
                    <a:pt x="17343" y="6970"/>
                  </a:lnTo>
                  <a:lnTo>
                    <a:pt x="18444" y="6897"/>
                  </a:lnTo>
                  <a:lnTo>
                    <a:pt x="19516" y="6825"/>
                  </a:lnTo>
                  <a:lnTo>
                    <a:pt x="20574" y="6723"/>
                  </a:lnTo>
                  <a:lnTo>
                    <a:pt x="21603" y="6608"/>
                  </a:lnTo>
                  <a:lnTo>
                    <a:pt x="22603" y="6463"/>
                  </a:lnTo>
                  <a:lnTo>
                    <a:pt x="23544" y="6303"/>
                  </a:lnTo>
                  <a:lnTo>
                    <a:pt x="24457" y="6115"/>
                  </a:lnTo>
                  <a:lnTo>
                    <a:pt x="25312" y="5912"/>
                  </a:lnTo>
                  <a:lnTo>
                    <a:pt x="26109" y="5695"/>
                  </a:lnTo>
                  <a:lnTo>
                    <a:pt x="26486" y="5579"/>
                  </a:lnTo>
                  <a:lnTo>
                    <a:pt x="26833" y="5463"/>
                  </a:lnTo>
                  <a:lnTo>
                    <a:pt x="27181" y="5347"/>
                  </a:lnTo>
                  <a:lnTo>
                    <a:pt x="27500" y="5217"/>
                  </a:lnTo>
                  <a:lnTo>
                    <a:pt x="27790" y="5086"/>
                  </a:lnTo>
                  <a:lnTo>
                    <a:pt x="28079" y="4941"/>
                  </a:lnTo>
                  <a:lnTo>
                    <a:pt x="28326" y="4811"/>
                  </a:lnTo>
                  <a:lnTo>
                    <a:pt x="28572" y="4666"/>
                  </a:lnTo>
                  <a:lnTo>
                    <a:pt x="28775" y="4507"/>
                  </a:lnTo>
                  <a:lnTo>
                    <a:pt x="28978" y="4362"/>
                  </a:lnTo>
                  <a:lnTo>
                    <a:pt x="29137" y="4202"/>
                  </a:lnTo>
                  <a:lnTo>
                    <a:pt x="29282" y="4043"/>
                  </a:lnTo>
                  <a:lnTo>
                    <a:pt x="29398" y="3884"/>
                  </a:lnTo>
                  <a:lnTo>
                    <a:pt x="29485" y="3710"/>
                  </a:lnTo>
                  <a:lnTo>
                    <a:pt x="29543" y="3536"/>
                  </a:lnTo>
                  <a:lnTo>
                    <a:pt x="29572" y="3362"/>
                  </a:lnTo>
                  <a:lnTo>
                    <a:pt x="29601" y="3246"/>
                  </a:lnTo>
                  <a:lnTo>
                    <a:pt x="29673" y="2884"/>
                  </a:lnTo>
                  <a:lnTo>
                    <a:pt x="29760" y="2319"/>
                  </a:lnTo>
                  <a:lnTo>
                    <a:pt x="29847" y="1594"/>
                  </a:lnTo>
                  <a:lnTo>
                    <a:pt x="29847" y="1594"/>
                  </a:lnTo>
                  <a:lnTo>
                    <a:pt x="28688" y="1870"/>
                  </a:lnTo>
                  <a:lnTo>
                    <a:pt x="27514" y="2131"/>
                  </a:lnTo>
                  <a:lnTo>
                    <a:pt x="26341" y="2362"/>
                  </a:lnTo>
                  <a:lnTo>
                    <a:pt x="25153" y="2580"/>
                  </a:lnTo>
                  <a:lnTo>
                    <a:pt x="23965" y="2768"/>
                  </a:lnTo>
                  <a:lnTo>
                    <a:pt x="22776" y="2927"/>
                  </a:lnTo>
                  <a:lnTo>
                    <a:pt x="21588" y="3058"/>
                  </a:lnTo>
                  <a:lnTo>
                    <a:pt x="20400" y="3174"/>
                  </a:lnTo>
                  <a:lnTo>
                    <a:pt x="19198" y="3275"/>
                  </a:lnTo>
                  <a:lnTo>
                    <a:pt x="17995" y="3333"/>
                  </a:lnTo>
                  <a:lnTo>
                    <a:pt x="16793" y="3377"/>
                  </a:lnTo>
                  <a:lnTo>
                    <a:pt x="15605" y="3391"/>
                  </a:lnTo>
                  <a:lnTo>
                    <a:pt x="14402" y="3391"/>
                  </a:lnTo>
                  <a:lnTo>
                    <a:pt x="13199" y="3362"/>
                  </a:lnTo>
                  <a:lnTo>
                    <a:pt x="11997" y="3304"/>
                  </a:lnTo>
                  <a:lnTo>
                    <a:pt x="10809" y="3217"/>
                  </a:lnTo>
                  <a:lnTo>
                    <a:pt x="9882" y="3145"/>
                  </a:lnTo>
                  <a:lnTo>
                    <a:pt x="8954" y="3043"/>
                  </a:lnTo>
                  <a:lnTo>
                    <a:pt x="8027" y="2913"/>
                  </a:lnTo>
                  <a:lnTo>
                    <a:pt x="7114" y="2768"/>
                  </a:lnTo>
                  <a:lnTo>
                    <a:pt x="6651" y="2681"/>
                  </a:lnTo>
                  <a:lnTo>
                    <a:pt x="6201" y="2580"/>
                  </a:lnTo>
                  <a:lnTo>
                    <a:pt x="5752" y="2478"/>
                  </a:lnTo>
                  <a:lnTo>
                    <a:pt x="5303" y="2362"/>
                  </a:lnTo>
                  <a:lnTo>
                    <a:pt x="4854" y="2246"/>
                  </a:lnTo>
                  <a:lnTo>
                    <a:pt x="4405" y="2102"/>
                  </a:lnTo>
                  <a:lnTo>
                    <a:pt x="3970" y="1957"/>
                  </a:lnTo>
                  <a:lnTo>
                    <a:pt x="3521" y="1812"/>
                  </a:lnTo>
                  <a:lnTo>
                    <a:pt x="3057" y="1623"/>
                  </a:lnTo>
                  <a:lnTo>
                    <a:pt x="2608" y="1435"/>
                  </a:lnTo>
                  <a:lnTo>
                    <a:pt x="2159" y="1218"/>
                  </a:lnTo>
                  <a:lnTo>
                    <a:pt x="1710" y="1000"/>
                  </a:lnTo>
                  <a:lnTo>
                    <a:pt x="1275" y="769"/>
                  </a:lnTo>
                  <a:lnTo>
                    <a:pt x="841" y="522"/>
                  </a:lnTo>
                  <a:lnTo>
                    <a:pt x="420" y="262"/>
                  </a:lnTo>
                  <a:lnTo>
                    <a:pt x="0"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4" name="Google Shape;1814;p37">
              <a:extLst>
                <a:ext uri="{FF2B5EF4-FFF2-40B4-BE49-F238E27FC236}">
                  <a16:creationId xmlns:a16="http://schemas.microsoft.com/office/drawing/2014/main" id="{7C647FF7-2AE0-4967-EF7D-1417DC71682A}"/>
                </a:ext>
              </a:extLst>
            </p:cNvPr>
            <p:cNvSpPr/>
            <p:nvPr/>
          </p:nvSpPr>
          <p:spPr>
            <a:xfrm>
              <a:off x="3743875" y="2638900"/>
              <a:ext cx="679200" cy="1510825"/>
            </a:xfrm>
            <a:custGeom>
              <a:avLst/>
              <a:gdLst/>
              <a:ahLst/>
              <a:cxnLst/>
              <a:rect l="l" t="t" r="r" b="b"/>
              <a:pathLst>
                <a:path w="27168" h="60433" extrusionOk="0">
                  <a:moveTo>
                    <a:pt x="25878" y="0"/>
                  </a:moveTo>
                  <a:lnTo>
                    <a:pt x="13997" y="2376"/>
                  </a:lnTo>
                  <a:lnTo>
                    <a:pt x="14026" y="2840"/>
                  </a:lnTo>
                  <a:lnTo>
                    <a:pt x="14084" y="4202"/>
                  </a:lnTo>
                  <a:lnTo>
                    <a:pt x="14127" y="5173"/>
                  </a:lnTo>
                  <a:lnTo>
                    <a:pt x="14142" y="6332"/>
                  </a:lnTo>
                  <a:lnTo>
                    <a:pt x="14156" y="7650"/>
                  </a:lnTo>
                  <a:lnTo>
                    <a:pt x="14142" y="9128"/>
                  </a:lnTo>
                  <a:lnTo>
                    <a:pt x="14113" y="10751"/>
                  </a:lnTo>
                  <a:lnTo>
                    <a:pt x="14055" y="12489"/>
                  </a:lnTo>
                  <a:lnTo>
                    <a:pt x="13968" y="14358"/>
                  </a:lnTo>
                  <a:lnTo>
                    <a:pt x="13895" y="15329"/>
                  </a:lnTo>
                  <a:lnTo>
                    <a:pt x="13823" y="16314"/>
                  </a:lnTo>
                  <a:lnTo>
                    <a:pt x="13751" y="17329"/>
                  </a:lnTo>
                  <a:lnTo>
                    <a:pt x="13649" y="18372"/>
                  </a:lnTo>
                  <a:lnTo>
                    <a:pt x="13548" y="19429"/>
                  </a:lnTo>
                  <a:lnTo>
                    <a:pt x="13432" y="20502"/>
                  </a:lnTo>
                  <a:lnTo>
                    <a:pt x="13301" y="21588"/>
                  </a:lnTo>
                  <a:lnTo>
                    <a:pt x="13142" y="22689"/>
                  </a:lnTo>
                  <a:lnTo>
                    <a:pt x="12983" y="23805"/>
                  </a:lnTo>
                  <a:lnTo>
                    <a:pt x="12809" y="24935"/>
                  </a:lnTo>
                  <a:lnTo>
                    <a:pt x="12707" y="25500"/>
                  </a:lnTo>
                  <a:lnTo>
                    <a:pt x="12591" y="26051"/>
                  </a:lnTo>
                  <a:lnTo>
                    <a:pt x="12461" y="26601"/>
                  </a:lnTo>
                  <a:lnTo>
                    <a:pt x="12316" y="27152"/>
                  </a:lnTo>
                  <a:lnTo>
                    <a:pt x="12171" y="27688"/>
                  </a:lnTo>
                  <a:lnTo>
                    <a:pt x="11997" y="28210"/>
                  </a:lnTo>
                  <a:lnTo>
                    <a:pt x="11824" y="28731"/>
                  </a:lnTo>
                  <a:lnTo>
                    <a:pt x="11635" y="29253"/>
                  </a:lnTo>
                  <a:lnTo>
                    <a:pt x="11432" y="29760"/>
                  </a:lnTo>
                  <a:lnTo>
                    <a:pt x="11215" y="30267"/>
                  </a:lnTo>
                  <a:lnTo>
                    <a:pt x="10998" y="30760"/>
                  </a:lnTo>
                  <a:lnTo>
                    <a:pt x="10766" y="31252"/>
                  </a:lnTo>
                  <a:lnTo>
                    <a:pt x="10534" y="31730"/>
                  </a:lnTo>
                  <a:lnTo>
                    <a:pt x="10288" y="32208"/>
                  </a:lnTo>
                  <a:lnTo>
                    <a:pt x="10027" y="32672"/>
                  </a:lnTo>
                  <a:lnTo>
                    <a:pt x="9766" y="33136"/>
                  </a:lnTo>
                  <a:lnTo>
                    <a:pt x="9230" y="34034"/>
                  </a:lnTo>
                  <a:lnTo>
                    <a:pt x="8680" y="34918"/>
                  </a:lnTo>
                  <a:lnTo>
                    <a:pt x="8100" y="35758"/>
                  </a:lnTo>
                  <a:lnTo>
                    <a:pt x="7506" y="36584"/>
                  </a:lnTo>
                  <a:lnTo>
                    <a:pt x="6912" y="37381"/>
                  </a:lnTo>
                  <a:lnTo>
                    <a:pt x="6318" y="38134"/>
                  </a:lnTo>
                  <a:lnTo>
                    <a:pt x="5724" y="38873"/>
                  </a:lnTo>
                  <a:lnTo>
                    <a:pt x="5144" y="39583"/>
                  </a:lnTo>
                  <a:lnTo>
                    <a:pt x="4000" y="40931"/>
                  </a:lnTo>
                  <a:lnTo>
                    <a:pt x="2928" y="42148"/>
                  </a:lnTo>
                  <a:lnTo>
                    <a:pt x="1971" y="43263"/>
                  </a:lnTo>
                  <a:lnTo>
                    <a:pt x="1551" y="43770"/>
                  </a:lnTo>
                  <a:lnTo>
                    <a:pt x="1174" y="44263"/>
                  </a:lnTo>
                  <a:lnTo>
                    <a:pt x="841" y="44712"/>
                  </a:lnTo>
                  <a:lnTo>
                    <a:pt x="551" y="45147"/>
                  </a:lnTo>
                  <a:lnTo>
                    <a:pt x="435" y="45350"/>
                  </a:lnTo>
                  <a:lnTo>
                    <a:pt x="320" y="45538"/>
                  </a:lnTo>
                  <a:lnTo>
                    <a:pt x="233" y="45726"/>
                  </a:lnTo>
                  <a:lnTo>
                    <a:pt x="146" y="45915"/>
                  </a:lnTo>
                  <a:lnTo>
                    <a:pt x="88" y="46089"/>
                  </a:lnTo>
                  <a:lnTo>
                    <a:pt x="44" y="46262"/>
                  </a:lnTo>
                  <a:lnTo>
                    <a:pt x="15" y="46422"/>
                  </a:lnTo>
                  <a:lnTo>
                    <a:pt x="1" y="46567"/>
                  </a:lnTo>
                  <a:lnTo>
                    <a:pt x="1" y="46712"/>
                  </a:lnTo>
                  <a:lnTo>
                    <a:pt x="30" y="46857"/>
                  </a:lnTo>
                  <a:lnTo>
                    <a:pt x="73" y="46987"/>
                  </a:lnTo>
                  <a:lnTo>
                    <a:pt x="146" y="47103"/>
                  </a:lnTo>
                  <a:lnTo>
                    <a:pt x="218" y="47233"/>
                  </a:lnTo>
                  <a:lnTo>
                    <a:pt x="291" y="47335"/>
                  </a:lnTo>
                  <a:lnTo>
                    <a:pt x="378" y="47436"/>
                  </a:lnTo>
                  <a:lnTo>
                    <a:pt x="464" y="47523"/>
                  </a:lnTo>
                  <a:lnTo>
                    <a:pt x="653" y="47668"/>
                  </a:lnTo>
                  <a:lnTo>
                    <a:pt x="856" y="47798"/>
                  </a:lnTo>
                  <a:lnTo>
                    <a:pt x="1073" y="47885"/>
                  </a:lnTo>
                  <a:lnTo>
                    <a:pt x="1290" y="47958"/>
                  </a:lnTo>
                  <a:lnTo>
                    <a:pt x="1522" y="48001"/>
                  </a:lnTo>
                  <a:lnTo>
                    <a:pt x="1768" y="48016"/>
                  </a:lnTo>
                  <a:lnTo>
                    <a:pt x="2015" y="48001"/>
                  </a:lnTo>
                  <a:lnTo>
                    <a:pt x="2261" y="47972"/>
                  </a:lnTo>
                  <a:lnTo>
                    <a:pt x="2522" y="47929"/>
                  </a:lnTo>
                  <a:lnTo>
                    <a:pt x="2783" y="47871"/>
                  </a:lnTo>
                  <a:lnTo>
                    <a:pt x="3029" y="47784"/>
                  </a:lnTo>
                  <a:lnTo>
                    <a:pt x="3290" y="47697"/>
                  </a:lnTo>
                  <a:lnTo>
                    <a:pt x="3551" y="47595"/>
                  </a:lnTo>
                  <a:lnTo>
                    <a:pt x="3797" y="47480"/>
                  </a:lnTo>
                  <a:lnTo>
                    <a:pt x="4289" y="47233"/>
                  </a:lnTo>
                  <a:lnTo>
                    <a:pt x="4753" y="46972"/>
                  </a:lnTo>
                  <a:lnTo>
                    <a:pt x="5173" y="46712"/>
                  </a:lnTo>
                  <a:lnTo>
                    <a:pt x="5536" y="46465"/>
                  </a:lnTo>
                  <a:lnTo>
                    <a:pt x="5840" y="46248"/>
                  </a:lnTo>
                  <a:lnTo>
                    <a:pt x="6072" y="46074"/>
                  </a:lnTo>
                  <a:lnTo>
                    <a:pt x="6274" y="45929"/>
                  </a:lnTo>
                  <a:lnTo>
                    <a:pt x="6303" y="46103"/>
                  </a:lnTo>
                  <a:lnTo>
                    <a:pt x="6376" y="46639"/>
                  </a:lnTo>
                  <a:lnTo>
                    <a:pt x="6405" y="47016"/>
                  </a:lnTo>
                  <a:lnTo>
                    <a:pt x="6434" y="47451"/>
                  </a:lnTo>
                  <a:lnTo>
                    <a:pt x="6448" y="47958"/>
                  </a:lnTo>
                  <a:lnTo>
                    <a:pt x="6448" y="48523"/>
                  </a:lnTo>
                  <a:lnTo>
                    <a:pt x="6434" y="49131"/>
                  </a:lnTo>
                  <a:lnTo>
                    <a:pt x="6376" y="49783"/>
                  </a:lnTo>
                  <a:lnTo>
                    <a:pt x="6303" y="50464"/>
                  </a:lnTo>
                  <a:lnTo>
                    <a:pt x="6187" y="51189"/>
                  </a:lnTo>
                  <a:lnTo>
                    <a:pt x="6115" y="51551"/>
                  </a:lnTo>
                  <a:lnTo>
                    <a:pt x="6043" y="51928"/>
                  </a:lnTo>
                  <a:lnTo>
                    <a:pt x="5941" y="52304"/>
                  </a:lnTo>
                  <a:lnTo>
                    <a:pt x="5840" y="52681"/>
                  </a:lnTo>
                  <a:lnTo>
                    <a:pt x="5724" y="53072"/>
                  </a:lnTo>
                  <a:lnTo>
                    <a:pt x="5593" y="53463"/>
                  </a:lnTo>
                  <a:lnTo>
                    <a:pt x="5449" y="53840"/>
                  </a:lnTo>
                  <a:lnTo>
                    <a:pt x="5289" y="54231"/>
                  </a:lnTo>
                  <a:lnTo>
                    <a:pt x="4956" y="54970"/>
                  </a:lnTo>
                  <a:lnTo>
                    <a:pt x="4637" y="55637"/>
                  </a:lnTo>
                  <a:lnTo>
                    <a:pt x="4333" y="56231"/>
                  </a:lnTo>
                  <a:lnTo>
                    <a:pt x="4043" y="56752"/>
                  </a:lnTo>
                  <a:lnTo>
                    <a:pt x="3536" y="57607"/>
                  </a:lnTo>
                  <a:lnTo>
                    <a:pt x="3333" y="57955"/>
                  </a:lnTo>
                  <a:lnTo>
                    <a:pt x="3159" y="58274"/>
                  </a:lnTo>
                  <a:lnTo>
                    <a:pt x="3029" y="58534"/>
                  </a:lnTo>
                  <a:lnTo>
                    <a:pt x="2985" y="58665"/>
                  </a:lnTo>
                  <a:lnTo>
                    <a:pt x="2957" y="58781"/>
                  </a:lnTo>
                  <a:lnTo>
                    <a:pt x="2928" y="58882"/>
                  </a:lnTo>
                  <a:lnTo>
                    <a:pt x="2928" y="58984"/>
                  </a:lnTo>
                  <a:lnTo>
                    <a:pt x="2928" y="59070"/>
                  </a:lnTo>
                  <a:lnTo>
                    <a:pt x="2942" y="59157"/>
                  </a:lnTo>
                  <a:lnTo>
                    <a:pt x="2985" y="59244"/>
                  </a:lnTo>
                  <a:lnTo>
                    <a:pt x="3029" y="59331"/>
                  </a:lnTo>
                  <a:lnTo>
                    <a:pt x="3101" y="59404"/>
                  </a:lnTo>
                  <a:lnTo>
                    <a:pt x="3188" y="59491"/>
                  </a:lnTo>
                  <a:lnTo>
                    <a:pt x="3290" y="59563"/>
                  </a:lnTo>
                  <a:lnTo>
                    <a:pt x="3406" y="59636"/>
                  </a:lnTo>
                  <a:lnTo>
                    <a:pt x="3710" y="59780"/>
                  </a:lnTo>
                  <a:lnTo>
                    <a:pt x="3869" y="59838"/>
                  </a:lnTo>
                  <a:lnTo>
                    <a:pt x="4058" y="59882"/>
                  </a:lnTo>
                  <a:lnTo>
                    <a:pt x="4232" y="59911"/>
                  </a:lnTo>
                  <a:lnTo>
                    <a:pt x="4420" y="59925"/>
                  </a:lnTo>
                  <a:lnTo>
                    <a:pt x="4623" y="59911"/>
                  </a:lnTo>
                  <a:lnTo>
                    <a:pt x="4826" y="59882"/>
                  </a:lnTo>
                  <a:lnTo>
                    <a:pt x="5028" y="59838"/>
                  </a:lnTo>
                  <a:lnTo>
                    <a:pt x="5231" y="59766"/>
                  </a:lnTo>
                  <a:lnTo>
                    <a:pt x="5449" y="59694"/>
                  </a:lnTo>
                  <a:lnTo>
                    <a:pt x="5666" y="59592"/>
                  </a:lnTo>
                  <a:lnTo>
                    <a:pt x="5898" y="59476"/>
                  </a:lnTo>
                  <a:lnTo>
                    <a:pt x="6130" y="59346"/>
                  </a:lnTo>
                  <a:lnTo>
                    <a:pt x="6361" y="59201"/>
                  </a:lnTo>
                  <a:lnTo>
                    <a:pt x="6593" y="59042"/>
                  </a:lnTo>
                  <a:lnTo>
                    <a:pt x="6825" y="58853"/>
                  </a:lnTo>
                  <a:lnTo>
                    <a:pt x="7071" y="58665"/>
                  </a:lnTo>
                  <a:lnTo>
                    <a:pt x="7318" y="58462"/>
                  </a:lnTo>
                  <a:lnTo>
                    <a:pt x="7549" y="58245"/>
                  </a:lnTo>
                  <a:lnTo>
                    <a:pt x="8042" y="57752"/>
                  </a:lnTo>
                  <a:lnTo>
                    <a:pt x="8549" y="57216"/>
                  </a:lnTo>
                  <a:lnTo>
                    <a:pt x="9042" y="56636"/>
                  </a:lnTo>
                  <a:lnTo>
                    <a:pt x="9549" y="55999"/>
                  </a:lnTo>
                  <a:lnTo>
                    <a:pt x="10041" y="55318"/>
                  </a:lnTo>
                  <a:lnTo>
                    <a:pt x="10534" y="54608"/>
                  </a:lnTo>
                  <a:lnTo>
                    <a:pt x="11027" y="53840"/>
                  </a:lnTo>
                  <a:lnTo>
                    <a:pt x="11027" y="53840"/>
                  </a:lnTo>
                  <a:lnTo>
                    <a:pt x="10911" y="54072"/>
                  </a:lnTo>
                  <a:lnTo>
                    <a:pt x="10607" y="54695"/>
                  </a:lnTo>
                  <a:lnTo>
                    <a:pt x="10215" y="55579"/>
                  </a:lnTo>
                  <a:lnTo>
                    <a:pt x="9998" y="56086"/>
                  </a:lnTo>
                  <a:lnTo>
                    <a:pt x="9795" y="56607"/>
                  </a:lnTo>
                  <a:lnTo>
                    <a:pt x="9592" y="57158"/>
                  </a:lnTo>
                  <a:lnTo>
                    <a:pt x="9418" y="57694"/>
                  </a:lnTo>
                  <a:lnTo>
                    <a:pt x="9288" y="58201"/>
                  </a:lnTo>
                  <a:lnTo>
                    <a:pt x="9230" y="58447"/>
                  </a:lnTo>
                  <a:lnTo>
                    <a:pt x="9187" y="58679"/>
                  </a:lnTo>
                  <a:lnTo>
                    <a:pt x="9158" y="58911"/>
                  </a:lnTo>
                  <a:lnTo>
                    <a:pt x="9143" y="59114"/>
                  </a:lnTo>
                  <a:lnTo>
                    <a:pt x="9158" y="59317"/>
                  </a:lnTo>
                  <a:lnTo>
                    <a:pt x="9172" y="59491"/>
                  </a:lnTo>
                  <a:lnTo>
                    <a:pt x="9216" y="59650"/>
                  </a:lnTo>
                  <a:lnTo>
                    <a:pt x="9259" y="59780"/>
                  </a:lnTo>
                  <a:lnTo>
                    <a:pt x="9346" y="59896"/>
                  </a:lnTo>
                  <a:lnTo>
                    <a:pt x="9447" y="59983"/>
                  </a:lnTo>
                  <a:lnTo>
                    <a:pt x="9563" y="60041"/>
                  </a:lnTo>
                  <a:lnTo>
                    <a:pt x="9694" y="60099"/>
                  </a:lnTo>
                  <a:lnTo>
                    <a:pt x="9824" y="60143"/>
                  </a:lnTo>
                  <a:lnTo>
                    <a:pt x="9969" y="60157"/>
                  </a:lnTo>
                  <a:lnTo>
                    <a:pt x="10114" y="60172"/>
                  </a:lnTo>
                  <a:lnTo>
                    <a:pt x="10288" y="60172"/>
                  </a:lnTo>
                  <a:lnTo>
                    <a:pt x="10447" y="60157"/>
                  </a:lnTo>
                  <a:lnTo>
                    <a:pt x="10621" y="60128"/>
                  </a:lnTo>
                  <a:lnTo>
                    <a:pt x="10809" y="60085"/>
                  </a:lnTo>
                  <a:lnTo>
                    <a:pt x="10998" y="60041"/>
                  </a:lnTo>
                  <a:lnTo>
                    <a:pt x="11186" y="59969"/>
                  </a:lnTo>
                  <a:lnTo>
                    <a:pt x="11389" y="59882"/>
                  </a:lnTo>
                  <a:lnTo>
                    <a:pt x="11592" y="59795"/>
                  </a:lnTo>
                  <a:lnTo>
                    <a:pt x="11795" y="59679"/>
                  </a:lnTo>
                  <a:lnTo>
                    <a:pt x="11997" y="59563"/>
                  </a:lnTo>
                  <a:lnTo>
                    <a:pt x="12215" y="59433"/>
                  </a:lnTo>
                  <a:lnTo>
                    <a:pt x="12432" y="59288"/>
                  </a:lnTo>
                  <a:lnTo>
                    <a:pt x="12649" y="59128"/>
                  </a:lnTo>
                  <a:lnTo>
                    <a:pt x="12867" y="58955"/>
                  </a:lnTo>
                  <a:lnTo>
                    <a:pt x="13084" y="58781"/>
                  </a:lnTo>
                  <a:lnTo>
                    <a:pt x="13301" y="58578"/>
                  </a:lnTo>
                  <a:lnTo>
                    <a:pt x="13519" y="58375"/>
                  </a:lnTo>
                  <a:lnTo>
                    <a:pt x="13736" y="58143"/>
                  </a:lnTo>
                  <a:lnTo>
                    <a:pt x="13953" y="57911"/>
                  </a:lnTo>
                  <a:lnTo>
                    <a:pt x="14171" y="57680"/>
                  </a:lnTo>
                  <a:lnTo>
                    <a:pt x="14388" y="57419"/>
                  </a:lnTo>
                  <a:lnTo>
                    <a:pt x="14591" y="57143"/>
                  </a:lnTo>
                  <a:lnTo>
                    <a:pt x="14794" y="56868"/>
                  </a:lnTo>
                  <a:lnTo>
                    <a:pt x="14997" y="56578"/>
                  </a:lnTo>
                  <a:lnTo>
                    <a:pt x="15199" y="56274"/>
                  </a:lnTo>
                  <a:lnTo>
                    <a:pt x="15388" y="55955"/>
                  </a:lnTo>
                  <a:lnTo>
                    <a:pt x="15576" y="55622"/>
                  </a:lnTo>
                  <a:lnTo>
                    <a:pt x="15518" y="55796"/>
                  </a:lnTo>
                  <a:lnTo>
                    <a:pt x="15359" y="56274"/>
                  </a:lnTo>
                  <a:lnTo>
                    <a:pt x="15257" y="56607"/>
                  </a:lnTo>
                  <a:lnTo>
                    <a:pt x="15156" y="56970"/>
                  </a:lnTo>
                  <a:lnTo>
                    <a:pt x="15069" y="57361"/>
                  </a:lnTo>
                  <a:lnTo>
                    <a:pt x="14982" y="57781"/>
                  </a:lnTo>
                  <a:lnTo>
                    <a:pt x="14924" y="58201"/>
                  </a:lnTo>
                  <a:lnTo>
                    <a:pt x="14881" y="58607"/>
                  </a:lnTo>
                  <a:lnTo>
                    <a:pt x="14881" y="58810"/>
                  </a:lnTo>
                  <a:lnTo>
                    <a:pt x="14881" y="59013"/>
                  </a:lnTo>
                  <a:lnTo>
                    <a:pt x="14895" y="59201"/>
                  </a:lnTo>
                  <a:lnTo>
                    <a:pt x="14910" y="59375"/>
                  </a:lnTo>
                  <a:lnTo>
                    <a:pt x="14953" y="59549"/>
                  </a:lnTo>
                  <a:lnTo>
                    <a:pt x="14997" y="59708"/>
                  </a:lnTo>
                  <a:lnTo>
                    <a:pt x="15055" y="59867"/>
                  </a:lnTo>
                  <a:lnTo>
                    <a:pt x="15127" y="59998"/>
                  </a:lnTo>
                  <a:lnTo>
                    <a:pt x="15214" y="60114"/>
                  </a:lnTo>
                  <a:lnTo>
                    <a:pt x="15315" y="60215"/>
                  </a:lnTo>
                  <a:lnTo>
                    <a:pt x="15446" y="60302"/>
                  </a:lnTo>
                  <a:lnTo>
                    <a:pt x="15576" y="60374"/>
                  </a:lnTo>
                  <a:lnTo>
                    <a:pt x="15736" y="60418"/>
                  </a:lnTo>
                  <a:lnTo>
                    <a:pt x="15880" y="60432"/>
                  </a:lnTo>
                  <a:lnTo>
                    <a:pt x="16040" y="60418"/>
                  </a:lnTo>
                  <a:lnTo>
                    <a:pt x="16214" y="60389"/>
                  </a:lnTo>
                  <a:lnTo>
                    <a:pt x="16373" y="60331"/>
                  </a:lnTo>
                  <a:lnTo>
                    <a:pt x="16547" y="60259"/>
                  </a:lnTo>
                  <a:lnTo>
                    <a:pt x="16706" y="60157"/>
                  </a:lnTo>
                  <a:lnTo>
                    <a:pt x="16880" y="60041"/>
                  </a:lnTo>
                  <a:lnTo>
                    <a:pt x="17054" y="59896"/>
                  </a:lnTo>
                  <a:lnTo>
                    <a:pt x="17228" y="59737"/>
                  </a:lnTo>
                  <a:lnTo>
                    <a:pt x="17402" y="59563"/>
                  </a:lnTo>
                  <a:lnTo>
                    <a:pt x="17576" y="59360"/>
                  </a:lnTo>
                  <a:lnTo>
                    <a:pt x="17764" y="59143"/>
                  </a:lnTo>
                  <a:lnTo>
                    <a:pt x="17938" y="58926"/>
                  </a:lnTo>
                  <a:lnTo>
                    <a:pt x="18112" y="58679"/>
                  </a:lnTo>
                  <a:lnTo>
                    <a:pt x="18271" y="58418"/>
                  </a:lnTo>
                  <a:lnTo>
                    <a:pt x="18619" y="57868"/>
                  </a:lnTo>
                  <a:lnTo>
                    <a:pt x="18952" y="57259"/>
                  </a:lnTo>
                  <a:lnTo>
                    <a:pt x="19256" y="56622"/>
                  </a:lnTo>
                  <a:lnTo>
                    <a:pt x="19561" y="55941"/>
                  </a:lnTo>
                  <a:lnTo>
                    <a:pt x="19836" y="55245"/>
                  </a:lnTo>
                  <a:lnTo>
                    <a:pt x="20097" y="54521"/>
                  </a:lnTo>
                  <a:lnTo>
                    <a:pt x="20328" y="53797"/>
                  </a:lnTo>
                  <a:lnTo>
                    <a:pt x="20531" y="53043"/>
                  </a:lnTo>
                  <a:lnTo>
                    <a:pt x="20618" y="52666"/>
                  </a:lnTo>
                  <a:lnTo>
                    <a:pt x="20691" y="52275"/>
                  </a:lnTo>
                  <a:lnTo>
                    <a:pt x="20749" y="51870"/>
                  </a:lnTo>
                  <a:lnTo>
                    <a:pt x="20792" y="51464"/>
                  </a:lnTo>
                  <a:lnTo>
                    <a:pt x="20821" y="51029"/>
                  </a:lnTo>
                  <a:lnTo>
                    <a:pt x="20850" y="50595"/>
                  </a:lnTo>
                  <a:lnTo>
                    <a:pt x="20865" y="50160"/>
                  </a:lnTo>
                  <a:lnTo>
                    <a:pt x="20865" y="49711"/>
                  </a:lnTo>
                  <a:lnTo>
                    <a:pt x="20836" y="48812"/>
                  </a:lnTo>
                  <a:lnTo>
                    <a:pt x="20792" y="47900"/>
                  </a:lnTo>
                  <a:lnTo>
                    <a:pt x="20734" y="46987"/>
                  </a:lnTo>
                  <a:lnTo>
                    <a:pt x="20647" y="46089"/>
                  </a:lnTo>
                  <a:lnTo>
                    <a:pt x="20488" y="44393"/>
                  </a:lnTo>
                  <a:lnTo>
                    <a:pt x="20401" y="43611"/>
                  </a:lnTo>
                  <a:lnTo>
                    <a:pt x="20328" y="42887"/>
                  </a:lnTo>
                  <a:lnTo>
                    <a:pt x="20285" y="42235"/>
                  </a:lnTo>
                  <a:lnTo>
                    <a:pt x="20270" y="41655"/>
                  </a:lnTo>
                  <a:lnTo>
                    <a:pt x="20270" y="41394"/>
                  </a:lnTo>
                  <a:lnTo>
                    <a:pt x="20285" y="41162"/>
                  </a:lnTo>
                  <a:lnTo>
                    <a:pt x="20299" y="40960"/>
                  </a:lnTo>
                  <a:lnTo>
                    <a:pt x="20328" y="40771"/>
                  </a:lnTo>
                  <a:lnTo>
                    <a:pt x="20401" y="40554"/>
                  </a:lnTo>
                  <a:lnTo>
                    <a:pt x="20517" y="40235"/>
                  </a:lnTo>
                  <a:lnTo>
                    <a:pt x="20879" y="39308"/>
                  </a:lnTo>
                  <a:lnTo>
                    <a:pt x="21401" y="38018"/>
                  </a:lnTo>
                  <a:lnTo>
                    <a:pt x="22038" y="36381"/>
                  </a:lnTo>
                  <a:lnTo>
                    <a:pt x="22386" y="35439"/>
                  </a:lnTo>
                  <a:lnTo>
                    <a:pt x="22748" y="34440"/>
                  </a:lnTo>
                  <a:lnTo>
                    <a:pt x="23125" y="33353"/>
                  </a:lnTo>
                  <a:lnTo>
                    <a:pt x="23516" y="32208"/>
                  </a:lnTo>
                  <a:lnTo>
                    <a:pt x="23893" y="30991"/>
                  </a:lnTo>
                  <a:lnTo>
                    <a:pt x="24284" y="29716"/>
                  </a:lnTo>
                  <a:lnTo>
                    <a:pt x="24661" y="28383"/>
                  </a:lnTo>
                  <a:lnTo>
                    <a:pt x="25037" y="26993"/>
                  </a:lnTo>
                  <a:lnTo>
                    <a:pt x="25385" y="25558"/>
                  </a:lnTo>
                  <a:lnTo>
                    <a:pt x="25718" y="24066"/>
                  </a:lnTo>
                  <a:lnTo>
                    <a:pt x="25878" y="23298"/>
                  </a:lnTo>
                  <a:lnTo>
                    <a:pt x="26037" y="22530"/>
                  </a:lnTo>
                  <a:lnTo>
                    <a:pt x="26182" y="21748"/>
                  </a:lnTo>
                  <a:lnTo>
                    <a:pt x="26312" y="20951"/>
                  </a:lnTo>
                  <a:lnTo>
                    <a:pt x="26443" y="20154"/>
                  </a:lnTo>
                  <a:lnTo>
                    <a:pt x="26559" y="19342"/>
                  </a:lnTo>
                  <a:lnTo>
                    <a:pt x="26674" y="18517"/>
                  </a:lnTo>
                  <a:lnTo>
                    <a:pt x="26776" y="17691"/>
                  </a:lnTo>
                  <a:lnTo>
                    <a:pt x="26863" y="16850"/>
                  </a:lnTo>
                  <a:lnTo>
                    <a:pt x="26950" y="16010"/>
                  </a:lnTo>
                  <a:lnTo>
                    <a:pt x="27008" y="15155"/>
                  </a:lnTo>
                  <a:lnTo>
                    <a:pt x="27066" y="14300"/>
                  </a:lnTo>
                  <a:lnTo>
                    <a:pt x="27109" y="13431"/>
                  </a:lnTo>
                  <a:lnTo>
                    <a:pt x="27138" y="12562"/>
                  </a:lnTo>
                  <a:lnTo>
                    <a:pt x="27153" y="11692"/>
                  </a:lnTo>
                  <a:lnTo>
                    <a:pt x="27167" y="10809"/>
                  </a:lnTo>
                  <a:lnTo>
                    <a:pt x="27153" y="9925"/>
                  </a:lnTo>
                  <a:lnTo>
                    <a:pt x="27124" y="9041"/>
                  </a:lnTo>
                  <a:lnTo>
                    <a:pt x="27080" y="8143"/>
                  </a:lnTo>
                  <a:lnTo>
                    <a:pt x="27022" y="7244"/>
                  </a:lnTo>
                  <a:lnTo>
                    <a:pt x="26935" y="6346"/>
                  </a:lnTo>
                  <a:lnTo>
                    <a:pt x="26848" y="5448"/>
                  </a:lnTo>
                  <a:lnTo>
                    <a:pt x="26732" y="4535"/>
                  </a:lnTo>
                  <a:lnTo>
                    <a:pt x="26602" y="3637"/>
                  </a:lnTo>
                  <a:lnTo>
                    <a:pt x="26443" y="2724"/>
                  </a:lnTo>
                  <a:lnTo>
                    <a:pt x="26283" y="1811"/>
                  </a:lnTo>
                  <a:lnTo>
                    <a:pt x="26080" y="898"/>
                  </a:lnTo>
                  <a:lnTo>
                    <a:pt x="25878" y="0"/>
                  </a:lnTo>
                  <a:close/>
                </a:path>
              </a:pathLst>
            </a:custGeom>
            <a:solidFill>
              <a:srgbClr val="FDCC8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5" name="Google Shape;1815;p37">
              <a:extLst>
                <a:ext uri="{FF2B5EF4-FFF2-40B4-BE49-F238E27FC236}">
                  <a16:creationId xmlns:a16="http://schemas.microsoft.com/office/drawing/2014/main" id="{2113758C-6969-3BB7-E54E-B9ED8BFB3C26}"/>
                </a:ext>
              </a:extLst>
            </p:cNvPr>
            <p:cNvSpPr/>
            <p:nvPr/>
          </p:nvSpPr>
          <p:spPr>
            <a:xfrm>
              <a:off x="4128925" y="2638900"/>
              <a:ext cx="294150" cy="1510100"/>
            </a:xfrm>
            <a:custGeom>
              <a:avLst/>
              <a:gdLst/>
              <a:ahLst/>
              <a:cxnLst/>
              <a:rect l="l" t="t" r="r" b="b"/>
              <a:pathLst>
                <a:path w="11766" h="60404" extrusionOk="0">
                  <a:moveTo>
                    <a:pt x="10476" y="0"/>
                  </a:moveTo>
                  <a:lnTo>
                    <a:pt x="7737" y="536"/>
                  </a:lnTo>
                  <a:lnTo>
                    <a:pt x="4173" y="3854"/>
                  </a:lnTo>
                  <a:lnTo>
                    <a:pt x="4434" y="4999"/>
                  </a:lnTo>
                  <a:lnTo>
                    <a:pt x="4666" y="6143"/>
                  </a:lnTo>
                  <a:lnTo>
                    <a:pt x="4868" y="7302"/>
                  </a:lnTo>
                  <a:lnTo>
                    <a:pt x="5042" y="8461"/>
                  </a:lnTo>
                  <a:lnTo>
                    <a:pt x="5202" y="9621"/>
                  </a:lnTo>
                  <a:lnTo>
                    <a:pt x="5332" y="10780"/>
                  </a:lnTo>
                  <a:lnTo>
                    <a:pt x="5434" y="11953"/>
                  </a:lnTo>
                  <a:lnTo>
                    <a:pt x="5506" y="13127"/>
                  </a:lnTo>
                  <a:lnTo>
                    <a:pt x="5564" y="14300"/>
                  </a:lnTo>
                  <a:lnTo>
                    <a:pt x="5593" y="15474"/>
                  </a:lnTo>
                  <a:lnTo>
                    <a:pt x="5593" y="16648"/>
                  </a:lnTo>
                  <a:lnTo>
                    <a:pt x="5578" y="17821"/>
                  </a:lnTo>
                  <a:lnTo>
                    <a:pt x="5535" y="18995"/>
                  </a:lnTo>
                  <a:lnTo>
                    <a:pt x="5463" y="20154"/>
                  </a:lnTo>
                  <a:lnTo>
                    <a:pt x="5361" y="21327"/>
                  </a:lnTo>
                  <a:lnTo>
                    <a:pt x="5245" y="22501"/>
                  </a:lnTo>
                  <a:lnTo>
                    <a:pt x="5100" y="23660"/>
                  </a:lnTo>
                  <a:lnTo>
                    <a:pt x="4926" y="24819"/>
                  </a:lnTo>
                  <a:lnTo>
                    <a:pt x="4724" y="25978"/>
                  </a:lnTo>
                  <a:lnTo>
                    <a:pt x="4506" y="27137"/>
                  </a:lnTo>
                  <a:lnTo>
                    <a:pt x="4274" y="28282"/>
                  </a:lnTo>
                  <a:lnTo>
                    <a:pt x="3999" y="29427"/>
                  </a:lnTo>
                  <a:lnTo>
                    <a:pt x="3709" y="30557"/>
                  </a:lnTo>
                  <a:lnTo>
                    <a:pt x="3391" y="31687"/>
                  </a:lnTo>
                  <a:lnTo>
                    <a:pt x="3057" y="32802"/>
                  </a:lnTo>
                  <a:lnTo>
                    <a:pt x="2681" y="33918"/>
                  </a:lnTo>
                  <a:lnTo>
                    <a:pt x="2304" y="35034"/>
                  </a:lnTo>
                  <a:lnTo>
                    <a:pt x="1884" y="36135"/>
                  </a:lnTo>
                  <a:lnTo>
                    <a:pt x="1449" y="37222"/>
                  </a:lnTo>
                  <a:lnTo>
                    <a:pt x="986" y="38294"/>
                  </a:lnTo>
                  <a:lnTo>
                    <a:pt x="507" y="39366"/>
                  </a:lnTo>
                  <a:lnTo>
                    <a:pt x="0" y="40424"/>
                  </a:lnTo>
                  <a:lnTo>
                    <a:pt x="218" y="40597"/>
                  </a:lnTo>
                  <a:lnTo>
                    <a:pt x="420" y="40786"/>
                  </a:lnTo>
                  <a:lnTo>
                    <a:pt x="623" y="40974"/>
                  </a:lnTo>
                  <a:lnTo>
                    <a:pt x="812" y="41177"/>
                  </a:lnTo>
                  <a:lnTo>
                    <a:pt x="1000" y="41380"/>
                  </a:lnTo>
                  <a:lnTo>
                    <a:pt x="1174" y="41597"/>
                  </a:lnTo>
                  <a:lnTo>
                    <a:pt x="1333" y="41829"/>
                  </a:lnTo>
                  <a:lnTo>
                    <a:pt x="1478" y="42046"/>
                  </a:lnTo>
                  <a:lnTo>
                    <a:pt x="1623" y="42293"/>
                  </a:lnTo>
                  <a:lnTo>
                    <a:pt x="1768" y="42524"/>
                  </a:lnTo>
                  <a:lnTo>
                    <a:pt x="1884" y="42771"/>
                  </a:lnTo>
                  <a:lnTo>
                    <a:pt x="2014" y="43032"/>
                  </a:lnTo>
                  <a:lnTo>
                    <a:pt x="2116" y="43278"/>
                  </a:lnTo>
                  <a:lnTo>
                    <a:pt x="2217" y="43539"/>
                  </a:lnTo>
                  <a:lnTo>
                    <a:pt x="2405" y="44075"/>
                  </a:lnTo>
                  <a:lnTo>
                    <a:pt x="2565" y="44625"/>
                  </a:lnTo>
                  <a:lnTo>
                    <a:pt x="2695" y="45190"/>
                  </a:lnTo>
                  <a:lnTo>
                    <a:pt x="2797" y="45755"/>
                  </a:lnTo>
                  <a:lnTo>
                    <a:pt x="2884" y="46320"/>
                  </a:lnTo>
                  <a:lnTo>
                    <a:pt x="2941" y="46900"/>
                  </a:lnTo>
                  <a:lnTo>
                    <a:pt x="2985" y="47480"/>
                  </a:lnTo>
                  <a:lnTo>
                    <a:pt x="3014" y="48059"/>
                  </a:lnTo>
                  <a:lnTo>
                    <a:pt x="3014" y="48624"/>
                  </a:lnTo>
                  <a:lnTo>
                    <a:pt x="3014" y="49378"/>
                  </a:lnTo>
                  <a:lnTo>
                    <a:pt x="2985" y="50131"/>
                  </a:lnTo>
                  <a:lnTo>
                    <a:pt x="2941" y="50884"/>
                  </a:lnTo>
                  <a:lnTo>
                    <a:pt x="2869" y="51638"/>
                  </a:lnTo>
                  <a:lnTo>
                    <a:pt x="2797" y="52391"/>
                  </a:lnTo>
                  <a:lnTo>
                    <a:pt x="2695" y="53130"/>
                  </a:lnTo>
                  <a:lnTo>
                    <a:pt x="2579" y="53884"/>
                  </a:lnTo>
                  <a:lnTo>
                    <a:pt x="2434" y="54622"/>
                  </a:lnTo>
                  <a:lnTo>
                    <a:pt x="2290" y="55361"/>
                  </a:lnTo>
                  <a:lnTo>
                    <a:pt x="2116" y="56086"/>
                  </a:lnTo>
                  <a:lnTo>
                    <a:pt x="1927" y="56825"/>
                  </a:lnTo>
                  <a:lnTo>
                    <a:pt x="1724" y="57549"/>
                  </a:lnTo>
                  <a:lnTo>
                    <a:pt x="1507" y="58274"/>
                  </a:lnTo>
                  <a:lnTo>
                    <a:pt x="1275" y="58984"/>
                  </a:lnTo>
                  <a:lnTo>
                    <a:pt x="1015" y="59694"/>
                  </a:lnTo>
                  <a:lnTo>
                    <a:pt x="739" y="60403"/>
                  </a:lnTo>
                  <a:lnTo>
                    <a:pt x="884" y="60360"/>
                  </a:lnTo>
                  <a:lnTo>
                    <a:pt x="1043" y="60302"/>
                  </a:lnTo>
                  <a:lnTo>
                    <a:pt x="1188" y="60230"/>
                  </a:lnTo>
                  <a:lnTo>
                    <a:pt x="1333" y="60128"/>
                  </a:lnTo>
                  <a:lnTo>
                    <a:pt x="1493" y="60027"/>
                  </a:lnTo>
                  <a:lnTo>
                    <a:pt x="1638" y="59896"/>
                  </a:lnTo>
                  <a:lnTo>
                    <a:pt x="1797" y="59751"/>
                  </a:lnTo>
                  <a:lnTo>
                    <a:pt x="1956" y="59607"/>
                  </a:lnTo>
                  <a:lnTo>
                    <a:pt x="2116" y="59433"/>
                  </a:lnTo>
                  <a:lnTo>
                    <a:pt x="2261" y="59259"/>
                  </a:lnTo>
                  <a:lnTo>
                    <a:pt x="2579" y="58853"/>
                  </a:lnTo>
                  <a:lnTo>
                    <a:pt x="2884" y="58404"/>
                  </a:lnTo>
                  <a:lnTo>
                    <a:pt x="3188" y="57911"/>
                  </a:lnTo>
                  <a:lnTo>
                    <a:pt x="3478" y="57390"/>
                  </a:lnTo>
                  <a:lnTo>
                    <a:pt x="3767" y="56825"/>
                  </a:lnTo>
                  <a:lnTo>
                    <a:pt x="4028" y="56245"/>
                  </a:lnTo>
                  <a:lnTo>
                    <a:pt x="4289" y="55637"/>
                  </a:lnTo>
                  <a:lnTo>
                    <a:pt x="4535" y="54999"/>
                  </a:lnTo>
                  <a:lnTo>
                    <a:pt x="4753" y="54362"/>
                  </a:lnTo>
                  <a:lnTo>
                    <a:pt x="4955" y="53710"/>
                  </a:lnTo>
                  <a:lnTo>
                    <a:pt x="5129" y="53043"/>
                  </a:lnTo>
                  <a:lnTo>
                    <a:pt x="5216" y="52666"/>
                  </a:lnTo>
                  <a:lnTo>
                    <a:pt x="5289" y="52275"/>
                  </a:lnTo>
                  <a:lnTo>
                    <a:pt x="5347" y="51870"/>
                  </a:lnTo>
                  <a:lnTo>
                    <a:pt x="5390" y="51464"/>
                  </a:lnTo>
                  <a:lnTo>
                    <a:pt x="5419" y="51029"/>
                  </a:lnTo>
                  <a:lnTo>
                    <a:pt x="5448" y="50595"/>
                  </a:lnTo>
                  <a:lnTo>
                    <a:pt x="5463" y="50160"/>
                  </a:lnTo>
                  <a:lnTo>
                    <a:pt x="5463" y="49711"/>
                  </a:lnTo>
                  <a:lnTo>
                    <a:pt x="5434" y="48812"/>
                  </a:lnTo>
                  <a:lnTo>
                    <a:pt x="5390" y="47900"/>
                  </a:lnTo>
                  <a:lnTo>
                    <a:pt x="5332" y="46987"/>
                  </a:lnTo>
                  <a:lnTo>
                    <a:pt x="5245" y="46089"/>
                  </a:lnTo>
                  <a:lnTo>
                    <a:pt x="5086" y="44393"/>
                  </a:lnTo>
                  <a:lnTo>
                    <a:pt x="4999" y="43611"/>
                  </a:lnTo>
                  <a:lnTo>
                    <a:pt x="4926" y="42887"/>
                  </a:lnTo>
                  <a:lnTo>
                    <a:pt x="4883" y="42235"/>
                  </a:lnTo>
                  <a:lnTo>
                    <a:pt x="4868" y="41655"/>
                  </a:lnTo>
                  <a:lnTo>
                    <a:pt x="4868" y="41394"/>
                  </a:lnTo>
                  <a:lnTo>
                    <a:pt x="4883" y="41162"/>
                  </a:lnTo>
                  <a:lnTo>
                    <a:pt x="4897" y="40960"/>
                  </a:lnTo>
                  <a:lnTo>
                    <a:pt x="4926" y="40771"/>
                  </a:lnTo>
                  <a:lnTo>
                    <a:pt x="4999" y="40554"/>
                  </a:lnTo>
                  <a:lnTo>
                    <a:pt x="5115" y="40235"/>
                  </a:lnTo>
                  <a:lnTo>
                    <a:pt x="5477" y="39308"/>
                  </a:lnTo>
                  <a:lnTo>
                    <a:pt x="5999" y="38018"/>
                  </a:lnTo>
                  <a:lnTo>
                    <a:pt x="6636" y="36381"/>
                  </a:lnTo>
                  <a:lnTo>
                    <a:pt x="6984" y="35439"/>
                  </a:lnTo>
                  <a:lnTo>
                    <a:pt x="7346" y="34440"/>
                  </a:lnTo>
                  <a:lnTo>
                    <a:pt x="7723" y="33353"/>
                  </a:lnTo>
                  <a:lnTo>
                    <a:pt x="8114" y="32208"/>
                  </a:lnTo>
                  <a:lnTo>
                    <a:pt x="8491" y="30991"/>
                  </a:lnTo>
                  <a:lnTo>
                    <a:pt x="8882" y="29716"/>
                  </a:lnTo>
                  <a:lnTo>
                    <a:pt x="9259" y="28383"/>
                  </a:lnTo>
                  <a:lnTo>
                    <a:pt x="9635" y="26993"/>
                  </a:lnTo>
                  <a:lnTo>
                    <a:pt x="9983" y="25558"/>
                  </a:lnTo>
                  <a:lnTo>
                    <a:pt x="10316" y="24066"/>
                  </a:lnTo>
                  <a:lnTo>
                    <a:pt x="10476" y="23298"/>
                  </a:lnTo>
                  <a:lnTo>
                    <a:pt x="10635" y="22530"/>
                  </a:lnTo>
                  <a:lnTo>
                    <a:pt x="10780" y="21748"/>
                  </a:lnTo>
                  <a:lnTo>
                    <a:pt x="10910" y="20951"/>
                  </a:lnTo>
                  <a:lnTo>
                    <a:pt x="11041" y="20154"/>
                  </a:lnTo>
                  <a:lnTo>
                    <a:pt x="11157" y="19342"/>
                  </a:lnTo>
                  <a:lnTo>
                    <a:pt x="11272" y="18517"/>
                  </a:lnTo>
                  <a:lnTo>
                    <a:pt x="11374" y="17691"/>
                  </a:lnTo>
                  <a:lnTo>
                    <a:pt x="11461" y="16850"/>
                  </a:lnTo>
                  <a:lnTo>
                    <a:pt x="11548" y="16010"/>
                  </a:lnTo>
                  <a:lnTo>
                    <a:pt x="11606" y="15155"/>
                  </a:lnTo>
                  <a:lnTo>
                    <a:pt x="11664" y="14300"/>
                  </a:lnTo>
                  <a:lnTo>
                    <a:pt x="11707" y="13431"/>
                  </a:lnTo>
                  <a:lnTo>
                    <a:pt x="11736" y="12562"/>
                  </a:lnTo>
                  <a:lnTo>
                    <a:pt x="11751" y="11692"/>
                  </a:lnTo>
                  <a:lnTo>
                    <a:pt x="11765" y="10809"/>
                  </a:lnTo>
                  <a:lnTo>
                    <a:pt x="11751" y="9925"/>
                  </a:lnTo>
                  <a:lnTo>
                    <a:pt x="11722" y="9041"/>
                  </a:lnTo>
                  <a:lnTo>
                    <a:pt x="11678" y="8143"/>
                  </a:lnTo>
                  <a:lnTo>
                    <a:pt x="11620" y="7244"/>
                  </a:lnTo>
                  <a:lnTo>
                    <a:pt x="11533" y="6346"/>
                  </a:lnTo>
                  <a:lnTo>
                    <a:pt x="11446" y="5448"/>
                  </a:lnTo>
                  <a:lnTo>
                    <a:pt x="11330" y="4535"/>
                  </a:lnTo>
                  <a:lnTo>
                    <a:pt x="11200" y="3637"/>
                  </a:lnTo>
                  <a:lnTo>
                    <a:pt x="11041" y="2724"/>
                  </a:lnTo>
                  <a:lnTo>
                    <a:pt x="10881" y="1811"/>
                  </a:lnTo>
                  <a:lnTo>
                    <a:pt x="10678" y="898"/>
                  </a:lnTo>
                  <a:lnTo>
                    <a:pt x="10476" y="0"/>
                  </a:lnTo>
                  <a:close/>
                </a:path>
              </a:pathLst>
            </a:custGeom>
            <a:solidFill>
              <a:srgbClr val="FCAE6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6" name="Google Shape;1816;p37">
              <a:extLst>
                <a:ext uri="{FF2B5EF4-FFF2-40B4-BE49-F238E27FC236}">
                  <a16:creationId xmlns:a16="http://schemas.microsoft.com/office/drawing/2014/main" id="{7E951CD2-43F6-C001-5E44-C83114650FE2}"/>
                </a:ext>
              </a:extLst>
            </p:cNvPr>
            <p:cNvSpPr/>
            <p:nvPr/>
          </p:nvSpPr>
          <p:spPr>
            <a:xfrm>
              <a:off x="3792425" y="1906475"/>
              <a:ext cx="721925" cy="922975"/>
            </a:xfrm>
            <a:custGeom>
              <a:avLst/>
              <a:gdLst/>
              <a:ahLst/>
              <a:cxnLst/>
              <a:rect l="l" t="t" r="r" b="b"/>
              <a:pathLst>
                <a:path w="28877" h="36919" extrusionOk="0">
                  <a:moveTo>
                    <a:pt x="5680" y="1"/>
                  </a:moveTo>
                  <a:lnTo>
                    <a:pt x="5477" y="15"/>
                  </a:lnTo>
                  <a:lnTo>
                    <a:pt x="5274" y="30"/>
                  </a:lnTo>
                  <a:lnTo>
                    <a:pt x="5086" y="59"/>
                  </a:lnTo>
                  <a:lnTo>
                    <a:pt x="4883" y="88"/>
                  </a:lnTo>
                  <a:lnTo>
                    <a:pt x="4695" y="146"/>
                  </a:lnTo>
                  <a:lnTo>
                    <a:pt x="4506" y="204"/>
                  </a:lnTo>
                  <a:lnTo>
                    <a:pt x="4332" y="262"/>
                  </a:lnTo>
                  <a:lnTo>
                    <a:pt x="4144" y="334"/>
                  </a:lnTo>
                  <a:lnTo>
                    <a:pt x="3970" y="421"/>
                  </a:lnTo>
                  <a:lnTo>
                    <a:pt x="3796" y="508"/>
                  </a:lnTo>
                  <a:lnTo>
                    <a:pt x="3622" y="609"/>
                  </a:lnTo>
                  <a:lnTo>
                    <a:pt x="3463" y="725"/>
                  </a:lnTo>
                  <a:lnTo>
                    <a:pt x="3304" y="856"/>
                  </a:lnTo>
                  <a:lnTo>
                    <a:pt x="3144" y="986"/>
                  </a:lnTo>
                  <a:lnTo>
                    <a:pt x="2942" y="1175"/>
                  </a:lnTo>
                  <a:lnTo>
                    <a:pt x="2739" y="1363"/>
                  </a:lnTo>
                  <a:lnTo>
                    <a:pt x="2550" y="1566"/>
                  </a:lnTo>
                  <a:lnTo>
                    <a:pt x="2376" y="1783"/>
                  </a:lnTo>
                  <a:lnTo>
                    <a:pt x="2203" y="2000"/>
                  </a:lnTo>
                  <a:lnTo>
                    <a:pt x="2029" y="2218"/>
                  </a:lnTo>
                  <a:lnTo>
                    <a:pt x="1869" y="2450"/>
                  </a:lnTo>
                  <a:lnTo>
                    <a:pt x="1724" y="2681"/>
                  </a:lnTo>
                  <a:lnTo>
                    <a:pt x="1580" y="2913"/>
                  </a:lnTo>
                  <a:lnTo>
                    <a:pt x="1435" y="3159"/>
                  </a:lnTo>
                  <a:lnTo>
                    <a:pt x="1174" y="3681"/>
                  </a:lnTo>
                  <a:lnTo>
                    <a:pt x="957" y="4203"/>
                  </a:lnTo>
                  <a:lnTo>
                    <a:pt x="754" y="4753"/>
                  </a:lnTo>
                  <a:lnTo>
                    <a:pt x="580" y="5333"/>
                  </a:lnTo>
                  <a:lnTo>
                    <a:pt x="420" y="5912"/>
                  </a:lnTo>
                  <a:lnTo>
                    <a:pt x="290" y="6521"/>
                  </a:lnTo>
                  <a:lnTo>
                    <a:pt x="189" y="7144"/>
                  </a:lnTo>
                  <a:lnTo>
                    <a:pt x="116" y="7781"/>
                  </a:lnTo>
                  <a:lnTo>
                    <a:pt x="58" y="8433"/>
                  </a:lnTo>
                  <a:lnTo>
                    <a:pt x="15" y="9100"/>
                  </a:lnTo>
                  <a:lnTo>
                    <a:pt x="0" y="9781"/>
                  </a:lnTo>
                  <a:lnTo>
                    <a:pt x="0" y="10476"/>
                  </a:lnTo>
                  <a:lnTo>
                    <a:pt x="29" y="11172"/>
                  </a:lnTo>
                  <a:lnTo>
                    <a:pt x="73" y="11882"/>
                  </a:lnTo>
                  <a:lnTo>
                    <a:pt x="131" y="12606"/>
                  </a:lnTo>
                  <a:lnTo>
                    <a:pt x="218" y="13331"/>
                  </a:lnTo>
                  <a:lnTo>
                    <a:pt x="305" y="14055"/>
                  </a:lnTo>
                  <a:lnTo>
                    <a:pt x="420" y="14794"/>
                  </a:lnTo>
                  <a:lnTo>
                    <a:pt x="551" y="15533"/>
                  </a:lnTo>
                  <a:lnTo>
                    <a:pt x="696" y="16286"/>
                  </a:lnTo>
                  <a:lnTo>
                    <a:pt x="841" y="17025"/>
                  </a:lnTo>
                  <a:lnTo>
                    <a:pt x="1015" y="17779"/>
                  </a:lnTo>
                  <a:lnTo>
                    <a:pt x="1188" y="18532"/>
                  </a:lnTo>
                  <a:lnTo>
                    <a:pt x="1391" y="19271"/>
                  </a:lnTo>
                  <a:lnTo>
                    <a:pt x="1594" y="20024"/>
                  </a:lnTo>
                  <a:lnTo>
                    <a:pt x="1811" y="20763"/>
                  </a:lnTo>
                  <a:lnTo>
                    <a:pt x="2029" y="21502"/>
                  </a:lnTo>
                  <a:lnTo>
                    <a:pt x="2261" y="22227"/>
                  </a:lnTo>
                  <a:lnTo>
                    <a:pt x="2507" y="22951"/>
                  </a:lnTo>
                  <a:lnTo>
                    <a:pt x="2753" y="23675"/>
                  </a:lnTo>
                  <a:lnTo>
                    <a:pt x="3014" y="24385"/>
                  </a:lnTo>
                  <a:lnTo>
                    <a:pt x="3275" y="25095"/>
                  </a:lnTo>
                  <a:lnTo>
                    <a:pt x="3550" y="25776"/>
                  </a:lnTo>
                  <a:lnTo>
                    <a:pt x="3825" y="26457"/>
                  </a:lnTo>
                  <a:lnTo>
                    <a:pt x="4101" y="27124"/>
                  </a:lnTo>
                  <a:lnTo>
                    <a:pt x="4666" y="28428"/>
                  </a:lnTo>
                  <a:lnTo>
                    <a:pt x="5245" y="29659"/>
                  </a:lnTo>
                  <a:lnTo>
                    <a:pt x="5825" y="30818"/>
                  </a:lnTo>
                  <a:lnTo>
                    <a:pt x="6404" y="31905"/>
                  </a:lnTo>
                  <a:lnTo>
                    <a:pt x="6694" y="32427"/>
                  </a:lnTo>
                  <a:lnTo>
                    <a:pt x="6969" y="32919"/>
                  </a:lnTo>
                  <a:lnTo>
                    <a:pt x="7259" y="33383"/>
                  </a:lnTo>
                  <a:lnTo>
                    <a:pt x="7534" y="33818"/>
                  </a:lnTo>
                  <a:lnTo>
                    <a:pt x="7795" y="34238"/>
                  </a:lnTo>
                  <a:lnTo>
                    <a:pt x="8071" y="34629"/>
                  </a:lnTo>
                  <a:lnTo>
                    <a:pt x="8331" y="34977"/>
                  </a:lnTo>
                  <a:lnTo>
                    <a:pt x="8578" y="35310"/>
                  </a:lnTo>
                  <a:lnTo>
                    <a:pt x="8824" y="35614"/>
                  </a:lnTo>
                  <a:lnTo>
                    <a:pt x="9056" y="35889"/>
                  </a:lnTo>
                  <a:lnTo>
                    <a:pt x="9288" y="36136"/>
                  </a:lnTo>
                  <a:lnTo>
                    <a:pt x="9505" y="36339"/>
                  </a:lnTo>
                  <a:lnTo>
                    <a:pt x="9722" y="36512"/>
                  </a:lnTo>
                  <a:lnTo>
                    <a:pt x="9911" y="36643"/>
                  </a:lnTo>
                  <a:lnTo>
                    <a:pt x="10099" y="36744"/>
                  </a:lnTo>
                  <a:lnTo>
                    <a:pt x="10273" y="36817"/>
                  </a:lnTo>
                  <a:lnTo>
                    <a:pt x="10447" y="36860"/>
                  </a:lnTo>
                  <a:lnTo>
                    <a:pt x="10635" y="36889"/>
                  </a:lnTo>
                  <a:lnTo>
                    <a:pt x="10852" y="36904"/>
                  </a:lnTo>
                  <a:lnTo>
                    <a:pt x="11070" y="36918"/>
                  </a:lnTo>
                  <a:lnTo>
                    <a:pt x="11562" y="36918"/>
                  </a:lnTo>
                  <a:lnTo>
                    <a:pt x="12098" y="36875"/>
                  </a:lnTo>
                  <a:lnTo>
                    <a:pt x="12692" y="36802"/>
                  </a:lnTo>
                  <a:lnTo>
                    <a:pt x="13330" y="36701"/>
                  </a:lnTo>
                  <a:lnTo>
                    <a:pt x="14011" y="36556"/>
                  </a:lnTo>
                  <a:lnTo>
                    <a:pt x="14706" y="36397"/>
                  </a:lnTo>
                  <a:lnTo>
                    <a:pt x="15445" y="36208"/>
                  </a:lnTo>
                  <a:lnTo>
                    <a:pt x="16213" y="36005"/>
                  </a:lnTo>
                  <a:lnTo>
                    <a:pt x="16981" y="35774"/>
                  </a:lnTo>
                  <a:lnTo>
                    <a:pt x="17778" y="35513"/>
                  </a:lnTo>
                  <a:lnTo>
                    <a:pt x="18575" y="35252"/>
                  </a:lnTo>
                  <a:lnTo>
                    <a:pt x="19386" y="34962"/>
                  </a:lnTo>
                  <a:lnTo>
                    <a:pt x="20183" y="34672"/>
                  </a:lnTo>
                  <a:lnTo>
                    <a:pt x="20994" y="34368"/>
                  </a:lnTo>
                  <a:lnTo>
                    <a:pt x="21777" y="34049"/>
                  </a:lnTo>
                  <a:lnTo>
                    <a:pt x="22545" y="33731"/>
                  </a:lnTo>
                  <a:lnTo>
                    <a:pt x="23298" y="33397"/>
                  </a:lnTo>
                  <a:lnTo>
                    <a:pt x="24023" y="33079"/>
                  </a:lnTo>
                  <a:lnTo>
                    <a:pt x="24718" y="32745"/>
                  </a:lnTo>
                  <a:lnTo>
                    <a:pt x="25370" y="32412"/>
                  </a:lnTo>
                  <a:lnTo>
                    <a:pt x="25993" y="32093"/>
                  </a:lnTo>
                  <a:lnTo>
                    <a:pt x="26558" y="31775"/>
                  </a:lnTo>
                  <a:lnTo>
                    <a:pt x="27080" y="31470"/>
                  </a:lnTo>
                  <a:lnTo>
                    <a:pt x="27543" y="31166"/>
                  </a:lnTo>
                  <a:lnTo>
                    <a:pt x="27949" y="30876"/>
                  </a:lnTo>
                  <a:lnTo>
                    <a:pt x="28282" y="30601"/>
                  </a:lnTo>
                  <a:lnTo>
                    <a:pt x="28427" y="30471"/>
                  </a:lnTo>
                  <a:lnTo>
                    <a:pt x="28558" y="30340"/>
                  </a:lnTo>
                  <a:lnTo>
                    <a:pt x="28659" y="30224"/>
                  </a:lnTo>
                  <a:lnTo>
                    <a:pt x="28746" y="30108"/>
                  </a:lnTo>
                  <a:lnTo>
                    <a:pt x="28804" y="29993"/>
                  </a:lnTo>
                  <a:lnTo>
                    <a:pt x="28862" y="29891"/>
                  </a:lnTo>
                  <a:lnTo>
                    <a:pt x="28876" y="29790"/>
                  </a:lnTo>
                  <a:lnTo>
                    <a:pt x="28876" y="29688"/>
                  </a:lnTo>
                  <a:lnTo>
                    <a:pt x="28804" y="29080"/>
                  </a:lnTo>
                  <a:lnTo>
                    <a:pt x="28717" y="28457"/>
                  </a:lnTo>
                  <a:lnTo>
                    <a:pt x="28601" y="27819"/>
                  </a:lnTo>
                  <a:lnTo>
                    <a:pt x="28456" y="27182"/>
                  </a:lnTo>
                  <a:lnTo>
                    <a:pt x="28297" y="26530"/>
                  </a:lnTo>
                  <a:lnTo>
                    <a:pt x="28108" y="25863"/>
                  </a:lnTo>
                  <a:lnTo>
                    <a:pt x="27906" y="25197"/>
                  </a:lnTo>
                  <a:lnTo>
                    <a:pt x="27674" y="24516"/>
                  </a:lnTo>
                  <a:lnTo>
                    <a:pt x="27427" y="23835"/>
                  </a:lnTo>
                  <a:lnTo>
                    <a:pt x="27167" y="23154"/>
                  </a:lnTo>
                  <a:lnTo>
                    <a:pt x="26891" y="22458"/>
                  </a:lnTo>
                  <a:lnTo>
                    <a:pt x="26602" y="21763"/>
                  </a:lnTo>
                  <a:lnTo>
                    <a:pt x="26283" y="21067"/>
                  </a:lnTo>
                  <a:lnTo>
                    <a:pt x="25950" y="20358"/>
                  </a:lnTo>
                  <a:lnTo>
                    <a:pt x="25602" y="19662"/>
                  </a:lnTo>
                  <a:lnTo>
                    <a:pt x="25254" y="18952"/>
                  </a:lnTo>
                  <a:lnTo>
                    <a:pt x="24877" y="18242"/>
                  </a:lnTo>
                  <a:lnTo>
                    <a:pt x="24486" y="17547"/>
                  </a:lnTo>
                  <a:lnTo>
                    <a:pt x="24081" y="16851"/>
                  </a:lnTo>
                  <a:lnTo>
                    <a:pt x="23675" y="16156"/>
                  </a:lnTo>
                  <a:lnTo>
                    <a:pt x="23255" y="15460"/>
                  </a:lnTo>
                  <a:lnTo>
                    <a:pt x="22820" y="14765"/>
                  </a:lnTo>
                  <a:lnTo>
                    <a:pt x="22371" y="14084"/>
                  </a:lnTo>
                  <a:lnTo>
                    <a:pt x="21922" y="13403"/>
                  </a:lnTo>
                  <a:lnTo>
                    <a:pt x="21458" y="12736"/>
                  </a:lnTo>
                  <a:lnTo>
                    <a:pt x="20980" y="12070"/>
                  </a:lnTo>
                  <a:lnTo>
                    <a:pt x="20502" y="11418"/>
                  </a:lnTo>
                  <a:lnTo>
                    <a:pt x="20009" y="10781"/>
                  </a:lnTo>
                  <a:lnTo>
                    <a:pt x="19517" y="10143"/>
                  </a:lnTo>
                  <a:lnTo>
                    <a:pt x="19024" y="9520"/>
                  </a:lnTo>
                  <a:lnTo>
                    <a:pt x="18517" y="8911"/>
                  </a:lnTo>
                  <a:lnTo>
                    <a:pt x="18010" y="8317"/>
                  </a:lnTo>
                  <a:lnTo>
                    <a:pt x="17503" y="7723"/>
                  </a:lnTo>
                  <a:lnTo>
                    <a:pt x="16981" y="7158"/>
                  </a:lnTo>
                  <a:lnTo>
                    <a:pt x="16459" y="6608"/>
                  </a:lnTo>
                  <a:lnTo>
                    <a:pt x="15938" y="6072"/>
                  </a:lnTo>
                  <a:lnTo>
                    <a:pt x="15416" y="5550"/>
                  </a:lnTo>
                  <a:lnTo>
                    <a:pt x="14895" y="5043"/>
                  </a:lnTo>
                  <a:lnTo>
                    <a:pt x="14373" y="4565"/>
                  </a:lnTo>
                  <a:lnTo>
                    <a:pt x="13851" y="4101"/>
                  </a:lnTo>
                  <a:lnTo>
                    <a:pt x="13330" y="3652"/>
                  </a:lnTo>
                  <a:lnTo>
                    <a:pt x="12808" y="3232"/>
                  </a:lnTo>
                  <a:lnTo>
                    <a:pt x="12301" y="2826"/>
                  </a:lnTo>
                  <a:lnTo>
                    <a:pt x="11780" y="2450"/>
                  </a:lnTo>
                  <a:lnTo>
                    <a:pt x="11273" y="2102"/>
                  </a:lnTo>
                  <a:lnTo>
                    <a:pt x="10765" y="1769"/>
                  </a:lnTo>
                  <a:lnTo>
                    <a:pt x="10273" y="1464"/>
                  </a:lnTo>
                  <a:lnTo>
                    <a:pt x="9780" y="1189"/>
                  </a:lnTo>
                  <a:lnTo>
                    <a:pt x="9288" y="928"/>
                  </a:lnTo>
                  <a:lnTo>
                    <a:pt x="8809" y="711"/>
                  </a:lnTo>
                  <a:lnTo>
                    <a:pt x="8331" y="508"/>
                  </a:lnTo>
                  <a:lnTo>
                    <a:pt x="7868" y="349"/>
                  </a:lnTo>
                  <a:lnTo>
                    <a:pt x="7404" y="218"/>
                  </a:lnTo>
                  <a:lnTo>
                    <a:pt x="6955" y="117"/>
                  </a:lnTo>
                  <a:lnTo>
                    <a:pt x="6520" y="44"/>
                  </a:lnTo>
                  <a:lnTo>
                    <a:pt x="6100"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7" name="Google Shape;1817;p37">
              <a:extLst>
                <a:ext uri="{FF2B5EF4-FFF2-40B4-BE49-F238E27FC236}">
                  <a16:creationId xmlns:a16="http://schemas.microsoft.com/office/drawing/2014/main" id="{B773FA1D-A0B8-6B1C-DFDC-C844C206B168}"/>
                </a:ext>
              </a:extLst>
            </p:cNvPr>
            <p:cNvSpPr/>
            <p:nvPr/>
          </p:nvSpPr>
          <p:spPr>
            <a:xfrm>
              <a:off x="3499750" y="1906125"/>
              <a:ext cx="395200" cy="352450"/>
            </a:xfrm>
            <a:custGeom>
              <a:avLst/>
              <a:gdLst/>
              <a:ahLst/>
              <a:cxnLst/>
              <a:rect l="l" t="t" r="r" b="b"/>
              <a:pathLst>
                <a:path w="15808" h="14098" extrusionOk="0">
                  <a:moveTo>
                    <a:pt x="15460" y="0"/>
                  </a:moveTo>
                  <a:lnTo>
                    <a:pt x="15344" y="15"/>
                  </a:lnTo>
                  <a:lnTo>
                    <a:pt x="15185" y="29"/>
                  </a:lnTo>
                  <a:lnTo>
                    <a:pt x="14837" y="102"/>
                  </a:lnTo>
                  <a:lnTo>
                    <a:pt x="14431" y="218"/>
                  </a:lnTo>
                  <a:lnTo>
                    <a:pt x="13953" y="377"/>
                  </a:lnTo>
                  <a:lnTo>
                    <a:pt x="13431" y="551"/>
                  </a:lnTo>
                  <a:lnTo>
                    <a:pt x="12852" y="768"/>
                  </a:lnTo>
                  <a:lnTo>
                    <a:pt x="12243" y="1015"/>
                  </a:lnTo>
                  <a:lnTo>
                    <a:pt x="10910" y="1580"/>
                  </a:lnTo>
                  <a:lnTo>
                    <a:pt x="9476" y="2203"/>
                  </a:lnTo>
                  <a:lnTo>
                    <a:pt x="7984" y="2884"/>
                  </a:lnTo>
                  <a:lnTo>
                    <a:pt x="6506" y="3565"/>
                  </a:lnTo>
                  <a:lnTo>
                    <a:pt x="5071" y="4260"/>
                  </a:lnTo>
                  <a:lnTo>
                    <a:pt x="2507" y="5492"/>
                  </a:lnTo>
                  <a:lnTo>
                    <a:pt x="696" y="6390"/>
                  </a:lnTo>
                  <a:lnTo>
                    <a:pt x="0" y="6738"/>
                  </a:lnTo>
                  <a:lnTo>
                    <a:pt x="218" y="7027"/>
                  </a:lnTo>
                  <a:lnTo>
                    <a:pt x="812" y="7766"/>
                  </a:lnTo>
                  <a:lnTo>
                    <a:pt x="1217" y="8273"/>
                  </a:lnTo>
                  <a:lnTo>
                    <a:pt x="1696" y="8853"/>
                  </a:lnTo>
                  <a:lnTo>
                    <a:pt x="2232" y="9462"/>
                  </a:lnTo>
                  <a:lnTo>
                    <a:pt x="2811" y="10099"/>
                  </a:lnTo>
                  <a:lnTo>
                    <a:pt x="3434" y="10751"/>
                  </a:lnTo>
                  <a:lnTo>
                    <a:pt x="4072" y="11403"/>
                  </a:lnTo>
                  <a:lnTo>
                    <a:pt x="4405" y="11707"/>
                  </a:lnTo>
                  <a:lnTo>
                    <a:pt x="4738" y="12012"/>
                  </a:lnTo>
                  <a:lnTo>
                    <a:pt x="5071" y="12301"/>
                  </a:lnTo>
                  <a:lnTo>
                    <a:pt x="5419" y="12591"/>
                  </a:lnTo>
                  <a:lnTo>
                    <a:pt x="5752" y="12852"/>
                  </a:lnTo>
                  <a:lnTo>
                    <a:pt x="6086" y="13098"/>
                  </a:lnTo>
                  <a:lnTo>
                    <a:pt x="6419" y="13316"/>
                  </a:lnTo>
                  <a:lnTo>
                    <a:pt x="6752" y="13518"/>
                  </a:lnTo>
                  <a:lnTo>
                    <a:pt x="7085" y="13692"/>
                  </a:lnTo>
                  <a:lnTo>
                    <a:pt x="7404" y="13852"/>
                  </a:lnTo>
                  <a:lnTo>
                    <a:pt x="7708" y="13968"/>
                  </a:lnTo>
                  <a:lnTo>
                    <a:pt x="8013" y="14069"/>
                  </a:lnTo>
                  <a:lnTo>
                    <a:pt x="8172" y="14083"/>
                  </a:lnTo>
                  <a:lnTo>
                    <a:pt x="8317" y="14098"/>
                  </a:lnTo>
                  <a:lnTo>
                    <a:pt x="8476" y="14083"/>
                  </a:lnTo>
                  <a:lnTo>
                    <a:pt x="8636" y="14054"/>
                  </a:lnTo>
                  <a:lnTo>
                    <a:pt x="8795" y="14011"/>
                  </a:lnTo>
                  <a:lnTo>
                    <a:pt x="8940" y="13939"/>
                  </a:lnTo>
                  <a:lnTo>
                    <a:pt x="9099" y="13852"/>
                  </a:lnTo>
                  <a:lnTo>
                    <a:pt x="9259" y="13765"/>
                  </a:lnTo>
                  <a:lnTo>
                    <a:pt x="9418" y="13649"/>
                  </a:lnTo>
                  <a:lnTo>
                    <a:pt x="9592" y="13518"/>
                  </a:lnTo>
                  <a:lnTo>
                    <a:pt x="9751" y="13374"/>
                  </a:lnTo>
                  <a:lnTo>
                    <a:pt x="9911" y="13214"/>
                  </a:lnTo>
                  <a:lnTo>
                    <a:pt x="10229" y="12852"/>
                  </a:lnTo>
                  <a:lnTo>
                    <a:pt x="10548" y="12461"/>
                  </a:lnTo>
                  <a:lnTo>
                    <a:pt x="10881" y="12012"/>
                  </a:lnTo>
                  <a:lnTo>
                    <a:pt x="11200" y="11519"/>
                  </a:lnTo>
                  <a:lnTo>
                    <a:pt x="11519" y="10997"/>
                  </a:lnTo>
                  <a:lnTo>
                    <a:pt x="11823" y="10447"/>
                  </a:lnTo>
                  <a:lnTo>
                    <a:pt x="12142" y="9867"/>
                  </a:lnTo>
                  <a:lnTo>
                    <a:pt x="12446" y="9273"/>
                  </a:lnTo>
                  <a:lnTo>
                    <a:pt x="12736" y="8650"/>
                  </a:lnTo>
                  <a:lnTo>
                    <a:pt x="13026" y="8027"/>
                  </a:lnTo>
                  <a:lnTo>
                    <a:pt x="13301" y="7390"/>
                  </a:lnTo>
                  <a:lnTo>
                    <a:pt x="13576" y="6752"/>
                  </a:lnTo>
                  <a:lnTo>
                    <a:pt x="14083" y="5492"/>
                  </a:lnTo>
                  <a:lnTo>
                    <a:pt x="14547" y="4275"/>
                  </a:lnTo>
                  <a:lnTo>
                    <a:pt x="14938" y="3144"/>
                  </a:lnTo>
                  <a:lnTo>
                    <a:pt x="15272" y="2145"/>
                  </a:lnTo>
                  <a:lnTo>
                    <a:pt x="15532" y="1290"/>
                  </a:lnTo>
                  <a:lnTo>
                    <a:pt x="15706" y="638"/>
                  </a:lnTo>
                  <a:lnTo>
                    <a:pt x="15764" y="392"/>
                  </a:lnTo>
                  <a:lnTo>
                    <a:pt x="15808" y="203"/>
                  </a:lnTo>
                  <a:lnTo>
                    <a:pt x="15808" y="145"/>
                  </a:lnTo>
                  <a:lnTo>
                    <a:pt x="15779" y="87"/>
                  </a:lnTo>
                  <a:lnTo>
                    <a:pt x="15735" y="44"/>
                  </a:lnTo>
                  <a:lnTo>
                    <a:pt x="15663" y="15"/>
                  </a:lnTo>
                  <a:lnTo>
                    <a:pt x="15576" y="0"/>
                  </a:lnTo>
                  <a:close/>
                </a:path>
              </a:pathLst>
            </a:custGeom>
            <a:solidFill>
              <a:srgbClr val="EFEFE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8" name="Google Shape;1818;p37">
              <a:extLst>
                <a:ext uri="{FF2B5EF4-FFF2-40B4-BE49-F238E27FC236}">
                  <a16:creationId xmlns:a16="http://schemas.microsoft.com/office/drawing/2014/main" id="{89B9CD61-D613-9E1E-E22F-7B883BA5AC62}"/>
                </a:ext>
              </a:extLst>
            </p:cNvPr>
            <p:cNvSpPr/>
            <p:nvPr/>
          </p:nvSpPr>
          <p:spPr>
            <a:xfrm>
              <a:off x="2676800" y="1284550"/>
              <a:ext cx="313325" cy="347750"/>
            </a:xfrm>
            <a:custGeom>
              <a:avLst/>
              <a:gdLst/>
              <a:ahLst/>
              <a:cxnLst/>
              <a:rect l="l" t="t" r="r" b="b"/>
              <a:pathLst>
                <a:path w="12533" h="13910" extrusionOk="0">
                  <a:moveTo>
                    <a:pt x="8157" y="1"/>
                  </a:moveTo>
                  <a:lnTo>
                    <a:pt x="7839" y="30"/>
                  </a:lnTo>
                  <a:lnTo>
                    <a:pt x="7520" y="73"/>
                  </a:lnTo>
                  <a:lnTo>
                    <a:pt x="7172" y="131"/>
                  </a:lnTo>
                  <a:lnTo>
                    <a:pt x="6824" y="218"/>
                  </a:lnTo>
                  <a:lnTo>
                    <a:pt x="6129" y="407"/>
                  </a:lnTo>
                  <a:lnTo>
                    <a:pt x="5477" y="609"/>
                  </a:lnTo>
                  <a:lnTo>
                    <a:pt x="4883" y="798"/>
                  </a:lnTo>
                  <a:lnTo>
                    <a:pt x="4405" y="928"/>
                  </a:lnTo>
                  <a:lnTo>
                    <a:pt x="4187" y="1001"/>
                  </a:lnTo>
                  <a:lnTo>
                    <a:pt x="3970" y="1073"/>
                  </a:lnTo>
                  <a:lnTo>
                    <a:pt x="3767" y="1145"/>
                  </a:lnTo>
                  <a:lnTo>
                    <a:pt x="3550" y="1247"/>
                  </a:lnTo>
                  <a:lnTo>
                    <a:pt x="3347" y="1334"/>
                  </a:lnTo>
                  <a:lnTo>
                    <a:pt x="3144" y="1450"/>
                  </a:lnTo>
                  <a:lnTo>
                    <a:pt x="2956" y="1566"/>
                  </a:lnTo>
                  <a:lnTo>
                    <a:pt x="2767" y="1682"/>
                  </a:lnTo>
                  <a:lnTo>
                    <a:pt x="2579" y="1812"/>
                  </a:lnTo>
                  <a:lnTo>
                    <a:pt x="2391" y="1942"/>
                  </a:lnTo>
                  <a:lnTo>
                    <a:pt x="2058" y="2247"/>
                  </a:lnTo>
                  <a:lnTo>
                    <a:pt x="1724" y="2565"/>
                  </a:lnTo>
                  <a:lnTo>
                    <a:pt x="1420" y="2899"/>
                  </a:lnTo>
                  <a:lnTo>
                    <a:pt x="1145" y="3261"/>
                  </a:lnTo>
                  <a:lnTo>
                    <a:pt x="898" y="3652"/>
                  </a:lnTo>
                  <a:lnTo>
                    <a:pt x="681" y="4043"/>
                  </a:lnTo>
                  <a:lnTo>
                    <a:pt x="478" y="4463"/>
                  </a:lnTo>
                  <a:lnTo>
                    <a:pt x="319" y="4884"/>
                  </a:lnTo>
                  <a:lnTo>
                    <a:pt x="189" y="5318"/>
                  </a:lnTo>
                  <a:lnTo>
                    <a:pt x="131" y="5550"/>
                  </a:lnTo>
                  <a:lnTo>
                    <a:pt x="87" y="5767"/>
                  </a:lnTo>
                  <a:lnTo>
                    <a:pt x="58" y="5999"/>
                  </a:lnTo>
                  <a:lnTo>
                    <a:pt x="29" y="6216"/>
                  </a:lnTo>
                  <a:lnTo>
                    <a:pt x="0" y="6680"/>
                  </a:lnTo>
                  <a:lnTo>
                    <a:pt x="0" y="7129"/>
                  </a:lnTo>
                  <a:lnTo>
                    <a:pt x="44" y="7578"/>
                  </a:lnTo>
                  <a:lnTo>
                    <a:pt x="102" y="8028"/>
                  </a:lnTo>
                  <a:lnTo>
                    <a:pt x="203" y="8477"/>
                  </a:lnTo>
                  <a:lnTo>
                    <a:pt x="333" y="8911"/>
                  </a:lnTo>
                  <a:lnTo>
                    <a:pt x="478" y="9346"/>
                  </a:lnTo>
                  <a:lnTo>
                    <a:pt x="667" y="9766"/>
                  </a:lnTo>
                  <a:lnTo>
                    <a:pt x="869" y="10172"/>
                  </a:lnTo>
                  <a:lnTo>
                    <a:pt x="1101" y="10563"/>
                  </a:lnTo>
                  <a:lnTo>
                    <a:pt x="1362" y="10940"/>
                  </a:lnTo>
                  <a:lnTo>
                    <a:pt x="1637" y="11302"/>
                  </a:lnTo>
                  <a:lnTo>
                    <a:pt x="1942" y="11650"/>
                  </a:lnTo>
                  <a:lnTo>
                    <a:pt x="2260" y="11969"/>
                  </a:lnTo>
                  <a:lnTo>
                    <a:pt x="2608" y="12273"/>
                  </a:lnTo>
                  <a:lnTo>
                    <a:pt x="2970" y="12548"/>
                  </a:lnTo>
                  <a:lnTo>
                    <a:pt x="3231" y="12736"/>
                  </a:lnTo>
                  <a:lnTo>
                    <a:pt x="3521" y="12925"/>
                  </a:lnTo>
                  <a:lnTo>
                    <a:pt x="3796" y="13084"/>
                  </a:lnTo>
                  <a:lnTo>
                    <a:pt x="4100" y="13229"/>
                  </a:lnTo>
                  <a:lnTo>
                    <a:pt x="4405" y="13359"/>
                  </a:lnTo>
                  <a:lnTo>
                    <a:pt x="4709" y="13490"/>
                  </a:lnTo>
                  <a:lnTo>
                    <a:pt x="5013" y="13591"/>
                  </a:lnTo>
                  <a:lnTo>
                    <a:pt x="5332" y="13693"/>
                  </a:lnTo>
                  <a:lnTo>
                    <a:pt x="5651" y="13765"/>
                  </a:lnTo>
                  <a:lnTo>
                    <a:pt x="5984" y="13823"/>
                  </a:lnTo>
                  <a:lnTo>
                    <a:pt x="6303" y="13867"/>
                  </a:lnTo>
                  <a:lnTo>
                    <a:pt x="6636" y="13896"/>
                  </a:lnTo>
                  <a:lnTo>
                    <a:pt x="6955" y="13910"/>
                  </a:lnTo>
                  <a:lnTo>
                    <a:pt x="7288" y="13896"/>
                  </a:lnTo>
                  <a:lnTo>
                    <a:pt x="7607" y="13867"/>
                  </a:lnTo>
                  <a:lnTo>
                    <a:pt x="7940" y="13823"/>
                  </a:lnTo>
                  <a:lnTo>
                    <a:pt x="8259" y="13765"/>
                  </a:lnTo>
                  <a:lnTo>
                    <a:pt x="8577" y="13678"/>
                  </a:lnTo>
                  <a:lnTo>
                    <a:pt x="8896" y="13577"/>
                  </a:lnTo>
                  <a:lnTo>
                    <a:pt x="9200" y="13446"/>
                  </a:lnTo>
                  <a:lnTo>
                    <a:pt x="9505" y="13301"/>
                  </a:lnTo>
                  <a:lnTo>
                    <a:pt x="9795" y="13157"/>
                  </a:lnTo>
                  <a:lnTo>
                    <a:pt x="10070" y="12968"/>
                  </a:lnTo>
                  <a:lnTo>
                    <a:pt x="10345" y="12780"/>
                  </a:lnTo>
                  <a:lnTo>
                    <a:pt x="10591" y="12577"/>
                  </a:lnTo>
                  <a:lnTo>
                    <a:pt x="10838" y="12360"/>
                  </a:lnTo>
                  <a:lnTo>
                    <a:pt x="11070" y="12128"/>
                  </a:lnTo>
                  <a:lnTo>
                    <a:pt x="11272" y="11867"/>
                  </a:lnTo>
                  <a:lnTo>
                    <a:pt x="11475" y="11606"/>
                  </a:lnTo>
                  <a:lnTo>
                    <a:pt x="11649" y="11331"/>
                  </a:lnTo>
                  <a:lnTo>
                    <a:pt x="11808" y="11041"/>
                  </a:lnTo>
                  <a:lnTo>
                    <a:pt x="11939" y="10751"/>
                  </a:lnTo>
                  <a:lnTo>
                    <a:pt x="12040" y="10476"/>
                  </a:lnTo>
                  <a:lnTo>
                    <a:pt x="12127" y="10186"/>
                  </a:lnTo>
                  <a:lnTo>
                    <a:pt x="12214" y="9911"/>
                  </a:lnTo>
                  <a:lnTo>
                    <a:pt x="12272" y="9621"/>
                  </a:lnTo>
                  <a:lnTo>
                    <a:pt x="12316" y="9332"/>
                  </a:lnTo>
                  <a:lnTo>
                    <a:pt x="12359" y="9027"/>
                  </a:lnTo>
                  <a:lnTo>
                    <a:pt x="12431" y="8448"/>
                  </a:lnTo>
                  <a:lnTo>
                    <a:pt x="12475" y="7796"/>
                  </a:lnTo>
                  <a:lnTo>
                    <a:pt x="12518" y="7144"/>
                  </a:lnTo>
                  <a:lnTo>
                    <a:pt x="12533" y="6492"/>
                  </a:lnTo>
                  <a:lnTo>
                    <a:pt x="12533" y="5840"/>
                  </a:lnTo>
                  <a:lnTo>
                    <a:pt x="12518" y="5463"/>
                  </a:lnTo>
                  <a:lnTo>
                    <a:pt x="12504" y="5086"/>
                  </a:lnTo>
                  <a:lnTo>
                    <a:pt x="12446" y="4710"/>
                  </a:lnTo>
                  <a:lnTo>
                    <a:pt x="12402" y="4536"/>
                  </a:lnTo>
                  <a:lnTo>
                    <a:pt x="12359" y="4347"/>
                  </a:lnTo>
                  <a:lnTo>
                    <a:pt x="12272" y="4116"/>
                  </a:lnTo>
                  <a:lnTo>
                    <a:pt x="12171" y="3884"/>
                  </a:lnTo>
                  <a:lnTo>
                    <a:pt x="12055" y="3666"/>
                  </a:lnTo>
                  <a:lnTo>
                    <a:pt x="11924" y="3449"/>
                  </a:lnTo>
                  <a:lnTo>
                    <a:pt x="11794" y="3246"/>
                  </a:lnTo>
                  <a:lnTo>
                    <a:pt x="11649" y="3043"/>
                  </a:lnTo>
                  <a:lnTo>
                    <a:pt x="11345" y="2638"/>
                  </a:lnTo>
                  <a:lnTo>
                    <a:pt x="10838" y="1986"/>
                  </a:lnTo>
                  <a:lnTo>
                    <a:pt x="10577" y="1653"/>
                  </a:lnTo>
                  <a:lnTo>
                    <a:pt x="10316" y="1334"/>
                  </a:lnTo>
                  <a:lnTo>
                    <a:pt x="10026" y="1030"/>
                  </a:lnTo>
                  <a:lnTo>
                    <a:pt x="9737" y="740"/>
                  </a:lnTo>
                  <a:lnTo>
                    <a:pt x="9432" y="464"/>
                  </a:lnTo>
                  <a:lnTo>
                    <a:pt x="9114" y="204"/>
                  </a:lnTo>
                  <a:lnTo>
                    <a:pt x="9027" y="146"/>
                  </a:lnTo>
                  <a:lnTo>
                    <a:pt x="8925" y="102"/>
                  </a:lnTo>
                  <a:lnTo>
                    <a:pt x="8824" y="59"/>
                  </a:lnTo>
                  <a:lnTo>
                    <a:pt x="8693" y="30"/>
                  </a:lnTo>
                  <a:lnTo>
                    <a:pt x="8577" y="15"/>
                  </a:lnTo>
                  <a:lnTo>
                    <a:pt x="8447" y="1"/>
                  </a:lnTo>
                  <a:close/>
                </a:path>
              </a:pathLst>
            </a:custGeom>
            <a:solidFill>
              <a:srgbClr val="FCAB5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59" name="Google Shape;1819;p37">
              <a:extLst>
                <a:ext uri="{FF2B5EF4-FFF2-40B4-BE49-F238E27FC236}">
                  <a16:creationId xmlns:a16="http://schemas.microsoft.com/office/drawing/2014/main" id="{AF098D76-EE25-213B-904E-110E2F963E79}"/>
                </a:ext>
              </a:extLst>
            </p:cNvPr>
            <p:cNvSpPr/>
            <p:nvPr/>
          </p:nvSpPr>
          <p:spPr>
            <a:xfrm>
              <a:off x="2727875" y="505800"/>
              <a:ext cx="1598475" cy="1580725"/>
            </a:xfrm>
            <a:custGeom>
              <a:avLst/>
              <a:gdLst/>
              <a:ahLst/>
              <a:cxnLst/>
              <a:rect l="l" t="t" r="r" b="b"/>
              <a:pathLst>
                <a:path w="63939" h="63229" extrusionOk="0">
                  <a:moveTo>
                    <a:pt x="23167" y="0"/>
                  </a:moveTo>
                  <a:lnTo>
                    <a:pt x="5549" y="6332"/>
                  </a:lnTo>
                  <a:lnTo>
                    <a:pt x="0" y="15039"/>
                  </a:lnTo>
                  <a:lnTo>
                    <a:pt x="2970" y="29499"/>
                  </a:lnTo>
                  <a:lnTo>
                    <a:pt x="2970" y="29832"/>
                  </a:lnTo>
                  <a:lnTo>
                    <a:pt x="3014" y="30803"/>
                  </a:lnTo>
                  <a:lnTo>
                    <a:pt x="3072" y="31513"/>
                  </a:lnTo>
                  <a:lnTo>
                    <a:pt x="3144" y="32368"/>
                  </a:lnTo>
                  <a:lnTo>
                    <a:pt x="3231" y="33368"/>
                  </a:lnTo>
                  <a:lnTo>
                    <a:pt x="3376" y="34498"/>
                  </a:lnTo>
                  <a:lnTo>
                    <a:pt x="3535" y="35744"/>
                  </a:lnTo>
                  <a:lnTo>
                    <a:pt x="3753" y="37106"/>
                  </a:lnTo>
                  <a:lnTo>
                    <a:pt x="3999" y="38598"/>
                  </a:lnTo>
                  <a:lnTo>
                    <a:pt x="4303" y="40177"/>
                  </a:lnTo>
                  <a:lnTo>
                    <a:pt x="4477" y="41018"/>
                  </a:lnTo>
                  <a:lnTo>
                    <a:pt x="4665" y="41872"/>
                  </a:lnTo>
                  <a:lnTo>
                    <a:pt x="4883" y="42756"/>
                  </a:lnTo>
                  <a:lnTo>
                    <a:pt x="5100" y="43669"/>
                  </a:lnTo>
                  <a:lnTo>
                    <a:pt x="5332" y="44596"/>
                  </a:lnTo>
                  <a:lnTo>
                    <a:pt x="5578" y="45538"/>
                  </a:lnTo>
                  <a:lnTo>
                    <a:pt x="5853" y="46509"/>
                  </a:lnTo>
                  <a:lnTo>
                    <a:pt x="6143" y="47509"/>
                  </a:lnTo>
                  <a:lnTo>
                    <a:pt x="6303" y="48074"/>
                  </a:lnTo>
                  <a:lnTo>
                    <a:pt x="6491" y="48624"/>
                  </a:lnTo>
                  <a:lnTo>
                    <a:pt x="6679" y="49160"/>
                  </a:lnTo>
                  <a:lnTo>
                    <a:pt x="6882" y="49682"/>
                  </a:lnTo>
                  <a:lnTo>
                    <a:pt x="7100" y="50203"/>
                  </a:lnTo>
                  <a:lnTo>
                    <a:pt x="7317" y="50711"/>
                  </a:lnTo>
                  <a:lnTo>
                    <a:pt x="7549" y="51218"/>
                  </a:lnTo>
                  <a:lnTo>
                    <a:pt x="7780" y="51710"/>
                  </a:lnTo>
                  <a:lnTo>
                    <a:pt x="8027" y="52188"/>
                  </a:lnTo>
                  <a:lnTo>
                    <a:pt x="8288" y="52652"/>
                  </a:lnTo>
                  <a:lnTo>
                    <a:pt x="8548" y="53101"/>
                  </a:lnTo>
                  <a:lnTo>
                    <a:pt x="8824" y="53550"/>
                  </a:lnTo>
                  <a:lnTo>
                    <a:pt x="9113" y="53985"/>
                  </a:lnTo>
                  <a:lnTo>
                    <a:pt x="9403" y="54420"/>
                  </a:lnTo>
                  <a:lnTo>
                    <a:pt x="9693" y="54825"/>
                  </a:lnTo>
                  <a:lnTo>
                    <a:pt x="10012" y="55231"/>
                  </a:lnTo>
                  <a:lnTo>
                    <a:pt x="10330" y="55637"/>
                  </a:lnTo>
                  <a:lnTo>
                    <a:pt x="10649" y="56013"/>
                  </a:lnTo>
                  <a:lnTo>
                    <a:pt x="10982" y="56390"/>
                  </a:lnTo>
                  <a:lnTo>
                    <a:pt x="11330" y="56752"/>
                  </a:lnTo>
                  <a:lnTo>
                    <a:pt x="11678" y="57115"/>
                  </a:lnTo>
                  <a:lnTo>
                    <a:pt x="12040" y="57462"/>
                  </a:lnTo>
                  <a:lnTo>
                    <a:pt x="12402" y="57796"/>
                  </a:lnTo>
                  <a:lnTo>
                    <a:pt x="12779" y="58114"/>
                  </a:lnTo>
                  <a:lnTo>
                    <a:pt x="13156" y="58433"/>
                  </a:lnTo>
                  <a:lnTo>
                    <a:pt x="13547" y="58737"/>
                  </a:lnTo>
                  <a:lnTo>
                    <a:pt x="13938" y="59027"/>
                  </a:lnTo>
                  <a:lnTo>
                    <a:pt x="14344" y="59317"/>
                  </a:lnTo>
                  <a:lnTo>
                    <a:pt x="14764" y="59592"/>
                  </a:lnTo>
                  <a:lnTo>
                    <a:pt x="15170" y="59853"/>
                  </a:lnTo>
                  <a:lnTo>
                    <a:pt x="15604" y="60114"/>
                  </a:lnTo>
                  <a:lnTo>
                    <a:pt x="16039" y="60346"/>
                  </a:lnTo>
                  <a:lnTo>
                    <a:pt x="16474" y="60592"/>
                  </a:lnTo>
                  <a:lnTo>
                    <a:pt x="16923" y="60809"/>
                  </a:lnTo>
                  <a:lnTo>
                    <a:pt x="17372" y="61027"/>
                  </a:lnTo>
                  <a:lnTo>
                    <a:pt x="17836" y="61229"/>
                  </a:lnTo>
                  <a:lnTo>
                    <a:pt x="18299" y="61418"/>
                  </a:lnTo>
                  <a:lnTo>
                    <a:pt x="18777" y="61606"/>
                  </a:lnTo>
                  <a:lnTo>
                    <a:pt x="19256" y="61780"/>
                  </a:lnTo>
                  <a:lnTo>
                    <a:pt x="19734" y="61939"/>
                  </a:lnTo>
                  <a:lnTo>
                    <a:pt x="20226" y="62099"/>
                  </a:lnTo>
                  <a:lnTo>
                    <a:pt x="20733" y="62244"/>
                  </a:lnTo>
                  <a:lnTo>
                    <a:pt x="21226" y="62374"/>
                  </a:lnTo>
                  <a:lnTo>
                    <a:pt x="21748" y="62504"/>
                  </a:lnTo>
                  <a:lnTo>
                    <a:pt x="22255" y="62620"/>
                  </a:lnTo>
                  <a:lnTo>
                    <a:pt x="22776" y="62722"/>
                  </a:lnTo>
                  <a:lnTo>
                    <a:pt x="23312" y="62823"/>
                  </a:lnTo>
                  <a:lnTo>
                    <a:pt x="23848" y="62910"/>
                  </a:lnTo>
                  <a:lnTo>
                    <a:pt x="24385" y="62983"/>
                  </a:lnTo>
                  <a:lnTo>
                    <a:pt x="24921" y="63040"/>
                  </a:lnTo>
                  <a:lnTo>
                    <a:pt x="25471" y="63098"/>
                  </a:lnTo>
                  <a:lnTo>
                    <a:pt x="26022" y="63142"/>
                  </a:lnTo>
                  <a:lnTo>
                    <a:pt x="26587" y="63185"/>
                  </a:lnTo>
                  <a:lnTo>
                    <a:pt x="27152" y="63214"/>
                  </a:lnTo>
                  <a:lnTo>
                    <a:pt x="27717" y="63229"/>
                  </a:lnTo>
                  <a:lnTo>
                    <a:pt x="29456" y="63229"/>
                  </a:lnTo>
                  <a:lnTo>
                    <a:pt x="30050" y="63200"/>
                  </a:lnTo>
                  <a:lnTo>
                    <a:pt x="30644" y="63171"/>
                  </a:lnTo>
                  <a:lnTo>
                    <a:pt x="31238" y="63127"/>
                  </a:lnTo>
                  <a:lnTo>
                    <a:pt x="31846" y="63084"/>
                  </a:lnTo>
                  <a:lnTo>
                    <a:pt x="32455" y="63011"/>
                  </a:lnTo>
                  <a:lnTo>
                    <a:pt x="33063" y="62954"/>
                  </a:lnTo>
                  <a:lnTo>
                    <a:pt x="33672" y="62867"/>
                  </a:lnTo>
                  <a:lnTo>
                    <a:pt x="34280" y="62780"/>
                  </a:lnTo>
                  <a:lnTo>
                    <a:pt x="34874" y="62678"/>
                  </a:lnTo>
                  <a:lnTo>
                    <a:pt x="35454" y="62562"/>
                  </a:lnTo>
                  <a:lnTo>
                    <a:pt x="36019" y="62432"/>
                  </a:lnTo>
                  <a:lnTo>
                    <a:pt x="36584" y="62302"/>
                  </a:lnTo>
                  <a:lnTo>
                    <a:pt x="37149" y="62157"/>
                  </a:lnTo>
                  <a:lnTo>
                    <a:pt x="37685" y="61997"/>
                  </a:lnTo>
                  <a:lnTo>
                    <a:pt x="38221" y="61838"/>
                  </a:lnTo>
                  <a:lnTo>
                    <a:pt x="38757" y="61664"/>
                  </a:lnTo>
                  <a:lnTo>
                    <a:pt x="39264" y="61476"/>
                  </a:lnTo>
                  <a:lnTo>
                    <a:pt x="39772" y="61287"/>
                  </a:lnTo>
                  <a:lnTo>
                    <a:pt x="40279" y="61084"/>
                  </a:lnTo>
                  <a:lnTo>
                    <a:pt x="40757" y="60867"/>
                  </a:lnTo>
                  <a:lnTo>
                    <a:pt x="41249" y="60650"/>
                  </a:lnTo>
                  <a:lnTo>
                    <a:pt x="41713" y="60432"/>
                  </a:lnTo>
                  <a:lnTo>
                    <a:pt x="42177" y="60201"/>
                  </a:lnTo>
                  <a:lnTo>
                    <a:pt x="42626" y="59954"/>
                  </a:lnTo>
                  <a:lnTo>
                    <a:pt x="43075" y="59708"/>
                  </a:lnTo>
                  <a:lnTo>
                    <a:pt x="43510" y="59447"/>
                  </a:lnTo>
                  <a:lnTo>
                    <a:pt x="43930" y="59186"/>
                  </a:lnTo>
                  <a:lnTo>
                    <a:pt x="44350" y="58911"/>
                  </a:lnTo>
                  <a:lnTo>
                    <a:pt x="44756" y="58636"/>
                  </a:lnTo>
                  <a:lnTo>
                    <a:pt x="45161" y="58346"/>
                  </a:lnTo>
                  <a:lnTo>
                    <a:pt x="45552" y="58071"/>
                  </a:lnTo>
                  <a:lnTo>
                    <a:pt x="45929" y="57767"/>
                  </a:lnTo>
                  <a:lnTo>
                    <a:pt x="46306" y="57462"/>
                  </a:lnTo>
                  <a:lnTo>
                    <a:pt x="46668" y="57158"/>
                  </a:lnTo>
                  <a:lnTo>
                    <a:pt x="47030" y="56854"/>
                  </a:lnTo>
                  <a:lnTo>
                    <a:pt x="47378" y="56535"/>
                  </a:lnTo>
                  <a:lnTo>
                    <a:pt x="47711" y="56216"/>
                  </a:lnTo>
                  <a:lnTo>
                    <a:pt x="48045" y="55898"/>
                  </a:lnTo>
                  <a:lnTo>
                    <a:pt x="48682" y="55231"/>
                  </a:lnTo>
                  <a:lnTo>
                    <a:pt x="49291" y="54550"/>
                  </a:lnTo>
                  <a:lnTo>
                    <a:pt x="49870" y="53869"/>
                  </a:lnTo>
                  <a:lnTo>
                    <a:pt x="50421" y="53159"/>
                  </a:lnTo>
                  <a:lnTo>
                    <a:pt x="50928" y="52449"/>
                  </a:lnTo>
                  <a:lnTo>
                    <a:pt x="51406" y="51739"/>
                  </a:lnTo>
                  <a:lnTo>
                    <a:pt x="51870" y="51015"/>
                  </a:lnTo>
                  <a:lnTo>
                    <a:pt x="52290" y="50276"/>
                  </a:lnTo>
                  <a:lnTo>
                    <a:pt x="52681" y="49551"/>
                  </a:lnTo>
                  <a:lnTo>
                    <a:pt x="53043" y="48827"/>
                  </a:lnTo>
                  <a:lnTo>
                    <a:pt x="53376" y="48088"/>
                  </a:lnTo>
                  <a:lnTo>
                    <a:pt x="53681" y="47364"/>
                  </a:lnTo>
                  <a:lnTo>
                    <a:pt x="53956" y="46654"/>
                  </a:lnTo>
                  <a:lnTo>
                    <a:pt x="54217" y="45929"/>
                  </a:lnTo>
                  <a:lnTo>
                    <a:pt x="54434" y="45234"/>
                  </a:lnTo>
                  <a:lnTo>
                    <a:pt x="54637" y="44538"/>
                  </a:lnTo>
                  <a:lnTo>
                    <a:pt x="54898" y="44408"/>
                  </a:lnTo>
                  <a:lnTo>
                    <a:pt x="55158" y="44249"/>
                  </a:lnTo>
                  <a:lnTo>
                    <a:pt x="55405" y="44089"/>
                  </a:lnTo>
                  <a:lnTo>
                    <a:pt x="55651" y="43915"/>
                  </a:lnTo>
                  <a:lnTo>
                    <a:pt x="55897" y="43742"/>
                  </a:lnTo>
                  <a:lnTo>
                    <a:pt x="56144" y="43553"/>
                  </a:lnTo>
                  <a:lnTo>
                    <a:pt x="56390" y="43350"/>
                  </a:lnTo>
                  <a:lnTo>
                    <a:pt x="56622" y="43133"/>
                  </a:lnTo>
                  <a:lnTo>
                    <a:pt x="57100" y="42684"/>
                  </a:lnTo>
                  <a:lnTo>
                    <a:pt x="57549" y="42191"/>
                  </a:lnTo>
                  <a:lnTo>
                    <a:pt x="57998" y="41684"/>
                  </a:lnTo>
                  <a:lnTo>
                    <a:pt x="58433" y="41148"/>
                  </a:lnTo>
                  <a:lnTo>
                    <a:pt x="58853" y="40583"/>
                  </a:lnTo>
                  <a:lnTo>
                    <a:pt x="59244" y="40003"/>
                  </a:lnTo>
                  <a:lnTo>
                    <a:pt x="59635" y="39409"/>
                  </a:lnTo>
                  <a:lnTo>
                    <a:pt x="60012" y="38815"/>
                  </a:lnTo>
                  <a:lnTo>
                    <a:pt x="60374" y="38207"/>
                  </a:lnTo>
                  <a:lnTo>
                    <a:pt x="60722" y="37584"/>
                  </a:lnTo>
                  <a:lnTo>
                    <a:pt x="61055" y="36975"/>
                  </a:lnTo>
                  <a:lnTo>
                    <a:pt x="61374" y="36367"/>
                  </a:lnTo>
                  <a:lnTo>
                    <a:pt x="61664" y="35773"/>
                  </a:lnTo>
                  <a:lnTo>
                    <a:pt x="61954" y="35193"/>
                  </a:lnTo>
                  <a:lnTo>
                    <a:pt x="62461" y="34063"/>
                  </a:lnTo>
                  <a:lnTo>
                    <a:pt x="62895" y="33034"/>
                  </a:lnTo>
                  <a:lnTo>
                    <a:pt x="63272" y="32122"/>
                  </a:lnTo>
                  <a:lnTo>
                    <a:pt x="63562" y="31368"/>
                  </a:lnTo>
                  <a:lnTo>
                    <a:pt x="63765" y="30789"/>
                  </a:lnTo>
                  <a:lnTo>
                    <a:pt x="63939" y="30282"/>
                  </a:lnTo>
                  <a:lnTo>
                    <a:pt x="59983" y="17821"/>
                  </a:lnTo>
                  <a:lnTo>
                    <a:pt x="55028" y="12069"/>
                  </a:lnTo>
                  <a:lnTo>
                    <a:pt x="45538" y="4347"/>
                  </a:lnTo>
                  <a:lnTo>
                    <a:pt x="23167" y="0"/>
                  </a:lnTo>
                  <a:close/>
                </a:path>
              </a:pathLst>
            </a:custGeom>
            <a:solidFill>
              <a:srgbClr val="FDCC8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0" name="Google Shape;1820;p37">
              <a:extLst>
                <a:ext uri="{FF2B5EF4-FFF2-40B4-BE49-F238E27FC236}">
                  <a16:creationId xmlns:a16="http://schemas.microsoft.com/office/drawing/2014/main" id="{90B336FA-68F1-AB6D-6AEA-62D52F0B2A90}"/>
                </a:ext>
              </a:extLst>
            </p:cNvPr>
            <p:cNvSpPr/>
            <p:nvPr/>
          </p:nvSpPr>
          <p:spPr>
            <a:xfrm>
              <a:off x="2318550" y="238125"/>
              <a:ext cx="2013600" cy="1528925"/>
            </a:xfrm>
            <a:custGeom>
              <a:avLst/>
              <a:gdLst/>
              <a:ahLst/>
              <a:cxnLst/>
              <a:rect l="l" t="t" r="r" b="b"/>
              <a:pathLst>
                <a:path w="80544" h="61157" extrusionOk="0">
                  <a:moveTo>
                    <a:pt x="58738" y="0"/>
                  </a:moveTo>
                  <a:lnTo>
                    <a:pt x="58550" y="14"/>
                  </a:lnTo>
                  <a:lnTo>
                    <a:pt x="58376" y="58"/>
                  </a:lnTo>
                  <a:lnTo>
                    <a:pt x="58216" y="101"/>
                  </a:lnTo>
                  <a:lnTo>
                    <a:pt x="58071" y="174"/>
                  </a:lnTo>
                  <a:lnTo>
                    <a:pt x="57927" y="246"/>
                  </a:lnTo>
                  <a:lnTo>
                    <a:pt x="57796" y="348"/>
                  </a:lnTo>
                  <a:lnTo>
                    <a:pt x="57680" y="464"/>
                  </a:lnTo>
                  <a:lnTo>
                    <a:pt x="57564" y="580"/>
                  </a:lnTo>
                  <a:lnTo>
                    <a:pt x="57463" y="710"/>
                  </a:lnTo>
                  <a:lnTo>
                    <a:pt x="57376" y="840"/>
                  </a:lnTo>
                  <a:lnTo>
                    <a:pt x="57289" y="985"/>
                  </a:lnTo>
                  <a:lnTo>
                    <a:pt x="57217" y="1145"/>
                  </a:lnTo>
                  <a:lnTo>
                    <a:pt x="57144" y="1304"/>
                  </a:lnTo>
                  <a:lnTo>
                    <a:pt x="57028" y="1623"/>
                  </a:lnTo>
                  <a:lnTo>
                    <a:pt x="56941" y="1941"/>
                  </a:lnTo>
                  <a:lnTo>
                    <a:pt x="56869" y="2260"/>
                  </a:lnTo>
                  <a:lnTo>
                    <a:pt x="56825" y="2564"/>
                  </a:lnTo>
                  <a:lnTo>
                    <a:pt x="56796" y="2825"/>
                  </a:lnTo>
                  <a:lnTo>
                    <a:pt x="56768" y="3231"/>
                  </a:lnTo>
                  <a:lnTo>
                    <a:pt x="56753" y="3376"/>
                  </a:lnTo>
                  <a:lnTo>
                    <a:pt x="56463" y="3130"/>
                  </a:lnTo>
                  <a:lnTo>
                    <a:pt x="56173" y="2883"/>
                  </a:lnTo>
                  <a:lnTo>
                    <a:pt x="55884" y="2651"/>
                  </a:lnTo>
                  <a:lnTo>
                    <a:pt x="55579" y="2434"/>
                  </a:lnTo>
                  <a:lnTo>
                    <a:pt x="55290" y="2217"/>
                  </a:lnTo>
                  <a:lnTo>
                    <a:pt x="54985" y="2028"/>
                  </a:lnTo>
                  <a:lnTo>
                    <a:pt x="54681" y="1840"/>
                  </a:lnTo>
                  <a:lnTo>
                    <a:pt x="54377" y="1666"/>
                  </a:lnTo>
                  <a:lnTo>
                    <a:pt x="54058" y="1492"/>
                  </a:lnTo>
                  <a:lnTo>
                    <a:pt x="53754" y="1347"/>
                  </a:lnTo>
                  <a:lnTo>
                    <a:pt x="53435" y="1203"/>
                  </a:lnTo>
                  <a:lnTo>
                    <a:pt x="53102" y="1072"/>
                  </a:lnTo>
                  <a:lnTo>
                    <a:pt x="52783" y="942"/>
                  </a:lnTo>
                  <a:lnTo>
                    <a:pt x="52450" y="840"/>
                  </a:lnTo>
                  <a:lnTo>
                    <a:pt x="52117" y="724"/>
                  </a:lnTo>
                  <a:lnTo>
                    <a:pt x="51783" y="638"/>
                  </a:lnTo>
                  <a:lnTo>
                    <a:pt x="51450" y="551"/>
                  </a:lnTo>
                  <a:lnTo>
                    <a:pt x="51102" y="478"/>
                  </a:lnTo>
                  <a:lnTo>
                    <a:pt x="50755" y="420"/>
                  </a:lnTo>
                  <a:lnTo>
                    <a:pt x="50407" y="377"/>
                  </a:lnTo>
                  <a:lnTo>
                    <a:pt x="50045" y="333"/>
                  </a:lnTo>
                  <a:lnTo>
                    <a:pt x="49683" y="290"/>
                  </a:lnTo>
                  <a:lnTo>
                    <a:pt x="49320" y="275"/>
                  </a:lnTo>
                  <a:lnTo>
                    <a:pt x="48944" y="261"/>
                  </a:lnTo>
                  <a:lnTo>
                    <a:pt x="48567" y="246"/>
                  </a:lnTo>
                  <a:lnTo>
                    <a:pt x="48190" y="246"/>
                  </a:lnTo>
                  <a:lnTo>
                    <a:pt x="47799" y="261"/>
                  </a:lnTo>
                  <a:lnTo>
                    <a:pt x="47408" y="290"/>
                  </a:lnTo>
                  <a:lnTo>
                    <a:pt x="46611" y="362"/>
                  </a:lnTo>
                  <a:lnTo>
                    <a:pt x="45800" y="464"/>
                  </a:lnTo>
                  <a:lnTo>
                    <a:pt x="44959" y="594"/>
                  </a:lnTo>
                  <a:lnTo>
                    <a:pt x="44090" y="768"/>
                  </a:lnTo>
                  <a:lnTo>
                    <a:pt x="43192" y="971"/>
                  </a:lnTo>
                  <a:lnTo>
                    <a:pt x="42279" y="1203"/>
                  </a:lnTo>
                  <a:lnTo>
                    <a:pt x="41337" y="1463"/>
                  </a:lnTo>
                  <a:lnTo>
                    <a:pt x="40381" y="1768"/>
                  </a:lnTo>
                  <a:lnTo>
                    <a:pt x="39381" y="2086"/>
                  </a:lnTo>
                  <a:lnTo>
                    <a:pt x="38352" y="2434"/>
                  </a:lnTo>
                  <a:lnTo>
                    <a:pt x="37309" y="2811"/>
                  </a:lnTo>
                  <a:lnTo>
                    <a:pt x="36223" y="3216"/>
                  </a:lnTo>
                  <a:lnTo>
                    <a:pt x="35107" y="3651"/>
                  </a:lnTo>
                  <a:lnTo>
                    <a:pt x="33962" y="4100"/>
                  </a:lnTo>
                  <a:lnTo>
                    <a:pt x="32774" y="4578"/>
                  </a:lnTo>
                  <a:lnTo>
                    <a:pt x="31572" y="5086"/>
                  </a:lnTo>
                  <a:lnTo>
                    <a:pt x="29036" y="6158"/>
                  </a:lnTo>
                  <a:lnTo>
                    <a:pt x="28399" y="6418"/>
                  </a:lnTo>
                  <a:lnTo>
                    <a:pt x="27761" y="6650"/>
                  </a:lnTo>
                  <a:lnTo>
                    <a:pt x="27124" y="6853"/>
                  </a:lnTo>
                  <a:lnTo>
                    <a:pt x="26515" y="7027"/>
                  </a:lnTo>
                  <a:lnTo>
                    <a:pt x="25892" y="7172"/>
                  </a:lnTo>
                  <a:lnTo>
                    <a:pt x="25298" y="7288"/>
                  </a:lnTo>
                  <a:lnTo>
                    <a:pt x="24690" y="7389"/>
                  </a:lnTo>
                  <a:lnTo>
                    <a:pt x="24110" y="7462"/>
                  </a:lnTo>
                  <a:lnTo>
                    <a:pt x="23530" y="7505"/>
                  </a:lnTo>
                  <a:lnTo>
                    <a:pt x="22951" y="7520"/>
                  </a:lnTo>
                  <a:lnTo>
                    <a:pt x="22386" y="7534"/>
                  </a:lnTo>
                  <a:lnTo>
                    <a:pt x="21835" y="7505"/>
                  </a:lnTo>
                  <a:lnTo>
                    <a:pt x="21285" y="7476"/>
                  </a:lnTo>
                  <a:lnTo>
                    <a:pt x="20734" y="7418"/>
                  </a:lnTo>
                  <a:lnTo>
                    <a:pt x="20198" y="7346"/>
                  </a:lnTo>
                  <a:lnTo>
                    <a:pt x="19676" y="7259"/>
                  </a:lnTo>
                  <a:lnTo>
                    <a:pt x="19155" y="7157"/>
                  </a:lnTo>
                  <a:lnTo>
                    <a:pt x="18633" y="7042"/>
                  </a:lnTo>
                  <a:lnTo>
                    <a:pt x="18126" y="6911"/>
                  </a:lnTo>
                  <a:lnTo>
                    <a:pt x="17634" y="6766"/>
                  </a:lnTo>
                  <a:lnTo>
                    <a:pt x="17141" y="6621"/>
                  </a:lnTo>
                  <a:lnTo>
                    <a:pt x="16648" y="6447"/>
                  </a:lnTo>
                  <a:lnTo>
                    <a:pt x="16170" y="6274"/>
                  </a:lnTo>
                  <a:lnTo>
                    <a:pt x="15692" y="6100"/>
                  </a:lnTo>
                  <a:lnTo>
                    <a:pt x="14765" y="5723"/>
                  </a:lnTo>
                  <a:lnTo>
                    <a:pt x="13867" y="5317"/>
                  </a:lnTo>
                  <a:lnTo>
                    <a:pt x="12997" y="4912"/>
                  </a:lnTo>
                  <a:lnTo>
                    <a:pt x="12142" y="4491"/>
                  </a:lnTo>
                  <a:lnTo>
                    <a:pt x="10505" y="3695"/>
                  </a:lnTo>
                  <a:lnTo>
                    <a:pt x="9723" y="3318"/>
                  </a:lnTo>
                  <a:lnTo>
                    <a:pt x="8969" y="2970"/>
                  </a:lnTo>
                  <a:lnTo>
                    <a:pt x="8230" y="2666"/>
                  </a:lnTo>
                  <a:lnTo>
                    <a:pt x="7868" y="2536"/>
                  </a:lnTo>
                  <a:lnTo>
                    <a:pt x="7506" y="2405"/>
                  </a:lnTo>
                  <a:lnTo>
                    <a:pt x="7158" y="2289"/>
                  </a:lnTo>
                  <a:lnTo>
                    <a:pt x="6811" y="2202"/>
                  </a:lnTo>
                  <a:lnTo>
                    <a:pt x="6463" y="2115"/>
                  </a:lnTo>
                  <a:lnTo>
                    <a:pt x="6130" y="2057"/>
                  </a:lnTo>
                  <a:lnTo>
                    <a:pt x="5796" y="2014"/>
                  </a:lnTo>
                  <a:lnTo>
                    <a:pt x="5478" y="1985"/>
                  </a:lnTo>
                  <a:lnTo>
                    <a:pt x="5144" y="1985"/>
                  </a:lnTo>
                  <a:lnTo>
                    <a:pt x="4826" y="1999"/>
                  </a:lnTo>
                  <a:lnTo>
                    <a:pt x="4521" y="2028"/>
                  </a:lnTo>
                  <a:lnTo>
                    <a:pt x="4203" y="2086"/>
                  </a:lnTo>
                  <a:lnTo>
                    <a:pt x="3898" y="2173"/>
                  </a:lnTo>
                  <a:lnTo>
                    <a:pt x="3594" y="2289"/>
                  </a:lnTo>
                  <a:lnTo>
                    <a:pt x="3304" y="2420"/>
                  </a:lnTo>
                  <a:lnTo>
                    <a:pt x="3014" y="2579"/>
                  </a:lnTo>
                  <a:lnTo>
                    <a:pt x="2725" y="2767"/>
                  </a:lnTo>
                  <a:lnTo>
                    <a:pt x="2435" y="2985"/>
                  </a:lnTo>
                  <a:lnTo>
                    <a:pt x="2145" y="3231"/>
                  </a:lnTo>
                  <a:lnTo>
                    <a:pt x="1870" y="3521"/>
                  </a:lnTo>
                  <a:lnTo>
                    <a:pt x="1595" y="3825"/>
                  </a:lnTo>
                  <a:lnTo>
                    <a:pt x="1334" y="4173"/>
                  </a:lnTo>
                  <a:lnTo>
                    <a:pt x="1087" y="4506"/>
                  </a:lnTo>
                  <a:lnTo>
                    <a:pt x="885" y="4825"/>
                  </a:lnTo>
                  <a:lnTo>
                    <a:pt x="696" y="5143"/>
                  </a:lnTo>
                  <a:lnTo>
                    <a:pt x="537" y="5462"/>
                  </a:lnTo>
                  <a:lnTo>
                    <a:pt x="392" y="5767"/>
                  </a:lnTo>
                  <a:lnTo>
                    <a:pt x="276" y="6056"/>
                  </a:lnTo>
                  <a:lnTo>
                    <a:pt x="175" y="6346"/>
                  </a:lnTo>
                  <a:lnTo>
                    <a:pt x="102" y="6636"/>
                  </a:lnTo>
                  <a:lnTo>
                    <a:pt x="59" y="6926"/>
                  </a:lnTo>
                  <a:lnTo>
                    <a:pt x="15" y="7201"/>
                  </a:lnTo>
                  <a:lnTo>
                    <a:pt x="1" y="7462"/>
                  </a:lnTo>
                  <a:lnTo>
                    <a:pt x="1" y="7722"/>
                  </a:lnTo>
                  <a:lnTo>
                    <a:pt x="15" y="7983"/>
                  </a:lnTo>
                  <a:lnTo>
                    <a:pt x="59" y="8230"/>
                  </a:lnTo>
                  <a:lnTo>
                    <a:pt x="117" y="8476"/>
                  </a:lnTo>
                  <a:lnTo>
                    <a:pt x="175" y="8722"/>
                  </a:lnTo>
                  <a:lnTo>
                    <a:pt x="262" y="8954"/>
                  </a:lnTo>
                  <a:lnTo>
                    <a:pt x="363" y="9186"/>
                  </a:lnTo>
                  <a:lnTo>
                    <a:pt x="464" y="9403"/>
                  </a:lnTo>
                  <a:lnTo>
                    <a:pt x="595" y="9620"/>
                  </a:lnTo>
                  <a:lnTo>
                    <a:pt x="725" y="9823"/>
                  </a:lnTo>
                  <a:lnTo>
                    <a:pt x="870" y="10041"/>
                  </a:lnTo>
                  <a:lnTo>
                    <a:pt x="1030" y="10229"/>
                  </a:lnTo>
                  <a:lnTo>
                    <a:pt x="1189" y="10432"/>
                  </a:lnTo>
                  <a:lnTo>
                    <a:pt x="1377" y="10620"/>
                  </a:lnTo>
                  <a:lnTo>
                    <a:pt x="1551" y="10809"/>
                  </a:lnTo>
                  <a:lnTo>
                    <a:pt x="1754" y="10982"/>
                  </a:lnTo>
                  <a:lnTo>
                    <a:pt x="1942" y="11156"/>
                  </a:lnTo>
                  <a:lnTo>
                    <a:pt x="2362" y="11475"/>
                  </a:lnTo>
                  <a:lnTo>
                    <a:pt x="2812" y="11794"/>
                  </a:lnTo>
                  <a:lnTo>
                    <a:pt x="3261" y="12069"/>
                  </a:lnTo>
                  <a:lnTo>
                    <a:pt x="3724" y="12344"/>
                  </a:lnTo>
                  <a:lnTo>
                    <a:pt x="4203" y="12591"/>
                  </a:lnTo>
                  <a:lnTo>
                    <a:pt x="4666" y="12808"/>
                  </a:lnTo>
                  <a:lnTo>
                    <a:pt x="5130" y="13025"/>
                  </a:lnTo>
                  <a:lnTo>
                    <a:pt x="5579" y="13214"/>
                  </a:lnTo>
                  <a:lnTo>
                    <a:pt x="6014" y="13373"/>
                  </a:lnTo>
                  <a:lnTo>
                    <a:pt x="6434" y="13518"/>
                  </a:lnTo>
                  <a:lnTo>
                    <a:pt x="7158" y="13764"/>
                  </a:lnTo>
                  <a:lnTo>
                    <a:pt x="7738" y="13938"/>
                  </a:lnTo>
                  <a:lnTo>
                    <a:pt x="8115" y="14040"/>
                  </a:lnTo>
                  <a:lnTo>
                    <a:pt x="8259" y="14069"/>
                  </a:lnTo>
                  <a:lnTo>
                    <a:pt x="8057" y="14069"/>
                  </a:lnTo>
                  <a:lnTo>
                    <a:pt x="7839" y="14083"/>
                  </a:lnTo>
                  <a:lnTo>
                    <a:pt x="7549" y="14098"/>
                  </a:lnTo>
                  <a:lnTo>
                    <a:pt x="7202" y="14155"/>
                  </a:lnTo>
                  <a:lnTo>
                    <a:pt x="6825" y="14228"/>
                  </a:lnTo>
                  <a:lnTo>
                    <a:pt x="6419" y="14344"/>
                  </a:lnTo>
                  <a:lnTo>
                    <a:pt x="6216" y="14402"/>
                  </a:lnTo>
                  <a:lnTo>
                    <a:pt x="5999" y="14489"/>
                  </a:lnTo>
                  <a:lnTo>
                    <a:pt x="5796" y="14590"/>
                  </a:lnTo>
                  <a:lnTo>
                    <a:pt x="5593" y="14692"/>
                  </a:lnTo>
                  <a:lnTo>
                    <a:pt x="5391" y="14807"/>
                  </a:lnTo>
                  <a:lnTo>
                    <a:pt x="5188" y="14952"/>
                  </a:lnTo>
                  <a:lnTo>
                    <a:pt x="4999" y="15097"/>
                  </a:lnTo>
                  <a:lnTo>
                    <a:pt x="4826" y="15271"/>
                  </a:lnTo>
                  <a:lnTo>
                    <a:pt x="4652" y="15459"/>
                  </a:lnTo>
                  <a:lnTo>
                    <a:pt x="4492" y="15662"/>
                  </a:lnTo>
                  <a:lnTo>
                    <a:pt x="4362" y="15880"/>
                  </a:lnTo>
                  <a:lnTo>
                    <a:pt x="4232" y="16126"/>
                  </a:lnTo>
                  <a:lnTo>
                    <a:pt x="4116" y="16387"/>
                  </a:lnTo>
                  <a:lnTo>
                    <a:pt x="4029" y="16662"/>
                  </a:lnTo>
                  <a:lnTo>
                    <a:pt x="3956" y="16966"/>
                  </a:lnTo>
                  <a:lnTo>
                    <a:pt x="3913" y="17300"/>
                  </a:lnTo>
                  <a:lnTo>
                    <a:pt x="3898" y="17647"/>
                  </a:lnTo>
                  <a:lnTo>
                    <a:pt x="3898" y="18024"/>
                  </a:lnTo>
                  <a:lnTo>
                    <a:pt x="3913" y="18227"/>
                  </a:lnTo>
                  <a:lnTo>
                    <a:pt x="3942" y="18401"/>
                  </a:lnTo>
                  <a:lnTo>
                    <a:pt x="3971" y="18575"/>
                  </a:lnTo>
                  <a:lnTo>
                    <a:pt x="4014" y="18748"/>
                  </a:lnTo>
                  <a:lnTo>
                    <a:pt x="4058" y="18908"/>
                  </a:lnTo>
                  <a:lnTo>
                    <a:pt x="4101" y="19053"/>
                  </a:lnTo>
                  <a:lnTo>
                    <a:pt x="4174" y="19198"/>
                  </a:lnTo>
                  <a:lnTo>
                    <a:pt x="4232" y="19342"/>
                  </a:lnTo>
                  <a:lnTo>
                    <a:pt x="4318" y="19473"/>
                  </a:lnTo>
                  <a:lnTo>
                    <a:pt x="4391" y="19603"/>
                  </a:lnTo>
                  <a:lnTo>
                    <a:pt x="4579" y="19835"/>
                  </a:lnTo>
                  <a:lnTo>
                    <a:pt x="4782" y="20038"/>
                  </a:lnTo>
                  <a:lnTo>
                    <a:pt x="4999" y="20212"/>
                  </a:lnTo>
                  <a:lnTo>
                    <a:pt x="5246" y="20371"/>
                  </a:lnTo>
                  <a:lnTo>
                    <a:pt x="5507" y="20516"/>
                  </a:lnTo>
                  <a:lnTo>
                    <a:pt x="5767" y="20632"/>
                  </a:lnTo>
                  <a:lnTo>
                    <a:pt x="6057" y="20733"/>
                  </a:lnTo>
                  <a:lnTo>
                    <a:pt x="6347" y="20820"/>
                  </a:lnTo>
                  <a:lnTo>
                    <a:pt x="6637" y="20878"/>
                  </a:lnTo>
                  <a:lnTo>
                    <a:pt x="6941" y="20936"/>
                  </a:lnTo>
                  <a:lnTo>
                    <a:pt x="7245" y="20980"/>
                  </a:lnTo>
                  <a:lnTo>
                    <a:pt x="7549" y="20994"/>
                  </a:lnTo>
                  <a:lnTo>
                    <a:pt x="7839" y="21023"/>
                  </a:lnTo>
                  <a:lnTo>
                    <a:pt x="8419" y="21023"/>
                  </a:lnTo>
                  <a:lnTo>
                    <a:pt x="8955" y="20994"/>
                  </a:lnTo>
                  <a:lnTo>
                    <a:pt x="9447" y="20951"/>
                  </a:lnTo>
                  <a:lnTo>
                    <a:pt x="9853" y="20907"/>
                  </a:lnTo>
                  <a:lnTo>
                    <a:pt x="10157" y="20849"/>
                  </a:lnTo>
                  <a:lnTo>
                    <a:pt x="10433" y="20806"/>
                  </a:lnTo>
                  <a:lnTo>
                    <a:pt x="10346" y="21646"/>
                  </a:lnTo>
                  <a:lnTo>
                    <a:pt x="10288" y="22472"/>
                  </a:lnTo>
                  <a:lnTo>
                    <a:pt x="10230" y="23283"/>
                  </a:lnTo>
                  <a:lnTo>
                    <a:pt x="10186" y="24066"/>
                  </a:lnTo>
                  <a:lnTo>
                    <a:pt x="10172" y="24834"/>
                  </a:lnTo>
                  <a:lnTo>
                    <a:pt x="10157" y="25587"/>
                  </a:lnTo>
                  <a:lnTo>
                    <a:pt x="10172" y="26326"/>
                  </a:lnTo>
                  <a:lnTo>
                    <a:pt x="10186" y="27036"/>
                  </a:lnTo>
                  <a:lnTo>
                    <a:pt x="10215" y="27731"/>
                  </a:lnTo>
                  <a:lnTo>
                    <a:pt x="10259" y="28412"/>
                  </a:lnTo>
                  <a:lnTo>
                    <a:pt x="10317" y="29079"/>
                  </a:lnTo>
                  <a:lnTo>
                    <a:pt x="10389" y="29731"/>
                  </a:lnTo>
                  <a:lnTo>
                    <a:pt x="10476" y="30354"/>
                  </a:lnTo>
                  <a:lnTo>
                    <a:pt x="10563" y="30962"/>
                  </a:lnTo>
                  <a:lnTo>
                    <a:pt x="10665" y="31556"/>
                  </a:lnTo>
                  <a:lnTo>
                    <a:pt x="10780" y="32136"/>
                  </a:lnTo>
                  <a:lnTo>
                    <a:pt x="10896" y="32701"/>
                  </a:lnTo>
                  <a:lnTo>
                    <a:pt x="11027" y="33237"/>
                  </a:lnTo>
                  <a:lnTo>
                    <a:pt x="11172" y="33759"/>
                  </a:lnTo>
                  <a:lnTo>
                    <a:pt x="11317" y="34280"/>
                  </a:lnTo>
                  <a:lnTo>
                    <a:pt x="11476" y="34773"/>
                  </a:lnTo>
                  <a:lnTo>
                    <a:pt x="11650" y="35251"/>
                  </a:lnTo>
                  <a:lnTo>
                    <a:pt x="11824" y="35715"/>
                  </a:lnTo>
                  <a:lnTo>
                    <a:pt x="11997" y="36149"/>
                  </a:lnTo>
                  <a:lnTo>
                    <a:pt x="12186" y="36584"/>
                  </a:lnTo>
                  <a:lnTo>
                    <a:pt x="12374" y="37004"/>
                  </a:lnTo>
                  <a:lnTo>
                    <a:pt x="12577" y="37395"/>
                  </a:lnTo>
                  <a:lnTo>
                    <a:pt x="12780" y="37787"/>
                  </a:lnTo>
                  <a:lnTo>
                    <a:pt x="12983" y="38149"/>
                  </a:lnTo>
                  <a:lnTo>
                    <a:pt x="13186" y="38496"/>
                  </a:lnTo>
                  <a:lnTo>
                    <a:pt x="13403" y="38844"/>
                  </a:lnTo>
                  <a:lnTo>
                    <a:pt x="13620" y="39163"/>
                  </a:lnTo>
                  <a:lnTo>
                    <a:pt x="13852" y="39467"/>
                  </a:lnTo>
                  <a:lnTo>
                    <a:pt x="14069" y="39757"/>
                  </a:lnTo>
                  <a:lnTo>
                    <a:pt x="14301" y="40047"/>
                  </a:lnTo>
                  <a:lnTo>
                    <a:pt x="14533" y="40308"/>
                  </a:lnTo>
                  <a:lnTo>
                    <a:pt x="14750" y="40554"/>
                  </a:lnTo>
                  <a:lnTo>
                    <a:pt x="14982" y="40786"/>
                  </a:lnTo>
                  <a:lnTo>
                    <a:pt x="15214" y="41017"/>
                  </a:lnTo>
                  <a:lnTo>
                    <a:pt x="15446" y="41220"/>
                  </a:lnTo>
                  <a:lnTo>
                    <a:pt x="15678" y="41423"/>
                  </a:lnTo>
                  <a:lnTo>
                    <a:pt x="15909" y="41597"/>
                  </a:lnTo>
                  <a:lnTo>
                    <a:pt x="16141" y="41771"/>
                  </a:lnTo>
                  <a:lnTo>
                    <a:pt x="16373" y="41916"/>
                  </a:lnTo>
                  <a:lnTo>
                    <a:pt x="16590" y="42061"/>
                  </a:lnTo>
                  <a:lnTo>
                    <a:pt x="16822" y="42191"/>
                  </a:lnTo>
                  <a:lnTo>
                    <a:pt x="17040" y="42307"/>
                  </a:lnTo>
                  <a:lnTo>
                    <a:pt x="17257" y="42408"/>
                  </a:lnTo>
                  <a:lnTo>
                    <a:pt x="17474" y="42495"/>
                  </a:lnTo>
                  <a:lnTo>
                    <a:pt x="17677" y="42568"/>
                  </a:lnTo>
                  <a:lnTo>
                    <a:pt x="17880" y="42626"/>
                  </a:lnTo>
                  <a:lnTo>
                    <a:pt x="18083" y="42684"/>
                  </a:lnTo>
                  <a:lnTo>
                    <a:pt x="18271" y="42727"/>
                  </a:lnTo>
                  <a:lnTo>
                    <a:pt x="18459" y="42742"/>
                  </a:lnTo>
                  <a:lnTo>
                    <a:pt x="18648" y="42771"/>
                  </a:lnTo>
                  <a:lnTo>
                    <a:pt x="18822" y="42771"/>
                  </a:lnTo>
                  <a:lnTo>
                    <a:pt x="18996" y="42756"/>
                  </a:lnTo>
                  <a:lnTo>
                    <a:pt x="19155" y="42742"/>
                  </a:lnTo>
                  <a:lnTo>
                    <a:pt x="19300" y="42713"/>
                  </a:lnTo>
                  <a:lnTo>
                    <a:pt x="19445" y="42669"/>
                  </a:lnTo>
                  <a:lnTo>
                    <a:pt x="19590" y="42611"/>
                  </a:lnTo>
                  <a:lnTo>
                    <a:pt x="19705" y="42539"/>
                  </a:lnTo>
                  <a:lnTo>
                    <a:pt x="19836" y="42466"/>
                  </a:lnTo>
                  <a:lnTo>
                    <a:pt x="19937" y="42379"/>
                  </a:lnTo>
                  <a:lnTo>
                    <a:pt x="20039" y="42278"/>
                  </a:lnTo>
                  <a:lnTo>
                    <a:pt x="20126" y="42177"/>
                  </a:lnTo>
                  <a:lnTo>
                    <a:pt x="20198" y="42046"/>
                  </a:lnTo>
                  <a:lnTo>
                    <a:pt x="20256" y="41916"/>
                  </a:lnTo>
                  <a:lnTo>
                    <a:pt x="20314" y="41785"/>
                  </a:lnTo>
                  <a:lnTo>
                    <a:pt x="20372" y="41626"/>
                  </a:lnTo>
                  <a:lnTo>
                    <a:pt x="20415" y="41467"/>
                  </a:lnTo>
                  <a:lnTo>
                    <a:pt x="20444" y="41307"/>
                  </a:lnTo>
                  <a:lnTo>
                    <a:pt x="20488" y="40931"/>
                  </a:lnTo>
                  <a:lnTo>
                    <a:pt x="20502" y="40539"/>
                  </a:lnTo>
                  <a:lnTo>
                    <a:pt x="20488" y="40119"/>
                  </a:lnTo>
                  <a:lnTo>
                    <a:pt x="20459" y="39656"/>
                  </a:lnTo>
                  <a:lnTo>
                    <a:pt x="20401" y="39177"/>
                  </a:lnTo>
                  <a:lnTo>
                    <a:pt x="20343" y="38670"/>
                  </a:lnTo>
                  <a:lnTo>
                    <a:pt x="20169" y="37613"/>
                  </a:lnTo>
                  <a:lnTo>
                    <a:pt x="19981" y="36497"/>
                  </a:lnTo>
                  <a:lnTo>
                    <a:pt x="19792" y="35323"/>
                  </a:lnTo>
                  <a:lnTo>
                    <a:pt x="19691" y="34729"/>
                  </a:lnTo>
                  <a:lnTo>
                    <a:pt x="19619" y="34135"/>
                  </a:lnTo>
                  <a:lnTo>
                    <a:pt x="19546" y="33541"/>
                  </a:lnTo>
                  <a:lnTo>
                    <a:pt x="19488" y="32947"/>
                  </a:lnTo>
                  <a:lnTo>
                    <a:pt x="19459" y="32368"/>
                  </a:lnTo>
                  <a:lnTo>
                    <a:pt x="19445" y="31788"/>
                  </a:lnTo>
                  <a:lnTo>
                    <a:pt x="19459" y="31223"/>
                  </a:lnTo>
                  <a:lnTo>
                    <a:pt x="19488" y="30658"/>
                  </a:lnTo>
                  <a:lnTo>
                    <a:pt x="19561" y="30122"/>
                  </a:lnTo>
                  <a:lnTo>
                    <a:pt x="19604" y="29847"/>
                  </a:lnTo>
                  <a:lnTo>
                    <a:pt x="19662" y="29586"/>
                  </a:lnTo>
                  <a:lnTo>
                    <a:pt x="19720" y="29340"/>
                  </a:lnTo>
                  <a:lnTo>
                    <a:pt x="19792" y="29079"/>
                  </a:lnTo>
                  <a:lnTo>
                    <a:pt x="19879" y="28833"/>
                  </a:lnTo>
                  <a:lnTo>
                    <a:pt x="19966" y="28601"/>
                  </a:lnTo>
                  <a:lnTo>
                    <a:pt x="20068" y="28369"/>
                  </a:lnTo>
                  <a:lnTo>
                    <a:pt x="20184" y="28137"/>
                  </a:lnTo>
                  <a:lnTo>
                    <a:pt x="20314" y="27920"/>
                  </a:lnTo>
                  <a:lnTo>
                    <a:pt x="20444" y="27702"/>
                  </a:lnTo>
                  <a:lnTo>
                    <a:pt x="20604" y="27500"/>
                  </a:lnTo>
                  <a:lnTo>
                    <a:pt x="20763" y="27311"/>
                  </a:lnTo>
                  <a:lnTo>
                    <a:pt x="20937" y="27123"/>
                  </a:lnTo>
                  <a:lnTo>
                    <a:pt x="21125" y="26934"/>
                  </a:lnTo>
                  <a:lnTo>
                    <a:pt x="21517" y="26601"/>
                  </a:lnTo>
                  <a:lnTo>
                    <a:pt x="21908" y="26297"/>
                  </a:lnTo>
                  <a:lnTo>
                    <a:pt x="22313" y="26022"/>
                  </a:lnTo>
                  <a:lnTo>
                    <a:pt x="22705" y="25775"/>
                  </a:lnTo>
                  <a:lnTo>
                    <a:pt x="23110" y="25558"/>
                  </a:lnTo>
                  <a:lnTo>
                    <a:pt x="23530" y="25370"/>
                  </a:lnTo>
                  <a:lnTo>
                    <a:pt x="23951" y="25210"/>
                  </a:lnTo>
                  <a:lnTo>
                    <a:pt x="24371" y="25065"/>
                  </a:lnTo>
                  <a:lnTo>
                    <a:pt x="24805" y="24950"/>
                  </a:lnTo>
                  <a:lnTo>
                    <a:pt x="25255" y="24848"/>
                  </a:lnTo>
                  <a:lnTo>
                    <a:pt x="25704" y="24776"/>
                  </a:lnTo>
                  <a:lnTo>
                    <a:pt x="26167" y="24703"/>
                  </a:lnTo>
                  <a:lnTo>
                    <a:pt x="26646" y="24660"/>
                  </a:lnTo>
                  <a:lnTo>
                    <a:pt x="27124" y="24631"/>
                  </a:lnTo>
                  <a:lnTo>
                    <a:pt x="27616" y="24616"/>
                  </a:lnTo>
                  <a:lnTo>
                    <a:pt x="28645" y="24616"/>
                  </a:lnTo>
                  <a:lnTo>
                    <a:pt x="29181" y="24631"/>
                  </a:lnTo>
                  <a:lnTo>
                    <a:pt x="30297" y="24674"/>
                  </a:lnTo>
                  <a:lnTo>
                    <a:pt x="32731" y="24819"/>
                  </a:lnTo>
                  <a:lnTo>
                    <a:pt x="34064" y="24892"/>
                  </a:lnTo>
                  <a:lnTo>
                    <a:pt x="35469" y="24950"/>
                  </a:lnTo>
                  <a:lnTo>
                    <a:pt x="36208" y="24964"/>
                  </a:lnTo>
                  <a:lnTo>
                    <a:pt x="36961" y="24979"/>
                  </a:lnTo>
                  <a:lnTo>
                    <a:pt x="37744" y="24964"/>
                  </a:lnTo>
                  <a:lnTo>
                    <a:pt x="38541" y="24964"/>
                  </a:lnTo>
                  <a:lnTo>
                    <a:pt x="38946" y="24950"/>
                  </a:lnTo>
                  <a:lnTo>
                    <a:pt x="39338" y="24921"/>
                  </a:lnTo>
                  <a:lnTo>
                    <a:pt x="39729" y="24877"/>
                  </a:lnTo>
                  <a:lnTo>
                    <a:pt x="40120" y="24834"/>
                  </a:lnTo>
                  <a:lnTo>
                    <a:pt x="40482" y="24790"/>
                  </a:lnTo>
                  <a:lnTo>
                    <a:pt x="40844" y="24718"/>
                  </a:lnTo>
                  <a:lnTo>
                    <a:pt x="41207" y="24645"/>
                  </a:lnTo>
                  <a:lnTo>
                    <a:pt x="41554" y="24573"/>
                  </a:lnTo>
                  <a:lnTo>
                    <a:pt x="41902" y="24486"/>
                  </a:lnTo>
                  <a:lnTo>
                    <a:pt x="42235" y="24384"/>
                  </a:lnTo>
                  <a:lnTo>
                    <a:pt x="42887" y="24167"/>
                  </a:lnTo>
                  <a:lnTo>
                    <a:pt x="43525" y="23935"/>
                  </a:lnTo>
                  <a:lnTo>
                    <a:pt x="44119" y="23675"/>
                  </a:lnTo>
                  <a:lnTo>
                    <a:pt x="44698" y="23399"/>
                  </a:lnTo>
                  <a:lnTo>
                    <a:pt x="45263" y="23095"/>
                  </a:lnTo>
                  <a:lnTo>
                    <a:pt x="45800" y="22791"/>
                  </a:lnTo>
                  <a:lnTo>
                    <a:pt x="46321" y="22457"/>
                  </a:lnTo>
                  <a:lnTo>
                    <a:pt x="46814" y="22139"/>
                  </a:lnTo>
                  <a:lnTo>
                    <a:pt x="47292" y="21791"/>
                  </a:lnTo>
                  <a:lnTo>
                    <a:pt x="47770" y="21458"/>
                  </a:lnTo>
                  <a:lnTo>
                    <a:pt x="48219" y="21125"/>
                  </a:lnTo>
                  <a:lnTo>
                    <a:pt x="49074" y="20458"/>
                  </a:lnTo>
                  <a:lnTo>
                    <a:pt x="49885" y="19835"/>
                  </a:lnTo>
                  <a:lnTo>
                    <a:pt x="50291" y="19545"/>
                  </a:lnTo>
                  <a:lnTo>
                    <a:pt x="50668" y="19284"/>
                  </a:lnTo>
                  <a:lnTo>
                    <a:pt x="51059" y="19038"/>
                  </a:lnTo>
                  <a:lnTo>
                    <a:pt x="51421" y="18806"/>
                  </a:lnTo>
                  <a:lnTo>
                    <a:pt x="51798" y="18603"/>
                  </a:lnTo>
                  <a:lnTo>
                    <a:pt x="52160" y="18444"/>
                  </a:lnTo>
                  <a:lnTo>
                    <a:pt x="52537" y="18299"/>
                  </a:lnTo>
                  <a:lnTo>
                    <a:pt x="52711" y="18256"/>
                  </a:lnTo>
                  <a:lnTo>
                    <a:pt x="52899" y="18212"/>
                  </a:lnTo>
                  <a:lnTo>
                    <a:pt x="53087" y="18169"/>
                  </a:lnTo>
                  <a:lnTo>
                    <a:pt x="53261" y="18140"/>
                  </a:lnTo>
                  <a:lnTo>
                    <a:pt x="53450" y="18125"/>
                  </a:lnTo>
                  <a:lnTo>
                    <a:pt x="53638" y="18125"/>
                  </a:lnTo>
                  <a:lnTo>
                    <a:pt x="53812" y="18140"/>
                  </a:lnTo>
                  <a:lnTo>
                    <a:pt x="54000" y="18154"/>
                  </a:lnTo>
                  <a:lnTo>
                    <a:pt x="54189" y="18183"/>
                  </a:lnTo>
                  <a:lnTo>
                    <a:pt x="54377" y="18227"/>
                  </a:lnTo>
                  <a:lnTo>
                    <a:pt x="54594" y="18285"/>
                  </a:lnTo>
                  <a:lnTo>
                    <a:pt x="54797" y="18357"/>
                  </a:lnTo>
                  <a:lnTo>
                    <a:pt x="55000" y="18430"/>
                  </a:lnTo>
                  <a:lnTo>
                    <a:pt x="55188" y="18517"/>
                  </a:lnTo>
                  <a:lnTo>
                    <a:pt x="55377" y="18603"/>
                  </a:lnTo>
                  <a:lnTo>
                    <a:pt x="55565" y="18705"/>
                  </a:lnTo>
                  <a:lnTo>
                    <a:pt x="55739" y="18821"/>
                  </a:lnTo>
                  <a:lnTo>
                    <a:pt x="55927" y="18922"/>
                  </a:lnTo>
                  <a:lnTo>
                    <a:pt x="56260" y="19183"/>
                  </a:lnTo>
                  <a:lnTo>
                    <a:pt x="56565" y="19458"/>
                  </a:lnTo>
                  <a:lnTo>
                    <a:pt x="56869" y="19763"/>
                  </a:lnTo>
                  <a:lnTo>
                    <a:pt x="57159" y="20096"/>
                  </a:lnTo>
                  <a:lnTo>
                    <a:pt x="57420" y="20444"/>
                  </a:lnTo>
                  <a:lnTo>
                    <a:pt x="57666" y="20820"/>
                  </a:lnTo>
                  <a:lnTo>
                    <a:pt x="57898" y="21226"/>
                  </a:lnTo>
                  <a:lnTo>
                    <a:pt x="58129" y="21646"/>
                  </a:lnTo>
                  <a:lnTo>
                    <a:pt x="58332" y="22081"/>
                  </a:lnTo>
                  <a:lnTo>
                    <a:pt x="58535" y="22530"/>
                  </a:lnTo>
                  <a:lnTo>
                    <a:pt x="58709" y="23008"/>
                  </a:lnTo>
                  <a:lnTo>
                    <a:pt x="58883" y="23501"/>
                  </a:lnTo>
                  <a:lnTo>
                    <a:pt x="59042" y="24008"/>
                  </a:lnTo>
                  <a:lnTo>
                    <a:pt x="59202" y="24515"/>
                  </a:lnTo>
                  <a:lnTo>
                    <a:pt x="59347" y="25051"/>
                  </a:lnTo>
                  <a:lnTo>
                    <a:pt x="59477" y="25587"/>
                  </a:lnTo>
                  <a:lnTo>
                    <a:pt x="59607" y="26138"/>
                  </a:lnTo>
                  <a:lnTo>
                    <a:pt x="59723" y="26688"/>
                  </a:lnTo>
                  <a:lnTo>
                    <a:pt x="59955" y="27833"/>
                  </a:lnTo>
                  <a:lnTo>
                    <a:pt x="60158" y="28992"/>
                  </a:lnTo>
                  <a:lnTo>
                    <a:pt x="60346" y="30151"/>
                  </a:lnTo>
                  <a:lnTo>
                    <a:pt x="60723" y="32484"/>
                  </a:lnTo>
                  <a:lnTo>
                    <a:pt x="60911" y="33570"/>
                  </a:lnTo>
                  <a:lnTo>
                    <a:pt x="61100" y="34556"/>
                  </a:lnTo>
                  <a:lnTo>
                    <a:pt x="61216" y="35005"/>
                  </a:lnTo>
                  <a:lnTo>
                    <a:pt x="61317" y="35425"/>
                  </a:lnTo>
                  <a:lnTo>
                    <a:pt x="61433" y="35831"/>
                  </a:lnTo>
                  <a:lnTo>
                    <a:pt x="61534" y="36207"/>
                  </a:lnTo>
                  <a:lnTo>
                    <a:pt x="61650" y="36555"/>
                  </a:lnTo>
                  <a:lnTo>
                    <a:pt x="61766" y="36874"/>
                  </a:lnTo>
                  <a:lnTo>
                    <a:pt x="61897" y="37178"/>
                  </a:lnTo>
                  <a:lnTo>
                    <a:pt x="62012" y="37453"/>
                  </a:lnTo>
                  <a:lnTo>
                    <a:pt x="62143" y="37714"/>
                  </a:lnTo>
                  <a:lnTo>
                    <a:pt x="62273" y="37946"/>
                  </a:lnTo>
                  <a:lnTo>
                    <a:pt x="62404" y="38149"/>
                  </a:lnTo>
                  <a:lnTo>
                    <a:pt x="62549" y="38352"/>
                  </a:lnTo>
                  <a:lnTo>
                    <a:pt x="62693" y="38511"/>
                  </a:lnTo>
                  <a:lnTo>
                    <a:pt x="62838" y="38670"/>
                  </a:lnTo>
                  <a:lnTo>
                    <a:pt x="62983" y="38801"/>
                  </a:lnTo>
                  <a:lnTo>
                    <a:pt x="63128" y="38917"/>
                  </a:lnTo>
                  <a:lnTo>
                    <a:pt x="63287" y="39004"/>
                  </a:lnTo>
                  <a:lnTo>
                    <a:pt x="63447" y="39091"/>
                  </a:lnTo>
                  <a:lnTo>
                    <a:pt x="63606" y="39148"/>
                  </a:lnTo>
                  <a:lnTo>
                    <a:pt x="63780" y="39192"/>
                  </a:lnTo>
                  <a:lnTo>
                    <a:pt x="63954" y="39221"/>
                  </a:lnTo>
                  <a:lnTo>
                    <a:pt x="64128" y="39235"/>
                  </a:lnTo>
                  <a:lnTo>
                    <a:pt x="64302" y="39221"/>
                  </a:lnTo>
                  <a:lnTo>
                    <a:pt x="64490" y="39206"/>
                  </a:lnTo>
                  <a:lnTo>
                    <a:pt x="64678" y="39177"/>
                  </a:lnTo>
                  <a:lnTo>
                    <a:pt x="64867" y="39134"/>
                  </a:lnTo>
                  <a:lnTo>
                    <a:pt x="65070" y="39076"/>
                  </a:lnTo>
                  <a:lnTo>
                    <a:pt x="65272" y="39018"/>
                  </a:lnTo>
                  <a:lnTo>
                    <a:pt x="65374" y="38975"/>
                  </a:lnTo>
                  <a:lnTo>
                    <a:pt x="65461" y="38917"/>
                  </a:lnTo>
                  <a:lnTo>
                    <a:pt x="65548" y="38859"/>
                  </a:lnTo>
                  <a:lnTo>
                    <a:pt x="65620" y="38801"/>
                  </a:lnTo>
                  <a:lnTo>
                    <a:pt x="65693" y="38728"/>
                  </a:lnTo>
                  <a:lnTo>
                    <a:pt x="65750" y="38656"/>
                  </a:lnTo>
                  <a:lnTo>
                    <a:pt x="65866" y="38467"/>
                  </a:lnTo>
                  <a:lnTo>
                    <a:pt x="65953" y="38265"/>
                  </a:lnTo>
                  <a:lnTo>
                    <a:pt x="66026" y="38047"/>
                  </a:lnTo>
                  <a:lnTo>
                    <a:pt x="66069" y="37801"/>
                  </a:lnTo>
                  <a:lnTo>
                    <a:pt x="66113" y="37540"/>
                  </a:lnTo>
                  <a:lnTo>
                    <a:pt x="66142" y="37265"/>
                  </a:lnTo>
                  <a:lnTo>
                    <a:pt x="66156" y="36975"/>
                  </a:lnTo>
                  <a:lnTo>
                    <a:pt x="66171" y="36381"/>
                  </a:lnTo>
                  <a:lnTo>
                    <a:pt x="66185" y="35758"/>
                  </a:lnTo>
                  <a:lnTo>
                    <a:pt x="66214" y="35135"/>
                  </a:lnTo>
                  <a:lnTo>
                    <a:pt x="66229" y="34816"/>
                  </a:lnTo>
                  <a:lnTo>
                    <a:pt x="66272" y="34512"/>
                  </a:lnTo>
                  <a:lnTo>
                    <a:pt x="66316" y="34222"/>
                  </a:lnTo>
                  <a:lnTo>
                    <a:pt x="66374" y="33947"/>
                  </a:lnTo>
                  <a:lnTo>
                    <a:pt x="66460" y="33672"/>
                  </a:lnTo>
                  <a:lnTo>
                    <a:pt x="66562" y="33425"/>
                  </a:lnTo>
                  <a:lnTo>
                    <a:pt x="66678" y="33179"/>
                  </a:lnTo>
                  <a:lnTo>
                    <a:pt x="66750" y="33078"/>
                  </a:lnTo>
                  <a:lnTo>
                    <a:pt x="66823" y="32976"/>
                  </a:lnTo>
                  <a:lnTo>
                    <a:pt x="66910" y="32875"/>
                  </a:lnTo>
                  <a:lnTo>
                    <a:pt x="67011" y="32788"/>
                  </a:lnTo>
                  <a:lnTo>
                    <a:pt x="67098" y="32701"/>
                  </a:lnTo>
                  <a:lnTo>
                    <a:pt x="67214" y="32614"/>
                  </a:lnTo>
                  <a:lnTo>
                    <a:pt x="67330" y="32542"/>
                  </a:lnTo>
                  <a:lnTo>
                    <a:pt x="67446" y="32484"/>
                  </a:lnTo>
                  <a:lnTo>
                    <a:pt x="67591" y="32426"/>
                  </a:lnTo>
                  <a:lnTo>
                    <a:pt x="67721" y="32368"/>
                  </a:lnTo>
                  <a:lnTo>
                    <a:pt x="67880" y="32324"/>
                  </a:lnTo>
                  <a:lnTo>
                    <a:pt x="68040" y="32295"/>
                  </a:lnTo>
                  <a:lnTo>
                    <a:pt x="68214" y="32266"/>
                  </a:lnTo>
                  <a:lnTo>
                    <a:pt x="68387" y="32252"/>
                  </a:lnTo>
                  <a:lnTo>
                    <a:pt x="68590" y="32237"/>
                  </a:lnTo>
                  <a:lnTo>
                    <a:pt x="68793" y="32252"/>
                  </a:lnTo>
                  <a:lnTo>
                    <a:pt x="68996" y="32266"/>
                  </a:lnTo>
                  <a:lnTo>
                    <a:pt x="69228" y="32281"/>
                  </a:lnTo>
                  <a:lnTo>
                    <a:pt x="69460" y="32310"/>
                  </a:lnTo>
                  <a:lnTo>
                    <a:pt x="69677" y="32353"/>
                  </a:lnTo>
                  <a:lnTo>
                    <a:pt x="69909" y="32411"/>
                  </a:lnTo>
                  <a:lnTo>
                    <a:pt x="70126" y="32484"/>
                  </a:lnTo>
                  <a:lnTo>
                    <a:pt x="70329" y="32556"/>
                  </a:lnTo>
                  <a:lnTo>
                    <a:pt x="70546" y="32629"/>
                  </a:lnTo>
                  <a:lnTo>
                    <a:pt x="70749" y="32730"/>
                  </a:lnTo>
                  <a:lnTo>
                    <a:pt x="70937" y="32831"/>
                  </a:lnTo>
                  <a:lnTo>
                    <a:pt x="71140" y="32933"/>
                  </a:lnTo>
                  <a:lnTo>
                    <a:pt x="71329" y="33049"/>
                  </a:lnTo>
                  <a:lnTo>
                    <a:pt x="71503" y="33179"/>
                  </a:lnTo>
                  <a:lnTo>
                    <a:pt x="71691" y="33310"/>
                  </a:lnTo>
                  <a:lnTo>
                    <a:pt x="71865" y="33454"/>
                  </a:lnTo>
                  <a:lnTo>
                    <a:pt x="72024" y="33614"/>
                  </a:lnTo>
                  <a:lnTo>
                    <a:pt x="72357" y="33933"/>
                  </a:lnTo>
                  <a:lnTo>
                    <a:pt x="72662" y="34280"/>
                  </a:lnTo>
                  <a:lnTo>
                    <a:pt x="72937" y="34642"/>
                  </a:lnTo>
                  <a:lnTo>
                    <a:pt x="73198" y="35048"/>
                  </a:lnTo>
                  <a:lnTo>
                    <a:pt x="73444" y="35454"/>
                  </a:lnTo>
                  <a:lnTo>
                    <a:pt x="73661" y="35889"/>
                  </a:lnTo>
                  <a:lnTo>
                    <a:pt x="73850" y="36338"/>
                  </a:lnTo>
                  <a:lnTo>
                    <a:pt x="74024" y="36801"/>
                  </a:lnTo>
                  <a:lnTo>
                    <a:pt x="74183" y="37279"/>
                  </a:lnTo>
                  <a:lnTo>
                    <a:pt x="74299" y="37772"/>
                  </a:lnTo>
                  <a:lnTo>
                    <a:pt x="74415" y="38265"/>
                  </a:lnTo>
                  <a:lnTo>
                    <a:pt x="74487" y="38772"/>
                  </a:lnTo>
                  <a:lnTo>
                    <a:pt x="74545" y="39279"/>
                  </a:lnTo>
                  <a:lnTo>
                    <a:pt x="74574" y="39786"/>
                  </a:lnTo>
                  <a:lnTo>
                    <a:pt x="74589" y="40293"/>
                  </a:lnTo>
                  <a:lnTo>
                    <a:pt x="74560" y="40800"/>
                  </a:lnTo>
                  <a:lnTo>
                    <a:pt x="74516" y="41307"/>
                  </a:lnTo>
                  <a:lnTo>
                    <a:pt x="74444" y="41800"/>
                  </a:lnTo>
                  <a:lnTo>
                    <a:pt x="74342" y="42293"/>
                  </a:lnTo>
                  <a:lnTo>
                    <a:pt x="74226" y="42771"/>
                  </a:lnTo>
                  <a:lnTo>
                    <a:pt x="74067" y="43234"/>
                  </a:lnTo>
                  <a:lnTo>
                    <a:pt x="73893" y="43698"/>
                  </a:lnTo>
                  <a:lnTo>
                    <a:pt x="73690" y="44133"/>
                  </a:lnTo>
                  <a:lnTo>
                    <a:pt x="73458" y="44553"/>
                  </a:lnTo>
                  <a:lnTo>
                    <a:pt x="73328" y="44756"/>
                  </a:lnTo>
                  <a:lnTo>
                    <a:pt x="73183" y="44958"/>
                  </a:lnTo>
                  <a:lnTo>
                    <a:pt x="72183" y="46335"/>
                  </a:lnTo>
                  <a:lnTo>
                    <a:pt x="71416" y="47422"/>
                  </a:lnTo>
                  <a:lnTo>
                    <a:pt x="70387" y="48783"/>
                  </a:lnTo>
                  <a:lnTo>
                    <a:pt x="69938" y="49377"/>
                  </a:lnTo>
                  <a:lnTo>
                    <a:pt x="69822" y="49508"/>
                  </a:lnTo>
                  <a:lnTo>
                    <a:pt x="69807" y="49899"/>
                  </a:lnTo>
                  <a:lnTo>
                    <a:pt x="69764" y="50957"/>
                  </a:lnTo>
                  <a:lnTo>
                    <a:pt x="69749" y="51681"/>
                  </a:lnTo>
                  <a:lnTo>
                    <a:pt x="69749" y="52493"/>
                  </a:lnTo>
                  <a:lnTo>
                    <a:pt x="69764" y="53376"/>
                  </a:lnTo>
                  <a:lnTo>
                    <a:pt x="69793" y="54304"/>
                  </a:lnTo>
                  <a:lnTo>
                    <a:pt x="69851" y="55260"/>
                  </a:lnTo>
                  <a:lnTo>
                    <a:pt x="69894" y="55738"/>
                  </a:lnTo>
                  <a:lnTo>
                    <a:pt x="69952" y="56216"/>
                  </a:lnTo>
                  <a:lnTo>
                    <a:pt x="70010" y="56680"/>
                  </a:lnTo>
                  <a:lnTo>
                    <a:pt x="70068" y="57143"/>
                  </a:lnTo>
                  <a:lnTo>
                    <a:pt x="70155" y="57593"/>
                  </a:lnTo>
                  <a:lnTo>
                    <a:pt x="70242" y="58027"/>
                  </a:lnTo>
                  <a:lnTo>
                    <a:pt x="70343" y="58433"/>
                  </a:lnTo>
                  <a:lnTo>
                    <a:pt x="70445" y="58839"/>
                  </a:lnTo>
                  <a:lnTo>
                    <a:pt x="70575" y="59201"/>
                  </a:lnTo>
                  <a:lnTo>
                    <a:pt x="70706" y="59549"/>
                  </a:lnTo>
                  <a:lnTo>
                    <a:pt x="70865" y="59853"/>
                  </a:lnTo>
                  <a:lnTo>
                    <a:pt x="71024" y="60143"/>
                  </a:lnTo>
                  <a:lnTo>
                    <a:pt x="71111" y="60273"/>
                  </a:lnTo>
                  <a:lnTo>
                    <a:pt x="71213" y="60389"/>
                  </a:lnTo>
                  <a:lnTo>
                    <a:pt x="71300" y="60490"/>
                  </a:lnTo>
                  <a:lnTo>
                    <a:pt x="71401" y="60592"/>
                  </a:lnTo>
                  <a:lnTo>
                    <a:pt x="71618" y="60766"/>
                  </a:lnTo>
                  <a:lnTo>
                    <a:pt x="71734" y="60838"/>
                  </a:lnTo>
                  <a:lnTo>
                    <a:pt x="71865" y="60910"/>
                  </a:lnTo>
                  <a:lnTo>
                    <a:pt x="71981" y="60968"/>
                  </a:lnTo>
                  <a:lnTo>
                    <a:pt x="72111" y="61026"/>
                  </a:lnTo>
                  <a:lnTo>
                    <a:pt x="72256" y="61070"/>
                  </a:lnTo>
                  <a:lnTo>
                    <a:pt x="72386" y="61099"/>
                  </a:lnTo>
                  <a:lnTo>
                    <a:pt x="72531" y="61128"/>
                  </a:lnTo>
                  <a:lnTo>
                    <a:pt x="72676" y="61157"/>
                  </a:lnTo>
                  <a:lnTo>
                    <a:pt x="72980" y="61157"/>
                  </a:lnTo>
                  <a:lnTo>
                    <a:pt x="73140" y="61142"/>
                  </a:lnTo>
                  <a:lnTo>
                    <a:pt x="73299" y="61113"/>
                  </a:lnTo>
                  <a:lnTo>
                    <a:pt x="73473" y="61084"/>
                  </a:lnTo>
                  <a:lnTo>
                    <a:pt x="73632" y="61026"/>
                  </a:lnTo>
                  <a:lnTo>
                    <a:pt x="73806" y="60968"/>
                  </a:lnTo>
                  <a:lnTo>
                    <a:pt x="73980" y="60896"/>
                  </a:lnTo>
                  <a:lnTo>
                    <a:pt x="74154" y="60809"/>
                  </a:lnTo>
                  <a:lnTo>
                    <a:pt x="74328" y="60722"/>
                  </a:lnTo>
                  <a:lnTo>
                    <a:pt x="74502" y="60606"/>
                  </a:lnTo>
                  <a:lnTo>
                    <a:pt x="74676" y="60476"/>
                  </a:lnTo>
                  <a:lnTo>
                    <a:pt x="74849" y="60331"/>
                  </a:lnTo>
                  <a:lnTo>
                    <a:pt x="75038" y="60172"/>
                  </a:lnTo>
                  <a:lnTo>
                    <a:pt x="75212" y="59998"/>
                  </a:lnTo>
                  <a:lnTo>
                    <a:pt x="75400" y="59824"/>
                  </a:lnTo>
                  <a:lnTo>
                    <a:pt x="75574" y="59606"/>
                  </a:lnTo>
                  <a:lnTo>
                    <a:pt x="75762" y="59389"/>
                  </a:lnTo>
                  <a:lnTo>
                    <a:pt x="75936" y="59157"/>
                  </a:lnTo>
                  <a:lnTo>
                    <a:pt x="76124" y="58897"/>
                  </a:lnTo>
                  <a:lnTo>
                    <a:pt x="76298" y="58636"/>
                  </a:lnTo>
                  <a:lnTo>
                    <a:pt x="76472" y="58346"/>
                  </a:lnTo>
                  <a:lnTo>
                    <a:pt x="76660" y="58027"/>
                  </a:lnTo>
                  <a:lnTo>
                    <a:pt x="76834" y="57708"/>
                  </a:lnTo>
                  <a:lnTo>
                    <a:pt x="77008" y="57361"/>
                  </a:lnTo>
                  <a:lnTo>
                    <a:pt x="77182" y="56984"/>
                  </a:lnTo>
                  <a:lnTo>
                    <a:pt x="77356" y="56607"/>
                  </a:lnTo>
                  <a:lnTo>
                    <a:pt x="77530" y="56202"/>
                  </a:lnTo>
                  <a:lnTo>
                    <a:pt x="77689" y="55767"/>
                  </a:lnTo>
                  <a:lnTo>
                    <a:pt x="77863" y="55318"/>
                  </a:lnTo>
                  <a:lnTo>
                    <a:pt x="78022" y="54854"/>
                  </a:lnTo>
                  <a:lnTo>
                    <a:pt x="78182" y="54362"/>
                  </a:lnTo>
                  <a:lnTo>
                    <a:pt x="78341" y="53854"/>
                  </a:lnTo>
                  <a:lnTo>
                    <a:pt x="78486" y="53318"/>
                  </a:lnTo>
                  <a:lnTo>
                    <a:pt x="78631" y="52753"/>
                  </a:lnTo>
                  <a:lnTo>
                    <a:pt x="78776" y="52174"/>
                  </a:lnTo>
                  <a:lnTo>
                    <a:pt x="78921" y="51565"/>
                  </a:lnTo>
                  <a:lnTo>
                    <a:pt x="79066" y="50928"/>
                  </a:lnTo>
                  <a:lnTo>
                    <a:pt x="79196" y="50276"/>
                  </a:lnTo>
                  <a:lnTo>
                    <a:pt x="79326" y="49595"/>
                  </a:lnTo>
                  <a:lnTo>
                    <a:pt x="79442" y="48885"/>
                  </a:lnTo>
                  <a:lnTo>
                    <a:pt x="79558" y="48160"/>
                  </a:lnTo>
                  <a:lnTo>
                    <a:pt x="79674" y="47407"/>
                  </a:lnTo>
                  <a:lnTo>
                    <a:pt x="79790" y="46610"/>
                  </a:lnTo>
                  <a:lnTo>
                    <a:pt x="79891" y="45799"/>
                  </a:lnTo>
                  <a:lnTo>
                    <a:pt x="79978" y="44973"/>
                  </a:lnTo>
                  <a:lnTo>
                    <a:pt x="80080" y="44104"/>
                  </a:lnTo>
                  <a:lnTo>
                    <a:pt x="80152" y="43205"/>
                  </a:lnTo>
                  <a:lnTo>
                    <a:pt x="80239" y="42278"/>
                  </a:lnTo>
                  <a:lnTo>
                    <a:pt x="80297" y="41336"/>
                  </a:lnTo>
                  <a:lnTo>
                    <a:pt x="80370" y="40351"/>
                  </a:lnTo>
                  <a:lnTo>
                    <a:pt x="80428" y="39337"/>
                  </a:lnTo>
                  <a:lnTo>
                    <a:pt x="80471" y="38308"/>
                  </a:lnTo>
                  <a:lnTo>
                    <a:pt x="80514" y="37236"/>
                  </a:lnTo>
                  <a:lnTo>
                    <a:pt x="80543" y="36062"/>
                  </a:lnTo>
                  <a:lnTo>
                    <a:pt x="80543" y="34932"/>
                  </a:lnTo>
                  <a:lnTo>
                    <a:pt x="80529" y="33817"/>
                  </a:lnTo>
                  <a:lnTo>
                    <a:pt x="80500" y="32744"/>
                  </a:lnTo>
                  <a:lnTo>
                    <a:pt x="80442" y="31687"/>
                  </a:lnTo>
                  <a:lnTo>
                    <a:pt x="80355" y="30658"/>
                  </a:lnTo>
                  <a:lnTo>
                    <a:pt x="80268" y="29658"/>
                  </a:lnTo>
                  <a:lnTo>
                    <a:pt x="80152" y="28688"/>
                  </a:lnTo>
                  <a:lnTo>
                    <a:pt x="80007" y="27746"/>
                  </a:lnTo>
                  <a:lnTo>
                    <a:pt x="79862" y="26819"/>
                  </a:lnTo>
                  <a:lnTo>
                    <a:pt x="79703" y="25935"/>
                  </a:lnTo>
                  <a:lnTo>
                    <a:pt x="79515" y="25065"/>
                  </a:lnTo>
                  <a:lnTo>
                    <a:pt x="79326" y="24211"/>
                  </a:lnTo>
                  <a:lnTo>
                    <a:pt x="79109" y="23399"/>
                  </a:lnTo>
                  <a:lnTo>
                    <a:pt x="78892" y="22602"/>
                  </a:lnTo>
                  <a:lnTo>
                    <a:pt x="78645" y="21820"/>
                  </a:lnTo>
                  <a:lnTo>
                    <a:pt x="78399" y="21081"/>
                  </a:lnTo>
                  <a:lnTo>
                    <a:pt x="78138" y="20357"/>
                  </a:lnTo>
                  <a:lnTo>
                    <a:pt x="77863" y="19647"/>
                  </a:lnTo>
                  <a:lnTo>
                    <a:pt x="77588" y="18966"/>
                  </a:lnTo>
                  <a:lnTo>
                    <a:pt x="77298" y="18314"/>
                  </a:lnTo>
                  <a:lnTo>
                    <a:pt x="76994" y="17676"/>
                  </a:lnTo>
                  <a:lnTo>
                    <a:pt x="76689" y="17068"/>
                  </a:lnTo>
                  <a:lnTo>
                    <a:pt x="76385" y="16474"/>
                  </a:lnTo>
                  <a:lnTo>
                    <a:pt x="76066" y="15894"/>
                  </a:lnTo>
                  <a:lnTo>
                    <a:pt x="75733" y="15344"/>
                  </a:lnTo>
                  <a:lnTo>
                    <a:pt x="75400" y="14822"/>
                  </a:lnTo>
                  <a:lnTo>
                    <a:pt x="75067" y="14300"/>
                  </a:lnTo>
                  <a:lnTo>
                    <a:pt x="74733" y="13808"/>
                  </a:lnTo>
                  <a:lnTo>
                    <a:pt x="74400" y="13344"/>
                  </a:lnTo>
                  <a:lnTo>
                    <a:pt x="74053" y="12895"/>
                  </a:lnTo>
                  <a:lnTo>
                    <a:pt x="73705" y="12460"/>
                  </a:lnTo>
                  <a:lnTo>
                    <a:pt x="73357" y="12040"/>
                  </a:lnTo>
                  <a:lnTo>
                    <a:pt x="73024" y="11649"/>
                  </a:lnTo>
                  <a:lnTo>
                    <a:pt x="72676" y="11258"/>
                  </a:lnTo>
                  <a:lnTo>
                    <a:pt x="72328" y="10895"/>
                  </a:lnTo>
                  <a:lnTo>
                    <a:pt x="71995" y="10562"/>
                  </a:lnTo>
                  <a:lnTo>
                    <a:pt x="71662" y="10229"/>
                  </a:lnTo>
                  <a:lnTo>
                    <a:pt x="71329" y="9925"/>
                  </a:lnTo>
                  <a:lnTo>
                    <a:pt x="70995" y="9620"/>
                  </a:lnTo>
                  <a:lnTo>
                    <a:pt x="70358" y="9084"/>
                  </a:lnTo>
                  <a:lnTo>
                    <a:pt x="69735" y="8592"/>
                  </a:lnTo>
                  <a:lnTo>
                    <a:pt x="69155" y="8172"/>
                  </a:lnTo>
                  <a:lnTo>
                    <a:pt x="68605" y="7809"/>
                  </a:lnTo>
                  <a:lnTo>
                    <a:pt x="68098" y="7491"/>
                  </a:lnTo>
                  <a:lnTo>
                    <a:pt x="67649" y="7230"/>
                  </a:lnTo>
                  <a:lnTo>
                    <a:pt x="67243" y="7013"/>
                  </a:lnTo>
                  <a:lnTo>
                    <a:pt x="66910" y="6839"/>
                  </a:lnTo>
                  <a:lnTo>
                    <a:pt x="66431" y="6621"/>
                  </a:lnTo>
                  <a:lnTo>
                    <a:pt x="66258" y="6549"/>
                  </a:lnTo>
                  <a:lnTo>
                    <a:pt x="66345" y="6447"/>
                  </a:lnTo>
                  <a:lnTo>
                    <a:pt x="66576" y="6187"/>
                  </a:lnTo>
                  <a:lnTo>
                    <a:pt x="66721" y="5998"/>
                  </a:lnTo>
                  <a:lnTo>
                    <a:pt x="66866" y="5781"/>
                  </a:lnTo>
                  <a:lnTo>
                    <a:pt x="67011" y="5549"/>
                  </a:lnTo>
                  <a:lnTo>
                    <a:pt x="67156" y="5288"/>
                  </a:lnTo>
                  <a:lnTo>
                    <a:pt x="67272" y="5013"/>
                  </a:lnTo>
                  <a:lnTo>
                    <a:pt x="67359" y="4723"/>
                  </a:lnTo>
                  <a:lnTo>
                    <a:pt x="67388" y="4578"/>
                  </a:lnTo>
                  <a:lnTo>
                    <a:pt x="67417" y="4419"/>
                  </a:lnTo>
                  <a:lnTo>
                    <a:pt x="67431" y="4274"/>
                  </a:lnTo>
                  <a:lnTo>
                    <a:pt x="67431" y="4129"/>
                  </a:lnTo>
                  <a:lnTo>
                    <a:pt x="67417" y="3970"/>
                  </a:lnTo>
                  <a:lnTo>
                    <a:pt x="67388" y="3825"/>
                  </a:lnTo>
                  <a:lnTo>
                    <a:pt x="67344" y="3680"/>
                  </a:lnTo>
                  <a:lnTo>
                    <a:pt x="67286" y="3535"/>
                  </a:lnTo>
                  <a:lnTo>
                    <a:pt x="67199" y="3390"/>
                  </a:lnTo>
                  <a:lnTo>
                    <a:pt x="67112" y="3245"/>
                  </a:lnTo>
                  <a:lnTo>
                    <a:pt x="66997" y="3115"/>
                  </a:lnTo>
                  <a:lnTo>
                    <a:pt x="66852" y="2985"/>
                  </a:lnTo>
                  <a:lnTo>
                    <a:pt x="66692" y="2869"/>
                  </a:lnTo>
                  <a:lnTo>
                    <a:pt x="66533" y="2767"/>
                  </a:lnTo>
                  <a:lnTo>
                    <a:pt x="66345" y="2680"/>
                  </a:lnTo>
                  <a:lnTo>
                    <a:pt x="66156" y="2622"/>
                  </a:lnTo>
                  <a:lnTo>
                    <a:pt x="65968" y="2579"/>
                  </a:lnTo>
                  <a:lnTo>
                    <a:pt x="65750" y="2536"/>
                  </a:lnTo>
                  <a:lnTo>
                    <a:pt x="65533" y="2521"/>
                  </a:lnTo>
                  <a:lnTo>
                    <a:pt x="65316" y="2521"/>
                  </a:lnTo>
                  <a:lnTo>
                    <a:pt x="65099" y="2536"/>
                  </a:lnTo>
                  <a:lnTo>
                    <a:pt x="64867" y="2550"/>
                  </a:lnTo>
                  <a:lnTo>
                    <a:pt x="64635" y="2579"/>
                  </a:lnTo>
                  <a:lnTo>
                    <a:pt x="64403" y="2622"/>
                  </a:lnTo>
                  <a:lnTo>
                    <a:pt x="63939" y="2724"/>
                  </a:lnTo>
                  <a:lnTo>
                    <a:pt x="63490" y="2854"/>
                  </a:lnTo>
                  <a:lnTo>
                    <a:pt x="63056" y="2999"/>
                  </a:lnTo>
                  <a:lnTo>
                    <a:pt x="62650" y="3159"/>
                  </a:lnTo>
                  <a:lnTo>
                    <a:pt x="62273" y="3318"/>
                  </a:lnTo>
                  <a:lnTo>
                    <a:pt x="61954" y="3463"/>
                  </a:lnTo>
                  <a:lnTo>
                    <a:pt x="61476" y="3680"/>
                  </a:lnTo>
                  <a:lnTo>
                    <a:pt x="61317" y="3782"/>
                  </a:lnTo>
                  <a:lnTo>
                    <a:pt x="61302" y="3622"/>
                  </a:lnTo>
                  <a:lnTo>
                    <a:pt x="61245" y="3216"/>
                  </a:lnTo>
                  <a:lnTo>
                    <a:pt x="61201" y="2941"/>
                  </a:lnTo>
                  <a:lnTo>
                    <a:pt x="61129" y="2637"/>
                  </a:lnTo>
                  <a:lnTo>
                    <a:pt x="61042" y="2304"/>
                  </a:lnTo>
                  <a:lnTo>
                    <a:pt x="60940" y="1970"/>
                  </a:lnTo>
                  <a:lnTo>
                    <a:pt x="60810" y="1623"/>
                  </a:lnTo>
                  <a:lnTo>
                    <a:pt x="60636" y="1289"/>
                  </a:lnTo>
                  <a:lnTo>
                    <a:pt x="60549" y="1130"/>
                  </a:lnTo>
                  <a:lnTo>
                    <a:pt x="60448" y="971"/>
                  </a:lnTo>
                  <a:lnTo>
                    <a:pt x="60346" y="826"/>
                  </a:lnTo>
                  <a:lnTo>
                    <a:pt x="60230" y="681"/>
                  </a:lnTo>
                  <a:lnTo>
                    <a:pt x="60100" y="551"/>
                  </a:lnTo>
                  <a:lnTo>
                    <a:pt x="59955" y="435"/>
                  </a:lnTo>
                  <a:lnTo>
                    <a:pt x="59810" y="333"/>
                  </a:lnTo>
                  <a:lnTo>
                    <a:pt x="59665" y="232"/>
                  </a:lnTo>
                  <a:lnTo>
                    <a:pt x="59491" y="159"/>
                  </a:lnTo>
                  <a:lnTo>
                    <a:pt x="59318" y="87"/>
                  </a:lnTo>
                  <a:lnTo>
                    <a:pt x="59129" y="43"/>
                  </a:lnTo>
                  <a:lnTo>
                    <a:pt x="58941" y="14"/>
                  </a:lnTo>
                  <a:lnTo>
                    <a:pt x="58738" y="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1" name="Google Shape;1821;p37">
              <a:extLst>
                <a:ext uri="{FF2B5EF4-FFF2-40B4-BE49-F238E27FC236}">
                  <a16:creationId xmlns:a16="http://schemas.microsoft.com/office/drawing/2014/main" id="{229F5E1D-19A0-F7A8-29E2-D11C68AC0C1C}"/>
                </a:ext>
              </a:extLst>
            </p:cNvPr>
            <p:cNvSpPr/>
            <p:nvPr/>
          </p:nvSpPr>
          <p:spPr>
            <a:xfrm>
              <a:off x="2931075" y="1091125"/>
              <a:ext cx="179325" cy="119200"/>
            </a:xfrm>
            <a:custGeom>
              <a:avLst/>
              <a:gdLst/>
              <a:ahLst/>
              <a:cxnLst/>
              <a:rect l="l" t="t" r="r" b="b"/>
              <a:pathLst>
                <a:path w="7173" h="4768" extrusionOk="0">
                  <a:moveTo>
                    <a:pt x="3840" y="1"/>
                  </a:moveTo>
                  <a:lnTo>
                    <a:pt x="3521" y="30"/>
                  </a:lnTo>
                  <a:lnTo>
                    <a:pt x="3202" y="88"/>
                  </a:lnTo>
                  <a:lnTo>
                    <a:pt x="2898" y="160"/>
                  </a:lnTo>
                  <a:lnTo>
                    <a:pt x="2594" y="262"/>
                  </a:lnTo>
                  <a:lnTo>
                    <a:pt x="2318" y="378"/>
                  </a:lnTo>
                  <a:lnTo>
                    <a:pt x="2043" y="522"/>
                  </a:lnTo>
                  <a:lnTo>
                    <a:pt x="1768" y="682"/>
                  </a:lnTo>
                  <a:lnTo>
                    <a:pt x="1522" y="856"/>
                  </a:lnTo>
                  <a:lnTo>
                    <a:pt x="1290" y="1059"/>
                  </a:lnTo>
                  <a:lnTo>
                    <a:pt x="1072" y="1261"/>
                  </a:lnTo>
                  <a:lnTo>
                    <a:pt x="870" y="1493"/>
                  </a:lnTo>
                  <a:lnTo>
                    <a:pt x="681" y="1740"/>
                  </a:lnTo>
                  <a:lnTo>
                    <a:pt x="522" y="2000"/>
                  </a:lnTo>
                  <a:lnTo>
                    <a:pt x="362" y="2276"/>
                  </a:lnTo>
                  <a:lnTo>
                    <a:pt x="247" y="2565"/>
                  </a:lnTo>
                  <a:lnTo>
                    <a:pt x="131" y="2855"/>
                  </a:lnTo>
                  <a:lnTo>
                    <a:pt x="44" y="3174"/>
                  </a:lnTo>
                  <a:lnTo>
                    <a:pt x="15" y="3290"/>
                  </a:lnTo>
                  <a:lnTo>
                    <a:pt x="15" y="3391"/>
                  </a:lnTo>
                  <a:lnTo>
                    <a:pt x="0" y="3507"/>
                  </a:lnTo>
                  <a:lnTo>
                    <a:pt x="15" y="3623"/>
                  </a:lnTo>
                  <a:lnTo>
                    <a:pt x="29" y="3724"/>
                  </a:lnTo>
                  <a:lnTo>
                    <a:pt x="44" y="3826"/>
                  </a:lnTo>
                  <a:lnTo>
                    <a:pt x="116" y="4014"/>
                  </a:lnTo>
                  <a:lnTo>
                    <a:pt x="218" y="4188"/>
                  </a:lnTo>
                  <a:lnTo>
                    <a:pt x="333" y="4347"/>
                  </a:lnTo>
                  <a:lnTo>
                    <a:pt x="478" y="4478"/>
                  </a:lnTo>
                  <a:lnTo>
                    <a:pt x="652" y="4594"/>
                  </a:lnTo>
                  <a:lnTo>
                    <a:pt x="826" y="4681"/>
                  </a:lnTo>
                  <a:lnTo>
                    <a:pt x="1014" y="4739"/>
                  </a:lnTo>
                  <a:lnTo>
                    <a:pt x="1203" y="4768"/>
                  </a:lnTo>
                  <a:lnTo>
                    <a:pt x="1406" y="4768"/>
                  </a:lnTo>
                  <a:lnTo>
                    <a:pt x="1608" y="4739"/>
                  </a:lnTo>
                  <a:lnTo>
                    <a:pt x="1710" y="4710"/>
                  </a:lnTo>
                  <a:lnTo>
                    <a:pt x="1811" y="4666"/>
                  </a:lnTo>
                  <a:lnTo>
                    <a:pt x="1898" y="4608"/>
                  </a:lnTo>
                  <a:lnTo>
                    <a:pt x="2000" y="4550"/>
                  </a:lnTo>
                  <a:lnTo>
                    <a:pt x="2087" y="4492"/>
                  </a:lnTo>
                  <a:lnTo>
                    <a:pt x="2174" y="4405"/>
                  </a:lnTo>
                  <a:lnTo>
                    <a:pt x="2536" y="4087"/>
                  </a:lnTo>
                  <a:lnTo>
                    <a:pt x="2724" y="3942"/>
                  </a:lnTo>
                  <a:lnTo>
                    <a:pt x="2912" y="3797"/>
                  </a:lnTo>
                  <a:lnTo>
                    <a:pt x="3115" y="3681"/>
                  </a:lnTo>
                  <a:lnTo>
                    <a:pt x="3318" y="3580"/>
                  </a:lnTo>
                  <a:lnTo>
                    <a:pt x="3521" y="3522"/>
                  </a:lnTo>
                  <a:lnTo>
                    <a:pt x="3637" y="3493"/>
                  </a:lnTo>
                  <a:lnTo>
                    <a:pt x="3854" y="3493"/>
                  </a:lnTo>
                  <a:lnTo>
                    <a:pt x="3970" y="3507"/>
                  </a:lnTo>
                  <a:lnTo>
                    <a:pt x="4187" y="3551"/>
                  </a:lnTo>
                  <a:lnTo>
                    <a:pt x="4419" y="3638"/>
                  </a:lnTo>
                  <a:lnTo>
                    <a:pt x="4637" y="3724"/>
                  </a:lnTo>
                  <a:lnTo>
                    <a:pt x="4810" y="3768"/>
                  </a:lnTo>
                  <a:lnTo>
                    <a:pt x="4970" y="3797"/>
                  </a:lnTo>
                  <a:lnTo>
                    <a:pt x="5129" y="3811"/>
                  </a:lnTo>
                  <a:lnTo>
                    <a:pt x="5303" y="3826"/>
                  </a:lnTo>
                  <a:lnTo>
                    <a:pt x="5636" y="3840"/>
                  </a:lnTo>
                  <a:lnTo>
                    <a:pt x="5984" y="3855"/>
                  </a:lnTo>
                  <a:lnTo>
                    <a:pt x="6129" y="3855"/>
                  </a:lnTo>
                  <a:lnTo>
                    <a:pt x="6274" y="3840"/>
                  </a:lnTo>
                  <a:lnTo>
                    <a:pt x="6404" y="3811"/>
                  </a:lnTo>
                  <a:lnTo>
                    <a:pt x="6520" y="3753"/>
                  </a:lnTo>
                  <a:lnTo>
                    <a:pt x="6636" y="3681"/>
                  </a:lnTo>
                  <a:lnTo>
                    <a:pt x="6737" y="3594"/>
                  </a:lnTo>
                  <a:lnTo>
                    <a:pt x="6839" y="3493"/>
                  </a:lnTo>
                  <a:lnTo>
                    <a:pt x="6926" y="3391"/>
                  </a:lnTo>
                  <a:lnTo>
                    <a:pt x="6998" y="3275"/>
                  </a:lnTo>
                  <a:lnTo>
                    <a:pt x="7056" y="3145"/>
                  </a:lnTo>
                  <a:lnTo>
                    <a:pt x="7100" y="3015"/>
                  </a:lnTo>
                  <a:lnTo>
                    <a:pt x="7143" y="2870"/>
                  </a:lnTo>
                  <a:lnTo>
                    <a:pt x="7158" y="2739"/>
                  </a:lnTo>
                  <a:lnTo>
                    <a:pt x="7172" y="2609"/>
                  </a:lnTo>
                  <a:lnTo>
                    <a:pt x="7158" y="2464"/>
                  </a:lnTo>
                  <a:lnTo>
                    <a:pt x="7143" y="2334"/>
                  </a:lnTo>
                  <a:lnTo>
                    <a:pt x="7056" y="2029"/>
                  </a:lnTo>
                  <a:lnTo>
                    <a:pt x="6940" y="1740"/>
                  </a:lnTo>
                  <a:lnTo>
                    <a:pt x="6795" y="1479"/>
                  </a:lnTo>
                  <a:lnTo>
                    <a:pt x="6636" y="1232"/>
                  </a:lnTo>
                  <a:lnTo>
                    <a:pt x="6462" y="1001"/>
                  </a:lnTo>
                  <a:lnTo>
                    <a:pt x="6259" y="812"/>
                  </a:lnTo>
                  <a:lnTo>
                    <a:pt x="6042" y="624"/>
                  </a:lnTo>
                  <a:lnTo>
                    <a:pt x="5810" y="465"/>
                  </a:lnTo>
                  <a:lnTo>
                    <a:pt x="5564" y="334"/>
                  </a:lnTo>
                  <a:lnTo>
                    <a:pt x="5303" y="218"/>
                  </a:lnTo>
                  <a:lnTo>
                    <a:pt x="5028" y="131"/>
                  </a:lnTo>
                  <a:lnTo>
                    <a:pt x="4738" y="59"/>
                  </a:lnTo>
                  <a:lnTo>
                    <a:pt x="4448" y="15"/>
                  </a:lnTo>
                  <a:lnTo>
                    <a:pt x="4144"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2" name="Google Shape;1822;p37">
              <a:extLst>
                <a:ext uri="{FF2B5EF4-FFF2-40B4-BE49-F238E27FC236}">
                  <a16:creationId xmlns:a16="http://schemas.microsoft.com/office/drawing/2014/main" id="{A890F683-3E4A-48AF-9EF1-9048DE616F44}"/>
                </a:ext>
              </a:extLst>
            </p:cNvPr>
            <p:cNvSpPr/>
            <p:nvPr/>
          </p:nvSpPr>
          <p:spPr>
            <a:xfrm>
              <a:off x="3379125" y="1002750"/>
              <a:ext cx="239450" cy="133675"/>
            </a:xfrm>
            <a:custGeom>
              <a:avLst/>
              <a:gdLst/>
              <a:ahLst/>
              <a:cxnLst/>
              <a:rect l="l" t="t" r="r" b="b"/>
              <a:pathLst>
                <a:path w="9578" h="5347" extrusionOk="0">
                  <a:moveTo>
                    <a:pt x="5014" y="1"/>
                  </a:moveTo>
                  <a:lnTo>
                    <a:pt x="4767" y="15"/>
                  </a:lnTo>
                  <a:lnTo>
                    <a:pt x="4521" y="44"/>
                  </a:lnTo>
                  <a:lnTo>
                    <a:pt x="4275" y="88"/>
                  </a:lnTo>
                  <a:lnTo>
                    <a:pt x="3826" y="189"/>
                  </a:lnTo>
                  <a:lnTo>
                    <a:pt x="3406" y="319"/>
                  </a:lnTo>
                  <a:lnTo>
                    <a:pt x="2985" y="479"/>
                  </a:lnTo>
                  <a:lnTo>
                    <a:pt x="2580" y="667"/>
                  </a:lnTo>
                  <a:lnTo>
                    <a:pt x="2189" y="870"/>
                  </a:lnTo>
                  <a:lnTo>
                    <a:pt x="1812" y="1102"/>
                  </a:lnTo>
                  <a:lnTo>
                    <a:pt x="1435" y="1363"/>
                  </a:lnTo>
                  <a:lnTo>
                    <a:pt x="1073" y="1652"/>
                  </a:lnTo>
                  <a:lnTo>
                    <a:pt x="942" y="1768"/>
                  </a:lnTo>
                  <a:lnTo>
                    <a:pt x="812" y="1913"/>
                  </a:lnTo>
                  <a:lnTo>
                    <a:pt x="682" y="2073"/>
                  </a:lnTo>
                  <a:lnTo>
                    <a:pt x="551" y="2232"/>
                  </a:lnTo>
                  <a:lnTo>
                    <a:pt x="435" y="2420"/>
                  </a:lnTo>
                  <a:lnTo>
                    <a:pt x="334" y="2594"/>
                  </a:lnTo>
                  <a:lnTo>
                    <a:pt x="233" y="2797"/>
                  </a:lnTo>
                  <a:lnTo>
                    <a:pt x="160" y="3000"/>
                  </a:lnTo>
                  <a:lnTo>
                    <a:pt x="88" y="3203"/>
                  </a:lnTo>
                  <a:lnTo>
                    <a:pt x="44" y="3405"/>
                  </a:lnTo>
                  <a:lnTo>
                    <a:pt x="1" y="3608"/>
                  </a:lnTo>
                  <a:lnTo>
                    <a:pt x="1" y="3811"/>
                  </a:lnTo>
                  <a:lnTo>
                    <a:pt x="15" y="4000"/>
                  </a:lnTo>
                  <a:lnTo>
                    <a:pt x="44" y="4202"/>
                  </a:lnTo>
                  <a:lnTo>
                    <a:pt x="102" y="4376"/>
                  </a:lnTo>
                  <a:lnTo>
                    <a:pt x="204" y="4550"/>
                  </a:lnTo>
                  <a:lnTo>
                    <a:pt x="290" y="4680"/>
                  </a:lnTo>
                  <a:lnTo>
                    <a:pt x="392" y="4782"/>
                  </a:lnTo>
                  <a:lnTo>
                    <a:pt x="508" y="4869"/>
                  </a:lnTo>
                  <a:lnTo>
                    <a:pt x="638" y="4927"/>
                  </a:lnTo>
                  <a:lnTo>
                    <a:pt x="769" y="4956"/>
                  </a:lnTo>
                  <a:lnTo>
                    <a:pt x="914" y="4985"/>
                  </a:lnTo>
                  <a:lnTo>
                    <a:pt x="1058" y="4985"/>
                  </a:lnTo>
                  <a:lnTo>
                    <a:pt x="1218" y="4970"/>
                  </a:lnTo>
                  <a:lnTo>
                    <a:pt x="1319" y="4941"/>
                  </a:lnTo>
                  <a:lnTo>
                    <a:pt x="1421" y="4912"/>
                  </a:lnTo>
                  <a:lnTo>
                    <a:pt x="1594" y="4840"/>
                  </a:lnTo>
                  <a:lnTo>
                    <a:pt x="1783" y="4738"/>
                  </a:lnTo>
                  <a:lnTo>
                    <a:pt x="1957" y="4608"/>
                  </a:lnTo>
                  <a:lnTo>
                    <a:pt x="2304" y="4347"/>
                  </a:lnTo>
                  <a:lnTo>
                    <a:pt x="2478" y="4231"/>
                  </a:lnTo>
                  <a:lnTo>
                    <a:pt x="2652" y="4130"/>
                  </a:lnTo>
                  <a:lnTo>
                    <a:pt x="3014" y="3927"/>
                  </a:lnTo>
                  <a:lnTo>
                    <a:pt x="3391" y="3739"/>
                  </a:lnTo>
                  <a:lnTo>
                    <a:pt x="3579" y="3666"/>
                  </a:lnTo>
                  <a:lnTo>
                    <a:pt x="3768" y="3608"/>
                  </a:lnTo>
                  <a:lnTo>
                    <a:pt x="3971" y="3550"/>
                  </a:lnTo>
                  <a:lnTo>
                    <a:pt x="4188" y="3521"/>
                  </a:lnTo>
                  <a:lnTo>
                    <a:pt x="4434" y="3492"/>
                  </a:lnTo>
                  <a:lnTo>
                    <a:pt x="4666" y="3492"/>
                  </a:lnTo>
                  <a:lnTo>
                    <a:pt x="4883" y="3507"/>
                  </a:lnTo>
                  <a:lnTo>
                    <a:pt x="5086" y="3550"/>
                  </a:lnTo>
                  <a:lnTo>
                    <a:pt x="5275" y="3594"/>
                  </a:lnTo>
                  <a:lnTo>
                    <a:pt x="5448" y="3666"/>
                  </a:lnTo>
                  <a:lnTo>
                    <a:pt x="5608" y="3739"/>
                  </a:lnTo>
                  <a:lnTo>
                    <a:pt x="5767" y="3840"/>
                  </a:lnTo>
                  <a:lnTo>
                    <a:pt x="5912" y="3942"/>
                  </a:lnTo>
                  <a:lnTo>
                    <a:pt x="6057" y="4057"/>
                  </a:lnTo>
                  <a:lnTo>
                    <a:pt x="6347" y="4318"/>
                  </a:lnTo>
                  <a:lnTo>
                    <a:pt x="6984" y="4927"/>
                  </a:lnTo>
                  <a:lnTo>
                    <a:pt x="7144" y="5057"/>
                  </a:lnTo>
                  <a:lnTo>
                    <a:pt x="7303" y="5159"/>
                  </a:lnTo>
                  <a:lnTo>
                    <a:pt x="7477" y="5246"/>
                  </a:lnTo>
                  <a:lnTo>
                    <a:pt x="7665" y="5304"/>
                  </a:lnTo>
                  <a:lnTo>
                    <a:pt x="7854" y="5332"/>
                  </a:lnTo>
                  <a:lnTo>
                    <a:pt x="8042" y="5347"/>
                  </a:lnTo>
                  <a:lnTo>
                    <a:pt x="8230" y="5332"/>
                  </a:lnTo>
                  <a:lnTo>
                    <a:pt x="8404" y="5304"/>
                  </a:lnTo>
                  <a:lnTo>
                    <a:pt x="8578" y="5246"/>
                  </a:lnTo>
                  <a:lnTo>
                    <a:pt x="8752" y="5159"/>
                  </a:lnTo>
                  <a:lnTo>
                    <a:pt x="8911" y="5072"/>
                  </a:lnTo>
                  <a:lnTo>
                    <a:pt x="9056" y="4956"/>
                  </a:lnTo>
                  <a:lnTo>
                    <a:pt x="9187" y="4811"/>
                  </a:lnTo>
                  <a:lnTo>
                    <a:pt x="9302" y="4652"/>
                  </a:lnTo>
                  <a:lnTo>
                    <a:pt x="9389" y="4478"/>
                  </a:lnTo>
                  <a:lnTo>
                    <a:pt x="9447" y="4275"/>
                  </a:lnTo>
                  <a:lnTo>
                    <a:pt x="9520" y="3985"/>
                  </a:lnTo>
                  <a:lnTo>
                    <a:pt x="9563" y="3710"/>
                  </a:lnTo>
                  <a:lnTo>
                    <a:pt x="9578" y="3449"/>
                  </a:lnTo>
                  <a:lnTo>
                    <a:pt x="9563" y="3188"/>
                  </a:lnTo>
                  <a:lnTo>
                    <a:pt x="9549" y="2942"/>
                  </a:lnTo>
                  <a:lnTo>
                    <a:pt x="9491" y="2710"/>
                  </a:lnTo>
                  <a:lnTo>
                    <a:pt x="9433" y="2478"/>
                  </a:lnTo>
                  <a:lnTo>
                    <a:pt x="9346" y="2261"/>
                  </a:lnTo>
                  <a:lnTo>
                    <a:pt x="9244" y="2044"/>
                  </a:lnTo>
                  <a:lnTo>
                    <a:pt x="9129" y="1841"/>
                  </a:lnTo>
                  <a:lnTo>
                    <a:pt x="8998" y="1652"/>
                  </a:lnTo>
                  <a:lnTo>
                    <a:pt x="8853" y="1464"/>
                  </a:lnTo>
                  <a:lnTo>
                    <a:pt x="8679" y="1305"/>
                  </a:lnTo>
                  <a:lnTo>
                    <a:pt x="8506" y="1131"/>
                  </a:lnTo>
                  <a:lnTo>
                    <a:pt x="8317" y="986"/>
                  </a:lnTo>
                  <a:lnTo>
                    <a:pt x="8129" y="841"/>
                  </a:lnTo>
                  <a:lnTo>
                    <a:pt x="7926" y="711"/>
                  </a:lnTo>
                  <a:lnTo>
                    <a:pt x="7709" y="595"/>
                  </a:lnTo>
                  <a:lnTo>
                    <a:pt x="7477" y="479"/>
                  </a:lnTo>
                  <a:lnTo>
                    <a:pt x="7245" y="392"/>
                  </a:lnTo>
                  <a:lnTo>
                    <a:pt x="7013" y="305"/>
                  </a:lnTo>
                  <a:lnTo>
                    <a:pt x="6767" y="218"/>
                  </a:lnTo>
                  <a:lnTo>
                    <a:pt x="6521" y="160"/>
                  </a:lnTo>
                  <a:lnTo>
                    <a:pt x="6274" y="102"/>
                  </a:lnTo>
                  <a:lnTo>
                    <a:pt x="6028" y="59"/>
                  </a:lnTo>
                  <a:lnTo>
                    <a:pt x="5767" y="30"/>
                  </a:lnTo>
                  <a:lnTo>
                    <a:pt x="5521"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3" name="Google Shape;1823;p37">
              <a:extLst>
                <a:ext uri="{FF2B5EF4-FFF2-40B4-BE49-F238E27FC236}">
                  <a16:creationId xmlns:a16="http://schemas.microsoft.com/office/drawing/2014/main" id="{D582A671-1474-1838-74AF-3CC873F240C9}"/>
                </a:ext>
              </a:extLst>
            </p:cNvPr>
            <p:cNvSpPr/>
            <p:nvPr/>
          </p:nvSpPr>
          <p:spPr>
            <a:xfrm>
              <a:off x="2968375" y="1316075"/>
              <a:ext cx="199600" cy="113400"/>
            </a:xfrm>
            <a:custGeom>
              <a:avLst/>
              <a:gdLst/>
              <a:ahLst/>
              <a:cxnLst/>
              <a:rect l="l" t="t" r="r" b="b"/>
              <a:pathLst>
                <a:path w="7984" h="4536" extrusionOk="0">
                  <a:moveTo>
                    <a:pt x="3739" y="0"/>
                  </a:moveTo>
                  <a:lnTo>
                    <a:pt x="3405" y="15"/>
                  </a:lnTo>
                  <a:lnTo>
                    <a:pt x="3029" y="44"/>
                  </a:lnTo>
                  <a:lnTo>
                    <a:pt x="2666" y="116"/>
                  </a:lnTo>
                  <a:lnTo>
                    <a:pt x="2319" y="218"/>
                  </a:lnTo>
                  <a:lnTo>
                    <a:pt x="1985" y="348"/>
                  </a:lnTo>
                  <a:lnTo>
                    <a:pt x="1681" y="493"/>
                  </a:lnTo>
                  <a:lnTo>
                    <a:pt x="1406" y="681"/>
                  </a:lnTo>
                  <a:lnTo>
                    <a:pt x="1145" y="899"/>
                  </a:lnTo>
                  <a:lnTo>
                    <a:pt x="899" y="1130"/>
                  </a:lnTo>
                  <a:lnTo>
                    <a:pt x="696" y="1377"/>
                  </a:lnTo>
                  <a:lnTo>
                    <a:pt x="508" y="1652"/>
                  </a:lnTo>
                  <a:lnTo>
                    <a:pt x="348" y="1956"/>
                  </a:lnTo>
                  <a:lnTo>
                    <a:pt x="218" y="2275"/>
                  </a:lnTo>
                  <a:lnTo>
                    <a:pt x="116" y="2608"/>
                  </a:lnTo>
                  <a:lnTo>
                    <a:pt x="44" y="2956"/>
                  </a:lnTo>
                  <a:lnTo>
                    <a:pt x="1" y="3318"/>
                  </a:lnTo>
                  <a:lnTo>
                    <a:pt x="1" y="3695"/>
                  </a:lnTo>
                  <a:lnTo>
                    <a:pt x="15" y="3869"/>
                  </a:lnTo>
                  <a:lnTo>
                    <a:pt x="73" y="4028"/>
                  </a:lnTo>
                  <a:lnTo>
                    <a:pt x="145" y="4159"/>
                  </a:lnTo>
                  <a:lnTo>
                    <a:pt x="232" y="4275"/>
                  </a:lnTo>
                  <a:lnTo>
                    <a:pt x="348" y="4361"/>
                  </a:lnTo>
                  <a:lnTo>
                    <a:pt x="479" y="4434"/>
                  </a:lnTo>
                  <a:lnTo>
                    <a:pt x="609" y="4492"/>
                  </a:lnTo>
                  <a:lnTo>
                    <a:pt x="754" y="4521"/>
                  </a:lnTo>
                  <a:lnTo>
                    <a:pt x="884" y="4535"/>
                  </a:lnTo>
                  <a:lnTo>
                    <a:pt x="1029" y="4521"/>
                  </a:lnTo>
                  <a:lnTo>
                    <a:pt x="1174" y="4477"/>
                  </a:lnTo>
                  <a:lnTo>
                    <a:pt x="1305" y="4419"/>
                  </a:lnTo>
                  <a:lnTo>
                    <a:pt x="1420" y="4332"/>
                  </a:lnTo>
                  <a:lnTo>
                    <a:pt x="1522" y="4231"/>
                  </a:lnTo>
                  <a:lnTo>
                    <a:pt x="1609" y="4086"/>
                  </a:lnTo>
                  <a:lnTo>
                    <a:pt x="1667" y="3927"/>
                  </a:lnTo>
                  <a:lnTo>
                    <a:pt x="1739" y="3738"/>
                  </a:lnTo>
                  <a:lnTo>
                    <a:pt x="1797" y="3565"/>
                  </a:lnTo>
                  <a:lnTo>
                    <a:pt x="1884" y="3391"/>
                  </a:lnTo>
                  <a:lnTo>
                    <a:pt x="1971" y="3231"/>
                  </a:lnTo>
                  <a:lnTo>
                    <a:pt x="2072" y="3086"/>
                  </a:lnTo>
                  <a:lnTo>
                    <a:pt x="2174" y="2942"/>
                  </a:lnTo>
                  <a:lnTo>
                    <a:pt x="2290" y="2811"/>
                  </a:lnTo>
                  <a:lnTo>
                    <a:pt x="2420" y="2710"/>
                  </a:lnTo>
                  <a:lnTo>
                    <a:pt x="2551" y="2608"/>
                  </a:lnTo>
                  <a:lnTo>
                    <a:pt x="2695" y="2521"/>
                  </a:lnTo>
                  <a:lnTo>
                    <a:pt x="2855" y="2449"/>
                  </a:lnTo>
                  <a:lnTo>
                    <a:pt x="3014" y="2405"/>
                  </a:lnTo>
                  <a:lnTo>
                    <a:pt x="3188" y="2362"/>
                  </a:lnTo>
                  <a:lnTo>
                    <a:pt x="3376" y="2348"/>
                  </a:lnTo>
                  <a:lnTo>
                    <a:pt x="3565" y="2348"/>
                  </a:lnTo>
                  <a:lnTo>
                    <a:pt x="3782" y="2377"/>
                  </a:lnTo>
                  <a:lnTo>
                    <a:pt x="3970" y="2405"/>
                  </a:lnTo>
                  <a:lnTo>
                    <a:pt x="4173" y="2463"/>
                  </a:lnTo>
                  <a:lnTo>
                    <a:pt x="4362" y="2521"/>
                  </a:lnTo>
                  <a:lnTo>
                    <a:pt x="4550" y="2608"/>
                  </a:lnTo>
                  <a:lnTo>
                    <a:pt x="4724" y="2681"/>
                  </a:lnTo>
                  <a:lnTo>
                    <a:pt x="4898" y="2782"/>
                  </a:lnTo>
                  <a:lnTo>
                    <a:pt x="5245" y="2985"/>
                  </a:lnTo>
                  <a:lnTo>
                    <a:pt x="5579" y="3202"/>
                  </a:lnTo>
                  <a:lnTo>
                    <a:pt x="5897" y="3434"/>
                  </a:lnTo>
                  <a:lnTo>
                    <a:pt x="6231" y="3666"/>
                  </a:lnTo>
                  <a:lnTo>
                    <a:pt x="6564" y="3883"/>
                  </a:lnTo>
                  <a:lnTo>
                    <a:pt x="6723" y="3956"/>
                  </a:lnTo>
                  <a:lnTo>
                    <a:pt x="6854" y="3999"/>
                  </a:lnTo>
                  <a:lnTo>
                    <a:pt x="6999" y="4028"/>
                  </a:lnTo>
                  <a:lnTo>
                    <a:pt x="7129" y="4014"/>
                  </a:lnTo>
                  <a:lnTo>
                    <a:pt x="7259" y="3999"/>
                  </a:lnTo>
                  <a:lnTo>
                    <a:pt x="7390" y="3956"/>
                  </a:lnTo>
                  <a:lnTo>
                    <a:pt x="7506" y="3883"/>
                  </a:lnTo>
                  <a:lnTo>
                    <a:pt x="7607" y="3811"/>
                  </a:lnTo>
                  <a:lnTo>
                    <a:pt x="7709" y="3724"/>
                  </a:lnTo>
                  <a:lnTo>
                    <a:pt x="7781" y="3608"/>
                  </a:lnTo>
                  <a:lnTo>
                    <a:pt x="7853" y="3492"/>
                  </a:lnTo>
                  <a:lnTo>
                    <a:pt x="7911" y="3362"/>
                  </a:lnTo>
                  <a:lnTo>
                    <a:pt x="7955" y="3231"/>
                  </a:lnTo>
                  <a:lnTo>
                    <a:pt x="7969" y="3101"/>
                  </a:lnTo>
                  <a:lnTo>
                    <a:pt x="7984" y="2956"/>
                  </a:lnTo>
                  <a:lnTo>
                    <a:pt x="7969" y="2811"/>
                  </a:lnTo>
                  <a:lnTo>
                    <a:pt x="7926" y="2623"/>
                  </a:lnTo>
                  <a:lnTo>
                    <a:pt x="7882" y="2449"/>
                  </a:lnTo>
                  <a:lnTo>
                    <a:pt x="7824" y="2275"/>
                  </a:lnTo>
                  <a:lnTo>
                    <a:pt x="7752" y="2101"/>
                  </a:lnTo>
                  <a:lnTo>
                    <a:pt x="7680" y="1956"/>
                  </a:lnTo>
                  <a:lnTo>
                    <a:pt x="7578" y="1797"/>
                  </a:lnTo>
                  <a:lnTo>
                    <a:pt x="7477" y="1652"/>
                  </a:lnTo>
                  <a:lnTo>
                    <a:pt x="7375" y="1507"/>
                  </a:lnTo>
                  <a:lnTo>
                    <a:pt x="7259" y="1377"/>
                  </a:lnTo>
                  <a:lnTo>
                    <a:pt x="7129" y="1246"/>
                  </a:lnTo>
                  <a:lnTo>
                    <a:pt x="6999" y="1130"/>
                  </a:lnTo>
                  <a:lnTo>
                    <a:pt x="6854" y="1015"/>
                  </a:lnTo>
                  <a:lnTo>
                    <a:pt x="6549" y="812"/>
                  </a:lnTo>
                  <a:lnTo>
                    <a:pt x="6231" y="623"/>
                  </a:lnTo>
                  <a:lnTo>
                    <a:pt x="5897" y="464"/>
                  </a:lnTo>
                  <a:lnTo>
                    <a:pt x="5550" y="334"/>
                  </a:lnTo>
                  <a:lnTo>
                    <a:pt x="5187" y="218"/>
                  </a:lnTo>
                  <a:lnTo>
                    <a:pt x="4825" y="131"/>
                  </a:lnTo>
                  <a:lnTo>
                    <a:pt x="4463" y="58"/>
                  </a:lnTo>
                  <a:lnTo>
                    <a:pt x="4101" y="15"/>
                  </a:lnTo>
                  <a:lnTo>
                    <a:pt x="3739" y="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4" name="Google Shape;1824;p37">
              <a:extLst>
                <a:ext uri="{FF2B5EF4-FFF2-40B4-BE49-F238E27FC236}">
                  <a16:creationId xmlns:a16="http://schemas.microsoft.com/office/drawing/2014/main" id="{A4EB0891-A490-3A46-C814-01B3019CF742}"/>
                </a:ext>
              </a:extLst>
            </p:cNvPr>
            <p:cNvSpPr/>
            <p:nvPr/>
          </p:nvSpPr>
          <p:spPr>
            <a:xfrm>
              <a:off x="3429850" y="1253775"/>
              <a:ext cx="197775" cy="121725"/>
            </a:xfrm>
            <a:custGeom>
              <a:avLst/>
              <a:gdLst/>
              <a:ahLst/>
              <a:cxnLst/>
              <a:rect l="l" t="t" r="r" b="b"/>
              <a:pathLst>
                <a:path w="7911" h="4869" extrusionOk="0">
                  <a:moveTo>
                    <a:pt x="3869" y="0"/>
                  </a:moveTo>
                  <a:lnTo>
                    <a:pt x="3477" y="15"/>
                  </a:lnTo>
                  <a:lnTo>
                    <a:pt x="3086" y="58"/>
                  </a:lnTo>
                  <a:lnTo>
                    <a:pt x="2710" y="145"/>
                  </a:lnTo>
                  <a:lnTo>
                    <a:pt x="2347" y="247"/>
                  </a:lnTo>
                  <a:lnTo>
                    <a:pt x="1985" y="377"/>
                  </a:lnTo>
                  <a:lnTo>
                    <a:pt x="1826" y="464"/>
                  </a:lnTo>
                  <a:lnTo>
                    <a:pt x="1652" y="551"/>
                  </a:lnTo>
                  <a:lnTo>
                    <a:pt x="1492" y="638"/>
                  </a:lnTo>
                  <a:lnTo>
                    <a:pt x="1348" y="739"/>
                  </a:lnTo>
                  <a:lnTo>
                    <a:pt x="1188" y="841"/>
                  </a:lnTo>
                  <a:lnTo>
                    <a:pt x="1058" y="957"/>
                  </a:lnTo>
                  <a:lnTo>
                    <a:pt x="913" y="1087"/>
                  </a:lnTo>
                  <a:lnTo>
                    <a:pt x="797" y="1217"/>
                  </a:lnTo>
                  <a:lnTo>
                    <a:pt x="667" y="1348"/>
                  </a:lnTo>
                  <a:lnTo>
                    <a:pt x="565" y="1493"/>
                  </a:lnTo>
                  <a:lnTo>
                    <a:pt x="464" y="1652"/>
                  </a:lnTo>
                  <a:lnTo>
                    <a:pt x="362" y="1797"/>
                  </a:lnTo>
                  <a:lnTo>
                    <a:pt x="275" y="1971"/>
                  </a:lnTo>
                  <a:lnTo>
                    <a:pt x="203" y="2145"/>
                  </a:lnTo>
                  <a:lnTo>
                    <a:pt x="145" y="2318"/>
                  </a:lnTo>
                  <a:lnTo>
                    <a:pt x="87" y="2507"/>
                  </a:lnTo>
                  <a:lnTo>
                    <a:pt x="58" y="2695"/>
                  </a:lnTo>
                  <a:lnTo>
                    <a:pt x="29" y="2898"/>
                  </a:lnTo>
                  <a:lnTo>
                    <a:pt x="0" y="3115"/>
                  </a:lnTo>
                  <a:lnTo>
                    <a:pt x="0" y="3318"/>
                  </a:lnTo>
                  <a:lnTo>
                    <a:pt x="15" y="3550"/>
                  </a:lnTo>
                  <a:lnTo>
                    <a:pt x="29" y="3782"/>
                  </a:lnTo>
                  <a:lnTo>
                    <a:pt x="73" y="4014"/>
                  </a:lnTo>
                  <a:lnTo>
                    <a:pt x="116" y="4260"/>
                  </a:lnTo>
                  <a:lnTo>
                    <a:pt x="160" y="4390"/>
                  </a:lnTo>
                  <a:lnTo>
                    <a:pt x="232" y="4521"/>
                  </a:lnTo>
                  <a:lnTo>
                    <a:pt x="319" y="4622"/>
                  </a:lnTo>
                  <a:lnTo>
                    <a:pt x="435" y="4709"/>
                  </a:lnTo>
                  <a:lnTo>
                    <a:pt x="551" y="4782"/>
                  </a:lnTo>
                  <a:lnTo>
                    <a:pt x="681" y="4825"/>
                  </a:lnTo>
                  <a:lnTo>
                    <a:pt x="811" y="4854"/>
                  </a:lnTo>
                  <a:lnTo>
                    <a:pt x="942" y="4869"/>
                  </a:lnTo>
                  <a:lnTo>
                    <a:pt x="1087" y="4854"/>
                  </a:lnTo>
                  <a:lnTo>
                    <a:pt x="1217" y="4825"/>
                  </a:lnTo>
                  <a:lnTo>
                    <a:pt x="1348" y="4782"/>
                  </a:lnTo>
                  <a:lnTo>
                    <a:pt x="1463" y="4709"/>
                  </a:lnTo>
                  <a:lnTo>
                    <a:pt x="1565" y="4622"/>
                  </a:lnTo>
                  <a:lnTo>
                    <a:pt x="1652" y="4521"/>
                  </a:lnTo>
                  <a:lnTo>
                    <a:pt x="1710" y="4405"/>
                  </a:lnTo>
                  <a:lnTo>
                    <a:pt x="1753" y="4260"/>
                  </a:lnTo>
                  <a:lnTo>
                    <a:pt x="1811" y="4043"/>
                  </a:lnTo>
                  <a:lnTo>
                    <a:pt x="1869" y="3840"/>
                  </a:lnTo>
                  <a:lnTo>
                    <a:pt x="1927" y="3651"/>
                  </a:lnTo>
                  <a:lnTo>
                    <a:pt x="2000" y="3463"/>
                  </a:lnTo>
                  <a:lnTo>
                    <a:pt x="2087" y="3304"/>
                  </a:lnTo>
                  <a:lnTo>
                    <a:pt x="2173" y="3144"/>
                  </a:lnTo>
                  <a:lnTo>
                    <a:pt x="2275" y="2999"/>
                  </a:lnTo>
                  <a:lnTo>
                    <a:pt x="2391" y="2855"/>
                  </a:lnTo>
                  <a:lnTo>
                    <a:pt x="2507" y="2739"/>
                  </a:lnTo>
                  <a:lnTo>
                    <a:pt x="2652" y="2637"/>
                  </a:lnTo>
                  <a:lnTo>
                    <a:pt x="2796" y="2550"/>
                  </a:lnTo>
                  <a:lnTo>
                    <a:pt x="2970" y="2478"/>
                  </a:lnTo>
                  <a:lnTo>
                    <a:pt x="3144" y="2420"/>
                  </a:lnTo>
                  <a:lnTo>
                    <a:pt x="3333" y="2376"/>
                  </a:lnTo>
                  <a:lnTo>
                    <a:pt x="3535" y="2347"/>
                  </a:lnTo>
                  <a:lnTo>
                    <a:pt x="3767" y="2347"/>
                  </a:lnTo>
                  <a:lnTo>
                    <a:pt x="3985" y="2362"/>
                  </a:lnTo>
                  <a:lnTo>
                    <a:pt x="4202" y="2376"/>
                  </a:lnTo>
                  <a:lnTo>
                    <a:pt x="4405" y="2420"/>
                  </a:lnTo>
                  <a:lnTo>
                    <a:pt x="4608" y="2478"/>
                  </a:lnTo>
                  <a:lnTo>
                    <a:pt x="4796" y="2550"/>
                  </a:lnTo>
                  <a:lnTo>
                    <a:pt x="4984" y="2623"/>
                  </a:lnTo>
                  <a:lnTo>
                    <a:pt x="5173" y="2724"/>
                  </a:lnTo>
                  <a:lnTo>
                    <a:pt x="5346" y="2826"/>
                  </a:lnTo>
                  <a:lnTo>
                    <a:pt x="5506" y="2927"/>
                  </a:lnTo>
                  <a:lnTo>
                    <a:pt x="5665" y="3057"/>
                  </a:lnTo>
                  <a:lnTo>
                    <a:pt x="5984" y="3318"/>
                  </a:lnTo>
                  <a:lnTo>
                    <a:pt x="6288" y="3622"/>
                  </a:lnTo>
                  <a:lnTo>
                    <a:pt x="6592" y="3941"/>
                  </a:lnTo>
                  <a:lnTo>
                    <a:pt x="6679" y="4014"/>
                  </a:lnTo>
                  <a:lnTo>
                    <a:pt x="6781" y="4086"/>
                  </a:lnTo>
                  <a:lnTo>
                    <a:pt x="6882" y="4130"/>
                  </a:lnTo>
                  <a:lnTo>
                    <a:pt x="6984" y="4159"/>
                  </a:lnTo>
                  <a:lnTo>
                    <a:pt x="7215" y="4159"/>
                  </a:lnTo>
                  <a:lnTo>
                    <a:pt x="7317" y="4130"/>
                  </a:lnTo>
                  <a:lnTo>
                    <a:pt x="7433" y="4101"/>
                  </a:lnTo>
                  <a:lnTo>
                    <a:pt x="7534" y="4043"/>
                  </a:lnTo>
                  <a:lnTo>
                    <a:pt x="7621" y="3985"/>
                  </a:lnTo>
                  <a:lnTo>
                    <a:pt x="7708" y="3912"/>
                  </a:lnTo>
                  <a:lnTo>
                    <a:pt x="7781" y="3825"/>
                  </a:lnTo>
                  <a:lnTo>
                    <a:pt x="7839" y="3724"/>
                  </a:lnTo>
                  <a:lnTo>
                    <a:pt x="7882" y="3622"/>
                  </a:lnTo>
                  <a:lnTo>
                    <a:pt x="7911" y="3507"/>
                  </a:lnTo>
                  <a:lnTo>
                    <a:pt x="7911" y="3391"/>
                  </a:lnTo>
                  <a:lnTo>
                    <a:pt x="7896" y="3159"/>
                  </a:lnTo>
                  <a:lnTo>
                    <a:pt x="7867" y="2942"/>
                  </a:lnTo>
                  <a:lnTo>
                    <a:pt x="7824" y="2739"/>
                  </a:lnTo>
                  <a:lnTo>
                    <a:pt x="7781" y="2536"/>
                  </a:lnTo>
                  <a:lnTo>
                    <a:pt x="7708" y="2333"/>
                  </a:lnTo>
                  <a:lnTo>
                    <a:pt x="7636" y="2159"/>
                  </a:lnTo>
                  <a:lnTo>
                    <a:pt x="7563" y="1971"/>
                  </a:lnTo>
                  <a:lnTo>
                    <a:pt x="7462" y="1797"/>
                  </a:lnTo>
                  <a:lnTo>
                    <a:pt x="7360" y="1638"/>
                  </a:lnTo>
                  <a:lnTo>
                    <a:pt x="7259" y="1493"/>
                  </a:lnTo>
                  <a:lnTo>
                    <a:pt x="7129" y="1333"/>
                  </a:lnTo>
                  <a:lnTo>
                    <a:pt x="7013" y="1203"/>
                  </a:lnTo>
                  <a:lnTo>
                    <a:pt x="6868" y="1072"/>
                  </a:lnTo>
                  <a:lnTo>
                    <a:pt x="6737" y="942"/>
                  </a:lnTo>
                  <a:lnTo>
                    <a:pt x="6578" y="826"/>
                  </a:lnTo>
                  <a:lnTo>
                    <a:pt x="6433" y="725"/>
                  </a:lnTo>
                  <a:lnTo>
                    <a:pt x="6274" y="623"/>
                  </a:lnTo>
                  <a:lnTo>
                    <a:pt x="6100" y="522"/>
                  </a:lnTo>
                  <a:lnTo>
                    <a:pt x="5940" y="435"/>
                  </a:lnTo>
                  <a:lnTo>
                    <a:pt x="5767" y="363"/>
                  </a:lnTo>
                  <a:lnTo>
                    <a:pt x="5404" y="232"/>
                  </a:lnTo>
                  <a:lnTo>
                    <a:pt x="5028" y="131"/>
                  </a:lnTo>
                  <a:lnTo>
                    <a:pt x="4651" y="58"/>
                  </a:lnTo>
                  <a:lnTo>
                    <a:pt x="4260" y="15"/>
                  </a:lnTo>
                  <a:lnTo>
                    <a:pt x="3869" y="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5" name="Google Shape;1825;p37">
              <a:extLst>
                <a:ext uri="{FF2B5EF4-FFF2-40B4-BE49-F238E27FC236}">
                  <a16:creationId xmlns:a16="http://schemas.microsoft.com/office/drawing/2014/main" id="{1EBB6204-7990-C59A-1DCC-EC59835036CD}"/>
                </a:ext>
              </a:extLst>
            </p:cNvPr>
            <p:cNvSpPr/>
            <p:nvPr/>
          </p:nvSpPr>
          <p:spPr>
            <a:xfrm>
              <a:off x="3217225" y="1427625"/>
              <a:ext cx="137650" cy="152175"/>
            </a:xfrm>
            <a:custGeom>
              <a:avLst/>
              <a:gdLst/>
              <a:ahLst/>
              <a:cxnLst/>
              <a:rect l="l" t="t" r="r" b="b"/>
              <a:pathLst>
                <a:path w="5506" h="6087" extrusionOk="0">
                  <a:moveTo>
                    <a:pt x="1956" y="1"/>
                  </a:moveTo>
                  <a:lnTo>
                    <a:pt x="1797" y="15"/>
                  </a:lnTo>
                  <a:lnTo>
                    <a:pt x="1637" y="44"/>
                  </a:lnTo>
                  <a:lnTo>
                    <a:pt x="1493" y="88"/>
                  </a:lnTo>
                  <a:lnTo>
                    <a:pt x="1348" y="146"/>
                  </a:lnTo>
                  <a:lnTo>
                    <a:pt x="1188" y="218"/>
                  </a:lnTo>
                  <a:lnTo>
                    <a:pt x="1058" y="305"/>
                  </a:lnTo>
                  <a:lnTo>
                    <a:pt x="913" y="407"/>
                  </a:lnTo>
                  <a:lnTo>
                    <a:pt x="783" y="522"/>
                  </a:lnTo>
                  <a:lnTo>
                    <a:pt x="667" y="653"/>
                  </a:lnTo>
                  <a:lnTo>
                    <a:pt x="551" y="783"/>
                  </a:lnTo>
                  <a:lnTo>
                    <a:pt x="464" y="928"/>
                  </a:lnTo>
                  <a:lnTo>
                    <a:pt x="362" y="1073"/>
                  </a:lnTo>
                  <a:lnTo>
                    <a:pt x="290" y="1232"/>
                  </a:lnTo>
                  <a:lnTo>
                    <a:pt x="232" y="1392"/>
                  </a:lnTo>
                  <a:lnTo>
                    <a:pt x="174" y="1551"/>
                  </a:lnTo>
                  <a:lnTo>
                    <a:pt x="116" y="1725"/>
                  </a:lnTo>
                  <a:lnTo>
                    <a:pt x="73" y="1884"/>
                  </a:lnTo>
                  <a:lnTo>
                    <a:pt x="44" y="2058"/>
                  </a:lnTo>
                  <a:lnTo>
                    <a:pt x="15" y="2406"/>
                  </a:lnTo>
                  <a:lnTo>
                    <a:pt x="0" y="2754"/>
                  </a:lnTo>
                  <a:lnTo>
                    <a:pt x="15" y="3101"/>
                  </a:lnTo>
                  <a:lnTo>
                    <a:pt x="44" y="3290"/>
                  </a:lnTo>
                  <a:lnTo>
                    <a:pt x="73" y="3493"/>
                  </a:lnTo>
                  <a:lnTo>
                    <a:pt x="116" y="3681"/>
                  </a:lnTo>
                  <a:lnTo>
                    <a:pt x="160" y="3869"/>
                  </a:lnTo>
                  <a:lnTo>
                    <a:pt x="218" y="4043"/>
                  </a:lnTo>
                  <a:lnTo>
                    <a:pt x="290" y="4232"/>
                  </a:lnTo>
                  <a:lnTo>
                    <a:pt x="362" y="4405"/>
                  </a:lnTo>
                  <a:lnTo>
                    <a:pt x="449" y="4579"/>
                  </a:lnTo>
                  <a:lnTo>
                    <a:pt x="536" y="4739"/>
                  </a:lnTo>
                  <a:lnTo>
                    <a:pt x="638" y="4898"/>
                  </a:lnTo>
                  <a:lnTo>
                    <a:pt x="754" y="5043"/>
                  </a:lnTo>
                  <a:lnTo>
                    <a:pt x="870" y="5202"/>
                  </a:lnTo>
                  <a:lnTo>
                    <a:pt x="1014" y="5333"/>
                  </a:lnTo>
                  <a:lnTo>
                    <a:pt x="1145" y="5463"/>
                  </a:lnTo>
                  <a:lnTo>
                    <a:pt x="1304" y="5594"/>
                  </a:lnTo>
                  <a:lnTo>
                    <a:pt x="1464" y="5709"/>
                  </a:lnTo>
                  <a:lnTo>
                    <a:pt x="1695" y="5840"/>
                  </a:lnTo>
                  <a:lnTo>
                    <a:pt x="1927" y="5941"/>
                  </a:lnTo>
                  <a:lnTo>
                    <a:pt x="2159" y="6014"/>
                  </a:lnTo>
                  <a:lnTo>
                    <a:pt x="2391" y="6057"/>
                  </a:lnTo>
                  <a:lnTo>
                    <a:pt x="2637" y="6086"/>
                  </a:lnTo>
                  <a:lnTo>
                    <a:pt x="2884" y="6086"/>
                  </a:lnTo>
                  <a:lnTo>
                    <a:pt x="3115" y="6072"/>
                  </a:lnTo>
                  <a:lnTo>
                    <a:pt x="3362" y="6028"/>
                  </a:lnTo>
                  <a:lnTo>
                    <a:pt x="3608" y="5970"/>
                  </a:lnTo>
                  <a:lnTo>
                    <a:pt x="3840" y="5898"/>
                  </a:lnTo>
                  <a:lnTo>
                    <a:pt x="4072" y="5811"/>
                  </a:lnTo>
                  <a:lnTo>
                    <a:pt x="4303" y="5709"/>
                  </a:lnTo>
                  <a:lnTo>
                    <a:pt x="4521" y="5594"/>
                  </a:lnTo>
                  <a:lnTo>
                    <a:pt x="4738" y="5478"/>
                  </a:lnTo>
                  <a:lnTo>
                    <a:pt x="4955" y="5347"/>
                  </a:lnTo>
                  <a:lnTo>
                    <a:pt x="5158" y="5202"/>
                  </a:lnTo>
                  <a:lnTo>
                    <a:pt x="5289" y="5101"/>
                  </a:lnTo>
                  <a:lnTo>
                    <a:pt x="5390" y="4985"/>
                  </a:lnTo>
                  <a:lnTo>
                    <a:pt x="5448" y="4855"/>
                  </a:lnTo>
                  <a:lnTo>
                    <a:pt x="5491" y="4724"/>
                  </a:lnTo>
                  <a:lnTo>
                    <a:pt x="5506" y="4608"/>
                  </a:lnTo>
                  <a:lnTo>
                    <a:pt x="5491" y="4478"/>
                  </a:lnTo>
                  <a:lnTo>
                    <a:pt x="5463" y="4362"/>
                  </a:lnTo>
                  <a:lnTo>
                    <a:pt x="5405" y="4246"/>
                  </a:lnTo>
                  <a:lnTo>
                    <a:pt x="5332" y="4145"/>
                  </a:lnTo>
                  <a:lnTo>
                    <a:pt x="5231" y="4043"/>
                  </a:lnTo>
                  <a:lnTo>
                    <a:pt x="5129" y="3971"/>
                  </a:lnTo>
                  <a:lnTo>
                    <a:pt x="5013" y="3913"/>
                  </a:lnTo>
                  <a:lnTo>
                    <a:pt x="4868" y="3884"/>
                  </a:lnTo>
                  <a:lnTo>
                    <a:pt x="4738" y="3884"/>
                  </a:lnTo>
                  <a:lnTo>
                    <a:pt x="4579" y="3898"/>
                  </a:lnTo>
                  <a:lnTo>
                    <a:pt x="4419" y="3956"/>
                  </a:lnTo>
                  <a:lnTo>
                    <a:pt x="4130" y="4072"/>
                  </a:lnTo>
                  <a:lnTo>
                    <a:pt x="3840" y="4159"/>
                  </a:lnTo>
                  <a:lnTo>
                    <a:pt x="3536" y="4232"/>
                  </a:lnTo>
                  <a:lnTo>
                    <a:pt x="3376" y="4246"/>
                  </a:lnTo>
                  <a:lnTo>
                    <a:pt x="3217" y="4261"/>
                  </a:lnTo>
                  <a:lnTo>
                    <a:pt x="2956" y="4261"/>
                  </a:lnTo>
                  <a:lnTo>
                    <a:pt x="2695" y="4246"/>
                  </a:lnTo>
                  <a:lnTo>
                    <a:pt x="2753" y="4246"/>
                  </a:lnTo>
                  <a:lnTo>
                    <a:pt x="2695" y="4232"/>
                  </a:lnTo>
                  <a:lnTo>
                    <a:pt x="2565" y="4217"/>
                  </a:lnTo>
                  <a:lnTo>
                    <a:pt x="2507" y="4203"/>
                  </a:lnTo>
                  <a:lnTo>
                    <a:pt x="2463" y="4174"/>
                  </a:lnTo>
                  <a:lnTo>
                    <a:pt x="2318" y="4087"/>
                  </a:lnTo>
                  <a:lnTo>
                    <a:pt x="2203" y="4000"/>
                  </a:lnTo>
                  <a:lnTo>
                    <a:pt x="2116" y="3898"/>
                  </a:lnTo>
                  <a:lnTo>
                    <a:pt x="2043" y="3811"/>
                  </a:lnTo>
                  <a:lnTo>
                    <a:pt x="1942" y="3623"/>
                  </a:lnTo>
                  <a:lnTo>
                    <a:pt x="1869" y="3464"/>
                  </a:lnTo>
                  <a:lnTo>
                    <a:pt x="1811" y="3275"/>
                  </a:lnTo>
                  <a:lnTo>
                    <a:pt x="1768" y="3044"/>
                  </a:lnTo>
                  <a:lnTo>
                    <a:pt x="1739" y="2884"/>
                  </a:lnTo>
                  <a:lnTo>
                    <a:pt x="1724" y="2710"/>
                  </a:lnTo>
                  <a:lnTo>
                    <a:pt x="1724" y="2536"/>
                  </a:lnTo>
                  <a:lnTo>
                    <a:pt x="1739" y="2363"/>
                  </a:lnTo>
                  <a:lnTo>
                    <a:pt x="1768" y="2174"/>
                  </a:lnTo>
                  <a:lnTo>
                    <a:pt x="1797" y="1971"/>
                  </a:lnTo>
                  <a:lnTo>
                    <a:pt x="1855" y="1783"/>
                  </a:lnTo>
                  <a:lnTo>
                    <a:pt x="1927" y="1595"/>
                  </a:lnTo>
                  <a:lnTo>
                    <a:pt x="1913" y="1638"/>
                  </a:lnTo>
                  <a:lnTo>
                    <a:pt x="1913" y="1638"/>
                  </a:lnTo>
                  <a:lnTo>
                    <a:pt x="1971" y="1566"/>
                  </a:lnTo>
                  <a:lnTo>
                    <a:pt x="1996" y="1491"/>
                  </a:lnTo>
                  <a:lnTo>
                    <a:pt x="2029" y="1450"/>
                  </a:lnTo>
                  <a:lnTo>
                    <a:pt x="2072" y="1406"/>
                  </a:lnTo>
                  <a:lnTo>
                    <a:pt x="2159" y="1377"/>
                  </a:lnTo>
                  <a:lnTo>
                    <a:pt x="2261" y="1377"/>
                  </a:lnTo>
                  <a:lnTo>
                    <a:pt x="2391" y="1421"/>
                  </a:lnTo>
                  <a:lnTo>
                    <a:pt x="2550" y="1493"/>
                  </a:lnTo>
                  <a:lnTo>
                    <a:pt x="2681" y="1537"/>
                  </a:lnTo>
                  <a:lnTo>
                    <a:pt x="2811" y="1566"/>
                  </a:lnTo>
                  <a:lnTo>
                    <a:pt x="2941" y="1566"/>
                  </a:lnTo>
                  <a:lnTo>
                    <a:pt x="3043" y="1537"/>
                  </a:lnTo>
                  <a:lnTo>
                    <a:pt x="3144" y="1493"/>
                  </a:lnTo>
                  <a:lnTo>
                    <a:pt x="3246" y="1435"/>
                  </a:lnTo>
                  <a:lnTo>
                    <a:pt x="3318" y="1363"/>
                  </a:lnTo>
                  <a:lnTo>
                    <a:pt x="3376" y="1261"/>
                  </a:lnTo>
                  <a:lnTo>
                    <a:pt x="3420" y="1160"/>
                  </a:lnTo>
                  <a:lnTo>
                    <a:pt x="3449" y="1059"/>
                  </a:lnTo>
                  <a:lnTo>
                    <a:pt x="3463" y="943"/>
                  </a:lnTo>
                  <a:lnTo>
                    <a:pt x="3449" y="827"/>
                  </a:lnTo>
                  <a:lnTo>
                    <a:pt x="3420" y="711"/>
                  </a:lnTo>
                  <a:lnTo>
                    <a:pt x="3362" y="609"/>
                  </a:lnTo>
                  <a:lnTo>
                    <a:pt x="3289" y="508"/>
                  </a:lnTo>
                  <a:lnTo>
                    <a:pt x="3188" y="407"/>
                  </a:lnTo>
                  <a:lnTo>
                    <a:pt x="3043" y="305"/>
                  </a:lnTo>
                  <a:lnTo>
                    <a:pt x="2884" y="218"/>
                  </a:lnTo>
                  <a:lnTo>
                    <a:pt x="2739" y="146"/>
                  </a:lnTo>
                  <a:lnTo>
                    <a:pt x="2579" y="88"/>
                  </a:lnTo>
                  <a:lnTo>
                    <a:pt x="2434" y="44"/>
                  </a:lnTo>
                  <a:lnTo>
                    <a:pt x="2275" y="15"/>
                  </a:lnTo>
                  <a:lnTo>
                    <a:pt x="2116" y="1"/>
                  </a:lnTo>
                  <a:close/>
                </a:path>
              </a:pathLst>
            </a:custGeom>
            <a:solidFill>
              <a:srgbClr val="FD914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6" name="Google Shape;1826;p37">
              <a:extLst>
                <a:ext uri="{FF2B5EF4-FFF2-40B4-BE49-F238E27FC236}">
                  <a16:creationId xmlns:a16="http://schemas.microsoft.com/office/drawing/2014/main" id="{FF6A64F7-0FD5-6EFF-09D1-83648F9C80DE}"/>
                </a:ext>
              </a:extLst>
            </p:cNvPr>
            <p:cNvSpPr/>
            <p:nvPr/>
          </p:nvSpPr>
          <p:spPr>
            <a:xfrm>
              <a:off x="5026500" y="1277675"/>
              <a:ext cx="179675" cy="116650"/>
            </a:xfrm>
            <a:custGeom>
              <a:avLst/>
              <a:gdLst/>
              <a:ahLst/>
              <a:cxnLst/>
              <a:rect l="l" t="t" r="r" b="b"/>
              <a:pathLst>
                <a:path w="7187" h="4666" extrusionOk="0">
                  <a:moveTo>
                    <a:pt x="3637" y="1"/>
                  </a:moveTo>
                  <a:lnTo>
                    <a:pt x="3318" y="15"/>
                  </a:lnTo>
                  <a:lnTo>
                    <a:pt x="3014" y="59"/>
                  </a:lnTo>
                  <a:lnTo>
                    <a:pt x="2710" y="116"/>
                  </a:lnTo>
                  <a:lnTo>
                    <a:pt x="2420" y="189"/>
                  </a:lnTo>
                  <a:lnTo>
                    <a:pt x="2130" y="290"/>
                  </a:lnTo>
                  <a:lnTo>
                    <a:pt x="1855" y="421"/>
                  </a:lnTo>
                  <a:lnTo>
                    <a:pt x="1580" y="566"/>
                  </a:lnTo>
                  <a:lnTo>
                    <a:pt x="1319" y="725"/>
                  </a:lnTo>
                  <a:lnTo>
                    <a:pt x="1072" y="913"/>
                  </a:lnTo>
                  <a:lnTo>
                    <a:pt x="841" y="1116"/>
                  </a:lnTo>
                  <a:lnTo>
                    <a:pt x="609" y="1334"/>
                  </a:lnTo>
                  <a:lnTo>
                    <a:pt x="406" y="1580"/>
                  </a:lnTo>
                  <a:lnTo>
                    <a:pt x="218" y="1841"/>
                  </a:lnTo>
                  <a:lnTo>
                    <a:pt x="160" y="1942"/>
                  </a:lnTo>
                  <a:lnTo>
                    <a:pt x="102" y="2043"/>
                  </a:lnTo>
                  <a:lnTo>
                    <a:pt x="58" y="2145"/>
                  </a:lnTo>
                  <a:lnTo>
                    <a:pt x="29" y="2246"/>
                  </a:lnTo>
                  <a:lnTo>
                    <a:pt x="15" y="2348"/>
                  </a:lnTo>
                  <a:lnTo>
                    <a:pt x="0" y="2449"/>
                  </a:lnTo>
                  <a:lnTo>
                    <a:pt x="0" y="2666"/>
                  </a:lnTo>
                  <a:lnTo>
                    <a:pt x="29" y="2855"/>
                  </a:lnTo>
                  <a:lnTo>
                    <a:pt x="87" y="3043"/>
                  </a:lnTo>
                  <a:lnTo>
                    <a:pt x="174" y="3217"/>
                  </a:lnTo>
                  <a:lnTo>
                    <a:pt x="290" y="3391"/>
                  </a:lnTo>
                  <a:lnTo>
                    <a:pt x="420" y="3521"/>
                  </a:lnTo>
                  <a:lnTo>
                    <a:pt x="580" y="3652"/>
                  </a:lnTo>
                  <a:lnTo>
                    <a:pt x="754" y="3739"/>
                  </a:lnTo>
                  <a:lnTo>
                    <a:pt x="942" y="3811"/>
                  </a:lnTo>
                  <a:lnTo>
                    <a:pt x="1130" y="3855"/>
                  </a:lnTo>
                  <a:lnTo>
                    <a:pt x="1348" y="3855"/>
                  </a:lnTo>
                  <a:lnTo>
                    <a:pt x="1449" y="3840"/>
                  </a:lnTo>
                  <a:lnTo>
                    <a:pt x="1565" y="3826"/>
                  </a:lnTo>
                  <a:lnTo>
                    <a:pt x="1681" y="3797"/>
                  </a:lnTo>
                  <a:lnTo>
                    <a:pt x="1782" y="3753"/>
                  </a:lnTo>
                  <a:lnTo>
                    <a:pt x="2232" y="3579"/>
                  </a:lnTo>
                  <a:lnTo>
                    <a:pt x="2463" y="3492"/>
                  </a:lnTo>
                  <a:lnTo>
                    <a:pt x="2681" y="3434"/>
                  </a:lnTo>
                  <a:lnTo>
                    <a:pt x="2912" y="3391"/>
                  </a:lnTo>
                  <a:lnTo>
                    <a:pt x="3144" y="3376"/>
                  </a:lnTo>
                  <a:lnTo>
                    <a:pt x="3362" y="3391"/>
                  </a:lnTo>
                  <a:lnTo>
                    <a:pt x="3463" y="3405"/>
                  </a:lnTo>
                  <a:lnTo>
                    <a:pt x="3579" y="3434"/>
                  </a:lnTo>
                  <a:lnTo>
                    <a:pt x="3680" y="3463"/>
                  </a:lnTo>
                  <a:lnTo>
                    <a:pt x="3782" y="3521"/>
                  </a:lnTo>
                  <a:lnTo>
                    <a:pt x="3970" y="3652"/>
                  </a:lnTo>
                  <a:lnTo>
                    <a:pt x="4144" y="3811"/>
                  </a:lnTo>
                  <a:lnTo>
                    <a:pt x="4332" y="3956"/>
                  </a:lnTo>
                  <a:lnTo>
                    <a:pt x="4463" y="4057"/>
                  </a:lnTo>
                  <a:lnTo>
                    <a:pt x="4608" y="4144"/>
                  </a:lnTo>
                  <a:lnTo>
                    <a:pt x="4767" y="4231"/>
                  </a:lnTo>
                  <a:lnTo>
                    <a:pt x="4912" y="4289"/>
                  </a:lnTo>
                  <a:lnTo>
                    <a:pt x="5231" y="4420"/>
                  </a:lnTo>
                  <a:lnTo>
                    <a:pt x="5535" y="4564"/>
                  </a:lnTo>
                  <a:lnTo>
                    <a:pt x="5680" y="4608"/>
                  </a:lnTo>
                  <a:lnTo>
                    <a:pt x="5810" y="4651"/>
                  </a:lnTo>
                  <a:lnTo>
                    <a:pt x="5955" y="4666"/>
                  </a:lnTo>
                  <a:lnTo>
                    <a:pt x="6086" y="4651"/>
                  </a:lnTo>
                  <a:lnTo>
                    <a:pt x="6216" y="4622"/>
                  </a:lnTo>
                  <a:lnTo>
                    <a:pt x="6346" y="4579"/>
                  </a:lnTo>
                  <a:lnTo>
                    <a:pt x="6477" y="4521"/>
                  </a:lnTo>
                  <a:lnTo>
                    <a:pt x="6593" y="4449"/>
                  </a:lnTo>
                  <a:lnTo>
                    <a:pt x="6694" y="4362"/>
                  </a:lnTo>
                  <a:lnTo>
                    <a:pt x="6795" y="4275"/>
                  </a:lnTo>
                  <a:lnTo>
                    <a:pt x="6882" y="4159"/>
                  </a:lnTo>
                  <a:lnTo>
                    <a:pt x="6969" y="4043"/>
                  </a:lnTo>
                  <a:lnTo>
                    <a:pt x="7042" y="3927"/>
                  </a:lnTo>
                  <a:lnTo>
                    <a:pt x="7085" y="3797"/>
                  </a:lnTo>
                  <a:lnTo>
                    <a:pt x="7129" y="3666"/>
                  </a:lnTo>
                  <a:lnTo>
                    <a:pt x="7158" y="3536"/>
                  </a:lnTo>
                  <a:lnTo>
                    <a:pt x="7187" y="3217"/>
                  </a:lnTo>
                  <a:lnTo>
                    <a:pt x="7172" y="2913"/>
                  </a:lnTo>
                  <a:lnTo>
                    <a:pt x="7143" y="2623"/>
                  </a:lnTo>
                  <a:lnTo>
                    <a:pt x="7071" y="2333"/>
                  </a:lnTo>
                  <a:lnTo>
                    <a:pt x="6984" y="2058"/>
                  </a:lnTo>
                  <a:lnTo>
                    <a:pt x="6868" y="1797"/>
                  </a:lnTo>
                  <a:lnTo>
                    <a:pt x="6723" y="1551"/>
                  </a:lnTo>
                  <a:lnTo>
                    <a:pt x="6564" y="1319"/>
                  </a:lnTo>
                  <a:lnTo>
                    <a:pt x="6375" y="1116"/>
                  </a:lnTo>
                  <a:lnTo>
                    <a:pt x="6172" y="913"/>
                  </a:lnTo>
                  <a:lnTo>
                    <a:pt x="5955" y="725"/>
                  </a:lnTo>
                  <a:lnTo>
                    <a:pt x="5709" y="566"/>
                  </a:lnTo>
                  <a:lnTo>
                    <a:pt x="5448" y="421"/>
                  </a:lnTo>
                  <a:lnTo>
                    <a:pt x="5173" y="305"/>
                  </a:lnTo>
                  <a:lnTo>
                    <a:pt x="4883" y="203"/>
                  </a:lnTo>
                  <a:lnTo>
                    <a:pt x="4579" y="116"/>
                  </a:lnTo>
                  <a:lnTo>
                    <a:pt x="4260" y="59"/>
                  </a:lnTo>
                  <a:lnTo>
                    <a:pt x="3941" y="15"/>
                  </a:lnTo>
                  <a:lnTo>
                    <a:pt x="3637" y="1"/>
                  </a:lnTo>
                  <a:close/>
                </a:path>
              </a:pathLst>
            </a:cu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7" name="Google Shape;1827;p37">
              <a:extLst>
                <a:ext uri="{FF2B5EF4-FFF2-40B4-BE49-F238E27FC236}">
                  <a16:creationId xmlns:a16="http://schemas.microsoft.com/office/drawing/2014/main" id="{3D3B115E-3D2B-1198-481D-A004BE47230D}"/>
                </a:ext>
              </a:extLst>
            </p:cNvPr>
            <p:cNvSpPr/>
            <p:nvPr/>
          </p:nvSpPr>
          <p:spPr>
            <a:xfrm>
              <a:off x="5473475" y="1359900"/>
              <a:ext cx="235100" cy="160850"/>
            </a:xfrm>
            <a:custGeom>
              <a:avLst/>
              <a:gdLst/>
              <a:ahLst/>
              <a:cxnLst/>
              <a:rect l="l" t="t" r="r" b="b"/>
              <a:pathLst>
                <a:path w="9404" h="6434" extrusionOk="0">
                  <a:moveTo>
                    <a:pt x="4506" y="0"/>
                  </a:moveTo>
                  <a:lnTo>
                    <a:pt x="4057" y="15"/>
                  </a:lnTo>
                  <a:lnTo>
                    <a:pt x="3622" y="44"/>
                  </a:lnTo>
                  <a:lnTo>
                    <a:pt x="3173" y="102"/>
                  </a:lnTo>
                  <a:lnTo>
                    <a:pt x="2739" y="189"/>
                  </a:lnTo>
                  <a:lnTo>
                    <a:pt x="2304" y="305"/>
                  </a:lnTo>
                  <a:lnTo>
                    <a:pt x="1869" y="450"/>
                  </a:lnTo>
                  <a:lnTo>
                    <a:pt x="1695" y="508"/>
                  </a:lnTo>
                  <a:lnTo>
                    <a:pt x="1522" y="595"/>
                  </a:lnTo>
                  <a:lnTo>
                    <a:pt x="1348" y="696"/>
                  </a:lnTo>
                  <a:lnTo>
                    <a:pt x="1174" y="812"/>
                  </a:lnTo>
                  <a:lnTo>
                    <a:pt x="1000" y="942"/>
                  </a:lnTo>
                  <a:lnTo>
                    <a:pt x="826" y="1073"/>
                  </a:lnTo>
                  <a:lnTo>
                    <a:pt x="681" y="1218"/>
                  </a:lnTo>
                  <a:lnTo>
                    <a:pt x="536" y="1377"/>
                  </a:lnTo>
                  <a:lnTo>
                    <a:pt x="391" y="1551"/>
                  </a:lnTo>
                  <a:lnTo>
                    <a:pt x="276" y="1725"/>
                  </a:lnTo>
                  <a:lnTo>
                    <a:pt x="174" y="1899"/>
                  </a:lnTo>
                  <a:lnTo>
                    <a:pt x="102" y="2087"/>
                  </a:lnTo>
                  <a:lnTo>
                    <a:pt x="44" y="2275"/>
                  </a:lnTo>
                  <a:lnTo>
                    <a:pt x="15" y="2464"/>
                  </a:lnTo>
                  <a:lnTo>
                    <a:pt x="0" y="2666"/>
                  </a:lnTo>
                  <a:lnTo>
                    <a:pt x="29" y="2855"/>
                  </a:lnTo>
                  <a:lnTo>
                    <a:pt x="73" y="3014"/>
                  </a:lnTo>
                  <a:lnTo>
                    <a:pt x="131" y="3145"/>
                  </a:lnTo>
                  <a:lnTo>
                    <a:pt x="218" y="3260"/>
                  </a:lnTo>
                  <a:lnTo>
                    <a:pt x="305" y="3362"/>
                  </a:lnTo>
                  <a:lnTo>
                    <a:pt x="420" y="3434"/>
                  </a:lnTo>
                  <a:lnTo>
                    <a:pt x="551" y="3507"/>
                  </a:lnTo>
                  <a:lnTo>
                    <a:pt x="681" y="3565"/>
                  </a:lnTo>
                  <a:lnTo>
                    <a:pt x="841" y="3594"/>
                  </a:lnTo>
                  <a:lnTo>
                    <a:pt x="942" y="3623"/>
                  </a:lnTo>
                  <a:lnTo>
                    <a:pt x="1043" y="3623"/>
                  </a:lnTo>
                  <a:lnTo>
                    <a:pt x="1246" y="3608"/>
                  </a:lnTo>
                  <a:lnTo>
                    <a:pt x="1449" y="3579"/>
                  </a:lnTo>
                  <a:lnTo>
                    <a:pt x="1652" y="3521"/>
                  </a:lnTo>
                  <a:lnTo>
                    <a:pt x="2072" y="3405"/>
                  </a:lnTo>
                  <a:lnTo>
                    <a:pt x="2275" y="3347"/>
                  </a:lnTo>
                  <a:lnTo>
                    <a:pt x="2478" y="3304"/>
                  </a:lnTo>
                  <a:lnTo>
                    <a:pt x="2884" y="3260"/>
                  </a:lnTo>
                  <a:lnTo>
                    <a:pt x="3289" y="3217"/>
                  </a:lnTo>
                  <a:lnTo>
                    <a:pt x="3492" y="3202"/>
                  </a:lnTo>
                  <a:lnTo>
                    <a:pt x="3709" y="3217"/>
                  </a:lnTo>
                  <a:lnTo>
                    <a:pt x="3912" y="3231"/>
                  </a:lnTo>
                  <a:lnTo>
                    <a:pt x="4130" y="3275"/>
                  </a:lnTo>
                  <a:lnTo>
                    <a:pt x="4376" y="3347"/>
                  </a:lnTo>
                  <a:lnTo>
                    <a:pt x="4593" y="3434"/>
                  </a:lnTo>
                  <a:lnTo>
                    <a:pt x="4782" y="3521"/>
                  </a:lnTo>
                  <a:lnTo>
                    <a:pt x="4955" y="3623"/>
                  </a:lnTo>
                  <a:lnTo>
                    <a:pt x="5115" y="3739"/>
                  </a:lnTo>
                  <a:lnTo>
                    <a:pt x="5260" y="3854"/>
                  </a:lnTo>
                  <a:lnTo>
                    <a:pt x="5376" y="3985"/>
                  </a:lnTo>
                  <a:lnTo>
                    <a:pt x="5492" y="4130"/>
                  </a:lnTo>
                  <a:lnTo>
                    <a:pt x="5593" y="4289"/>
                  </a:lnTo>
                  <a:lnTo>
                    <a:pt x="5694" y="4449"/>
                  </a:lnTo>
                  <a:lnTo>
                    <a:pt x="5883" y="4796"/>
                  </a:lnTo>
                  <a:lnTo>
                    <a:pt x="6259" y="5579"/>
                  </a:lnTo>
                  <a:lnTo>
                    <a:pt x="6361" y="5753"/>
                  </a:lnTo>
                  <a:lnTo>
                    <a:pt x="6477" y="5912"/>
                  </a:lnTo>
                  <a:lnTo>
                    <a:pt x="6607" y="6042"/>
                  </a:lnTo>
                  <a:lnTo>
                    <a:pt x="6767" y="6158"/>
                  </a:lnTo>
                  <a:lnTo>
                    <a:pt x="6926" y="6260"/>
                  </a:lnTo>
                  <a:lnTo>
                    <a:pt x="7100" y="6332"/>
                  </a:lnTo>
                  <a:lnTo>
                    <a:pt x="7274" y="6390"/>
                  </a:lnTo>
                  <a:lnTo>
                    <a:pt x="7462" y="6419"/>
                  </a:lnTo>
                  <a:lnTo>
                    <a:pt x="7650" y="6433"/>
                  </a:lnTo>
                  <a:lnTo>
                    <a:pt x="7824" y="6419"/>
                  </a:lnTo>
                  <a:lnTo>
                    <a:pt x="8013" y="6390"/>
                  </a:lnTo>
                  <a:lnTo>
                    <a:pt x="8186" y="6332"/>
                  </a:lnTo>
                  <a:lnTo>
                    <a:pt x="8360" y="6245"/>
                  </a:lnTo>
                  <a:lnTo>
                    <a:pt x="8520" y="6129"/>
                  </a:lnTo>
                  <a:lnTo>
                    <a:pt x="8665" y="5999"/>
                  </a:lnTo>
                  <a:lnTo>
                    <a:pt x="8795" y="5839"/>
                  </a:lnTo>
                  <a:lnTo>
                    <a:pt x="8954" y="5593"/>
                  </a:lnTo>
                  <a:lnTo>
                    <a:pt x="9085" y="5347"/>
                  </a:lnTo>
                  <a:lnTo>
                    <a:pt x="9201" y="5101"/>
                  </a:lnTo>
                  <a:lnTo>
                    <a:pt x="9288" y="4854"/>
                  </a:lnTo>
                  <a:lnTo>
                    <a:pt x="9345" y="4622"/>
                  </a:lnTo>
                  <a:lnTo>
                    <a:pt x="9389" y="4376"/>
                  </a:lnTo>
                  <a:lnTo>
                    <a:pt x="9403" y="4144"/>
                  </a:lnTo>
                  <a:lnTo>
                    <a:pt x="9403" y="3898"/>
                  </a:lnTo>
                  <a:lnTo>
                    <a:pt x="9374" y="3666"/>
                  </a:lnTo>
                  <a:lnTo>
                    <a:pt x="9345" y="3434"/>
                  </a:lnTo>
                  <a:lnTo>
                    <a:pt x="9288" y="3217"/>
                  </a:lnTo>
                  <a:lnTo>
                    <a:pt x="9201" y="3000"/>
                  </a:lnTo>
                  <a:lnTo>
                    <a:pt x="9114" y="2782"/>
                  </a:lnTo>
                  <a:lnTo>
                    <a:pt x="9012" y="2565"/>
                  </a:lnTo>
                  <a:lnTo>
                    <a:pt x="8882" y="2362"/>
                  </a:lnTo>
                  <a:lnTo>
                    <a:pt x="8751" y="2159"/>
                  </a:lnTo>
                  <a:lnTo>
                    <a:pt x="8607" y="1956"/>
                  </a:lnTo>
                  <a:lnTo>
                    <a:pt x="8447" y="1768"/>
                  </a:lnTo>
                  <a:lnTo>
                    <a:pt x="8273" y="1594"/>
                  </a:lnTo>
                  <a:lnTo>
                    <a:pt x="8085" y="1420"/>
                  </a:lnTo>
                  <a:lnTo>
                    <a:pt x="7897" y="1261"/>
                  </a:lnTo>
                  <a:lnTo>
                    <a:pt x="7694" y="1102"/>
                  </a:lnTo>
                  <a:lnTo>
                    <a:pt x="7491" y="957"/>
                  </a:lnTo>
                  <a:lnTo>
                    <a:pt x="7274" y="812"/>
                  </a:lnTo>
                  <a:lnTo>
                    <a:pt x="7056" y="681"/>
                  </a:lnTo>
                  <a:lnTo>
                    <a:pt x="6824" y="566"/>
                  </a:lnTo>
                  <a:lnTo>
                    <a:pt x="6607" y="464"/>
                  </a:lnTo>
                  <a:lnTo>
                    <a:pt x="6361" y="363"/>
                  </a:lnTo>
                  <a:lnTo>
                    <a:pt x="6129" y="276"/>
                  </a:lnTo>
                  <a:lnTo>
                    <a:pt x="5897" y="203"/>
                  </a:lnTo>
                  <a:lnTo>
                    <a:pt x="5651" y="145"/>
                  </a:lnTo>
                  <a:lnTo>
                    <a:pt x="5419" y="102"/>
                  </a:lnTo>
                  <a:lnTo>
                    <a:pt x="4955" y="29"/>
                  </a:lnTo>
                  <a:lnTo>
                    <a:pt x="4506" y="0"/>
                  </a:lnTo>
                  <a:close/>
                </a:path>
              </a:pathLst>
            </a:cu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8" name="Google Shape;1828;p37">
              <a:extLst>
                <a:ext uri="{FF2B5EF4-FFF2-40B4-BE49-F238E27FC236}">
                  <a16:creationId xmlns:a16="http://schemas.microsoft.com/office/drawing/2014/main" id="{2EDB18CA-AEBF-B2D4-9651-2C5BFE3B7D98}"/>
                </a:ext>
              </a:extLst>
            </p:cNvPr>
            <p:cNvSpPr/>
            <p:nvPr/>
          </p:nvSpPr>
          <p:spPr>
            <a:xfrm>
              <a:off x="4981225" y="1497900"/>
              <a:ext cx="197050" cy="132250"/>
            </a:xfrm>
            <a:custGeom>
              <a:avLst/>
              <a:gdLst/>
              <a:ahLst/>
              <a:cxnLst/>
              <a:rect l="l" t="t" r="r" b="b"/>
              <a:pathLst>
                <a:path w="7882" h="5290" extrusionOk="0">
                  <a:moveTo>
                    <a:pt x="3448" y="1"/>
                  </a:moveTo>
                  <a:lnTo>
                    <a:pt x="3086" y="15"/>
                  </a:lnTo>
                  <a:lnTo>
                    <a:pt x="2753" y="59"/>
                  </a:lnTo>
                  <a:lnTo>
                    <a:pt x="2420" y="131"/>
                  </a:lnTo>
                  <a:lnTo>
                    <a:pt x="2101" y="233"/>
                  </a:lnTo>
                  <a:lnTo>
                    <a:pt x="1797" y="363"/>
                  </a:lnTo>
                  <a:lnTo>
                    <a:pt x="1507" y="537"/>
                  </a:lnTo>
                  <a:lnTo>
                    <a:pt x="1246" y="725"/>
                  </a:lnTo>
                  <a:lnTo>
                    <a:pt x="985" y="957"/>
                  </a:lnTo>
                  <a:lnTo>
                    <a:pt x="754" y="1203"/>
                  </a:lnTo>
                  <a:lnTo>
                    <a:pt x="551" y="1479"/>
                  </a:lnTo>
                  <a:lnTo>
                    <a:pt x="362" y="1783"/>
                  </a:lnTo>
                  <a:lnTo>
                    <a:pt x="189" y="2116"/>
                  </a:lnTo>
                  <a:lnTo>
                    <a:pt x="58" y="2464"/>
                  </a:lnTo>
                  <a:lnTo>
                    <a:pt x="15" y="2638"/>
                  </a:lnTo>
                  <a:lnTo>
                    <a:pt x="0" y="2797"/>
                  </a:lnTo>
                  <a:lnTo>
                    <a:pt x="29" y="2942"/>
                  </a:lnTo>
                  <a:lnTo>
                    <a:pt x="73" y="3087"/>
                  </a:lnTo>
                  <a:lnTo>
                    <a:pt x="145" y="3203"/>
                  </a:lnTo>
                  <a:lnTo>
                    <a:pt x="232" y="3319"/>
                  </a:lnTo>
                  <a:lnTo>
                    <a:pt x="348" y="3420"/>
                  </a:lnTo>
                  <a:lnTo>
                    <a:pt x="464" y="3492"/>
                  </a:lnTo>
                  <a:lnTo>
                    <a:pt x="594" y="3550"/>
                  </a:lnTo>
                  <a:lnTo>
                    <a:pt x="739" y="3594"/>
                  </a:lnTo>
                  <a:lnTo>
                    <a:pt x="884" y="3608"/>
                  </a:lnTo>
                  <a:lnTo>
                    <a:pt x="1029" y="3594"/>
                  </a:lnTo>
                  <a:lnTo>
                    <a:pt x="1159" y="3550"/>
                  </a:lnTo>
                  <a:lnTo>
                    <a:pt x="1304" y="3492"/>
                  </a:lnTo>
                  <a:lnTo>
                    <a:pt x="1435" y="3391"/>
                  </a:lnTo>
                  <a:lnTo>
                    <a:pt x="1550" y="3261"/>
                  </a:lnTo>
                  <a:lnTo>
                    <a:pt x="1666" y="3101"/>
                  </a:lnTo>
                  <a:lnTo>
                    <a:pt x="1797" y="2971"/>
                  </a:lnTo>
                  <a:lnTo>
                    <a:pt x="1927" y="2826"/>
                  </a:lnTo>
                  <a:lnTo>
                    <a:pt x="2058" y="2710"/>
                  </a:lnTo>
                  <a:lnTo>
                    <a:pt x="2202" y="2609"/>
                  </a:lnTo>
                  <a:lnTo>
                    <a:pt x="2347" y="2522"/>
                  </a:lnTo>
                  <a:lnTo>
                    <a:pt x="2507" y="2435"/>
                  </a:lnTo>
                  <a:lnTo>
                    <a:pt x="2666" y="2377"/>
                  </a:lnTo>
                  <a:lnTo>
                    <a:pt x="2825" y="2333"/>
                  </a:lnTo>
                  <a:lnTo>
                    <a:pt x="2999" y="2304"/>
                  </a:lnTo>
                  <a:lnTo>
                    <a:pt x="3159" y="2290"/>
                  </a:lnTo>
                  <a:lnTo>
                    <a:pt x="3333" y="2304"/>
                  </a:lnTo>
                  <a:lnTo>
                    <a:pt x="3506" y="2333"/>
                  </a:lnTo>
                  <a:lnTo>
                    <a:pt x="3695" y="2377"/>
                  </a:lnTo>
                  <a:lnTo>
                    <a:pt x="3869" y="2449"/>
                  </a:lnTo>
                  <a:lnTo>
                    <a:pt x="4057" y="2536"/>
                  </a:lnTo>
                  <a:lnTo>
                    <a:pt x="4231" y="2652"/>
                  </a:lnTo>
                  <a:lnTo>
                    <a:pt x="4390" y="2768"/>
                  </a:lnTo>
                  <a:lnTo>
                    <a:pt x="4550" y="2898"/>
                  </a:lnTo>
                  <a:lnTo>
                    <a:pt x="4695" y="3029"/>
                  </a:lnTo>
                  <a:lnTo>
                    <a:pt x="4839" y="3174"/>
                  </a:lnTo>
                  <a:lnTo>
                    <a:pt x="4970" y="3319"/>
                  </a:lnTo>
                  <a:lnTo>
                    <a:pt x="5216" y="3623"/>
                  </a:lnTo>
                  <a:lnTo>
                    <a:pt x="5448" y="3956"/>
                  </a:lnTo>
                  <a:lnTo>
                    <a:pt x="5680" y="4289"/>
                  </a:lnTo>
                  <a:lnTo>
                    <a:pt x="5912" y="4608"/>
                  </a:lnTo>
                  <a:lnTo>
                    <a:pt x="6143" y="4927"/>
                  </a:lnTo>
                  <a:lnTo>
                    <a:pt x="6259" y="5057"/>
                  </a:lnTo>
                  <a:lnTo>
                    <a:pt x="6375" y="5144"/>
                  </a:lnTo>
                  <a:lnTo>
                    <a:pt x="6506" y="5217"/>
                  </a:lnTo>
                  <a:lnTo>
                    <a:pt x="6621" y="5260"/>
                  </a:lnTo>
                  <a:lnTo>
                    <a:pt x="6752" y="5289"/>
                  </a:lnTo>
                  <a:lnTo>
                    <a:pt x="6882" y="5289"/>
                  </a:lnTo>
                  <a:lnTo>
                    <a:pt x="7013" y="5260"/>
                  </a:lnTo>
                  <a:lnTo>
                    <a:pt x="7143" y="5231"/>
                  </a:lnTo>
                  <a:lnTo>
                    <a:pt x="7259" y="5173"/>
                  </a:lnTo>
                  <a:lnTo>
                    <a:pt x="7375" y="5101"/>
                  </a:lnTo>
                  <a:lnTo>
                    <a:pt x="7491" y="5014"/>
                  </a:lnTo>
                  <a:lnTo>
                    <a:pt x="7578" y="4927"/>
                  </a:lnTo>
                  <a:lnTo>
                    <a:pt x="7665" y="4811"/>
                  </a:lnTo>
                  <a:lnTo>
                    <a:pt x="7737" y="4681"/>
                  </a:lnTo>
                  <a:lnTo>
                    <a:pt x="7795" y="4550"/>
                  </a:lnTo>
                  <a:lnTo>
                    <a:pt x="7839" y="4420"/>
                  </a:lnTo>
                  <a:lnTo>
                    <a:pt x="7868" y="4231"/>
                  </a:lnTo>
                  <a:lnTo>
                    <a:pt x="7882" y="4043"/>
                  </a:lnTo>
                  <a:lnTo>
                    <a:pt x="7882" y="3869"/>
                  </a:lnTo>
                  <a:lnTo>
                    <a:pt x="7882" y="3681"/>
                  </a:lnTo>
                  <a:lnTo>
                    <a:pt x="7853" y="3507"/>
                  </a:lnTo>
                  <a:lnTo>
                    <a:pt x="7824" y="3333"/>
                  </a:lnTo>
                  <a:lnTo>
                    <a:pt x="7781" y="3159"/>
                  </a:lnTo>
                  <a:lnTo>
                    <a:pt x="7723" y="3000"/>
                  </a:lnTo>
                  <a:lnTo>
                    <a:pt x="7665" y="2826"/>
                  </a:lnTo>
                  <a:lnTo>
                    <a:pt x="7592" y="2667"/>
                  </a:lnTo>
                  <a:lnTo>
                    <a:pt x="7505" y="2507"/>
                  </a:lnTo>
                  <a:lnTo>
                    <a:pt x="7418" y="2348"/>
                  </a:lnTo>
                  <a:lnTo>
                    <a:pt x="7201" y="2044"/>
                  </a:lnTo>
                  <a:lnTo>
                    <a:pt x="6969" y="1768"/>
                  </a:lnTo>
                  <a:lnTo>
                    <a:pt x="6708" y="1493"/>
                  </a:lnTo>
                  <a:lnTo>
                    <a:pt x="6433" y="1247"/>
                  </a:lnTo>
                  <a:lnTo>
                    <a:pt x="6129" y="1015"/>
                  </a:lnTo>
                  <a:lnTo>
                    <a:pt x="5825" y="798"/>
                  </a:lnTo>
                  <a:lnTo>
                    <a:pt x="5506" y="609"/>
                  </a:lnTo>
                  <a:lnTo>
                    <a:pt x="5173" y="450"/>
                  </a:lnTo>
                  <a:lnTo>
                    <a:pt x="4854" y="305"/>
                  </a:lnTo>
                  <a:lnTo>
                    <a:pt x="4535" y="204"/>
                  </a:lnTo>
                  <a:lnTo>
                    <a:pt x="4173" y="102"/>
                  </a:lnTo>
                  <a:lnTo>
                    <a:pt x="3796" y="30"/>
                  </a:lnTo>
                  <a:lnTo>
                    <a:pt x="3448"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9" name="Google Shape;1829;p37">
              <a:extLst>
                <a:ext uri="{FF2B5EF4-FFF2-40B4-BE49-F238E27FC236}">
                  <a16:creationId xmlns:a16="http://schemas.microsoft.com/office/drawing/2014/main" id="{591277EC-AFB5-9CE2-804B-B38C1727753D}"/>
                </a:ext>
              </a:extLst>
            </p:cNvPr>
            <p:cNvSpPr/>
            <p:nvPr/>
          </p:nvSpPr>
          <p:spPr>
            <a:xfrm>
              <a:off x="5434350" y="1602225"/>
              <a:ext cx="194900" cy="134400"/>
            </a:xfrm>
            <a:custGeom>
              <a:avLst/>
              <a:gdLst/>
              <a:ahLst/>
              <a:cxnLst/>
              <a:rect l="l" t="t" r="r" b="b"/>
              <a:pathLst>
                <a:path w="7796" h="5376" extrusionOk="0">
                  <a:moveTo>
                    <a:pt x="3116" y="0"/>
                  </a:moveTo>
                  <a:lnTo>
                    <a:pt x="2927" y="15"/>
                  </a:lnTo>
                  <a:lnTo>
                    <a:pt x="2753" y="29"/>
                  </a:lnTo>
                  <a:lnTo>
                    <a:pt x="2565" y="73"/>
                  </a:lnTo>
                  <a:lnTo>
                    <a:pt x="2391" y="102"/>
                  </a:lnTo>
                  <a:lnTo>
                    <a:pt x="2203" y="160"/>
                  </a:lnTo>
                  <a:lnTo>
                    <a:pt x="2043" y="218"/>
                  </a:lnTo>
                  <a:lnTo>
                    <a:pt x="1870" y="276"/>
                  </a:lnTo>
                  <a:lnTo>
                    <a:pt x="1710" y="363"/>
                  </a:lnTo>
                  <a:lnTo>
                    <a:pt x="1551" y="450"/>
                  </a:lnTo>
                  <a:lnTo>
                    <a:pt x="1391" y="537"/>
                  </a:lnTo>
                  <a:lnTo>
                    <a:pt x="1247" y="652"/>
                  </a:lnTo>
                  <a:lnTo>
                    <a:pt x="1102" y="768"/>
                  </a:lnTo>
                  <a:lnTo>
                    <a:pt x="971" y="884"/>
                  </a:lnTo>
                  <a:lnTo>
                    <a:pt x="841" y="1029"/>
                  </a:lnTo>
                  <a:lnTo>
                    <a:pt x="710" y="1174"/>
                  </a:lnTo>
                  <a:lnTo>
                    <a:pt x="595" y="1333"/>
                  </a:lnTo>
                  <a:lnTo>
                    <a:pt x="493" y="1493"/>
                  </a:lnTo>
                  <a:lnTo>
                    <a:pt x="392" y="1667"/>
                  </a:lnTo>
                  <a:lnTo>
                    <a:pt x="305" y="1855"/>
                  </a:lnTo>
                  <a:lnTo>
                    <a:pt x="232" y="2058"/>
                  </a:lnTo>
                  <a:lnTo>
                    <a:pt x="160" y="2275"/>
                  </a:lnTo>
                  <a:lnTo>
                    <a:pt x="102" y="2492"/>
                  </a:lnTo>
                  <a:lnTo>
                    <a:pt x="44" y="2724"/>
                  </a:lnTo>
                  <a:lnTo>
                    <a:pt x="15" y="2971"/>
                  </a:lnTo>
                  <a:lnTo>
                    <a:pt x="1" y="3115"/>
                  </a:lnTo>
                  <a:lnTo>
                    <a:pt x="29" y="3260"/>
                  </a:lnTo>
                  <a:lnTo>
                    <a:pt x="73" y="3391"/>
                  </a:lnTo>
                  <a:lnTo>
                    <a:pt x="145" y="3507"/>
                  </a:lnTo>
                  <a:lnTo>
                    <a:pt x="232" y="3608"/>
                  </a:lnTo>
                  <a:lnTo>
                    <a:pt x="334" y="3695"/>
                  </a:lnTo>
                  <a:lnTo>
                    <a:pt x="450" y="3782"/>
                  </a:lnTo>
                  <a:lnTo>
                    <a:pt x="566" y="3840"/>
                  </a:lnTo>
                  <a:lnTo>
                    <a:pt x="696" y="3869"/>
                  </a:lnTo>
                  <a:lnTo>
                    <a:pt x="841" y="3898"/>
                  </a:lnTo>
                  <a:lnTo>
                    <a:pt x="971" y="3898"/>
                  </a:lnTo>
                  <a:lnTo>
                    <a:pt x="1102" y="3869"/>
                  </a:lnTo>
                  <a:lnTo>
                    <a:pt x="1232" y="3825"/>
                  </a:lnTo>
                  <a:lnTo>
                    <a:pt x="1348" y="3753"/>
                  </a:lnTo>
                  <a:lnTo>
                    <a:pt x="1464" y="3666"/>
                  </a:lnTo>
                  <a:lnTo>
                    <a:pt x="1551" y="3550"/>
                  </a:lnTo>
                  <a:lnTo>
                    <a:pt x="1667" y="3362"/>
                  </a:lnTo>
                  <a:lnTo>
                    <a:pt x="1797" y="3202"/>
                  </a:lnTo>
                  <a:lnTo>
                    <a:pt x="1913" y="3043"/>
                  </a:lnTo>
                  <a:lnTo>
                    <a:pt x="2043" y="2898"/>
                  </a:lnTo>
                  <a:lnTo>
                    <a:pt x="2188" y="2768"/>
                  </a:lnTo>
                  <a:lnTo>
                    <a:pt x="2333" y="2652"/>
                  </a:lnTo>
                  <a:lnTo>
                    <a:pt x="2478" y="2550"/>
                  </a:lnTo>
                  <a:lnTo>
                    <a:pt x="2623" y="2464"/>
                  </a:lnTo>
                  <a:lnTo>
                    <a:pt x="2782" y="2391"/>
                  </a:lnTo>
                  <a:lnTo>
                    <a:pt x="2942" y="2348"/>
                  </a:lnTo>
                  <a:lnTo>
                    <a:pt x="3116" y="2319"/>
                  </a:lnTo>
                  <a:lnTo>
                    <a:pt x="3304" y="2304"/>
                  </a:lnTo>
                  <a:lnTo>
                    <a:pt x="3492" y="2304"/>
                  </a:lnTo>
                  <a:lnTo>
                    <a:pt x="3681" y="2333"/>
                  </a:lnTo>
                  <a:lnTo>
                    <a:pt x="3883" y="2391"/>
                  </a:lnTo>
                  <a:lnTo>
                    <a:pt x="4101" y="2464"/>
                  </a:lnTo>
                  <a:lnTo>
                    <a:pt x="4304" y="2550"/>
                  </a:lnTo>
                  <a:lnTo>
                    <a:pt x="4492" y="2652"/>
                  </a:lnTo>
                  <a:lnTo>
                    <a:pt x="4666" y="2753"/>
                  </a:lnTo>
                  <a:lnTo>
                    <a:pt x="4840" y="2884"/>
                  </a:lnTo>
                  <a:lnTo>
                    <a:pt x="4999" y="3014"/>
                  </a:lnTo>
                  <a:lnTo>
                    <a:pt x="5144" y="3144"/>
                  </a:lnTo>
                  <a:lnTo>
                    <a:pt x="5274" y="3304"/>
                  </a:lnTo>
                  <a:lnTo>
                    <a:pt x="5405" y="3449"/>
                  </a:lnTo>
                  <a:lnTo>
                    <a:pt x="5521" y="3623"/>
                  </a:lnTo>
                  <a:lnTo>
                    <a:pt x="5637" y="3796"/>
                  </a:lnTo>
                  <a:lnTo>
                    <a:pt x="5839" y="4159"/>
                  </a:lnTo>
                  <a:lnTo>
                    <a:pt x="6013" y="4535"/>
                  </a:lnTo>
                  <a:lnTo>
                    <a:pt x="6187" y="4941"/>
                  </a:lnTo>
                  <a:lnTo>
                    <a:pt x="6245" y="5042"/>
                  </a:lnTo>
                  <a:lnTo>
                    <a:pt x="6303" y="5144"/>
                  </a:lnTo>
                  <a:lnTo>
                    <a:pt x="6390" y="5216"/>
                  </a:lnTo>
                  <a:lnTo>
                    <a:pt x="6477" y="5274"/>
                  </a:lnTo>
                  <a:lnTo>
                    <a:pt x="6578" y="5332"/>
                  </a:lnTo>
                  <a:lnTo>
                    <a:pt x="6694" y="5361"/>
                  </a:lnTo>
                  <a:lnTo>
                    <a:pt x="6810" y="5376"/>
                  </a:lnTo>
                  <a:lnTo>
                    <a:pt x="7028" y="5376"/>
                  </a:lnTo>
                  <a:lnTo>
                    <a:pt x="7143" y="5347"/>
                  </a:lnTo>
                  <a:lnTo>
                    <a:pt x="7245" y="5303"/>
                  </a:lnTo>
                  <a:lnTo>
                    <a:pt x="7346" y="5245"/>
                  </a:lnTo>
                  <a:lnTo>
                    <a:pt x="7433" y="5173"/>
                  </a:lnTo>
                  <a:lnTo>
                    <a:pt x="7506" y="5100"/>
                  </a:lnTo>
                  <a:lnTo>
                    <a:pt x="7578" y="4999"/>
                  </a:lnTo>
                  <a:lnTo>
                    <a:pt x="7622" y="4883"/>
                  </a:lnTo>
                  <a:lnTo>
                    <a:pt x="7680" y="4666"/>
                  </a:lnTo>
                  <a:lnTo>
                    <a:pt x="7723" y="4448"/>
                  </a:lnTo>
                  <a:lnTo>
                    <a:pt x="7766" y="4246"/>
                  </a:lnTo>
                  <a:lnTo>
                    <a:pt x="7781" y="4043"/>
                  </a:lnTo>
                  <a:lnTo>
                    <a:pt x="7795" y="3840"/>
                  </a:lnTo>
                  <a:lnTo>
                    <a:pt x="7795" y="3637"/>
                  </a:lnTo>
                  <a:lnTo>
                    <a:pt x="7781" y="3434"/>
                  </a:lnTo>
                  <a:lnTo>
                    <a:pt x="7752" y="3246"/>
                  </a:lnTo>
                  <a:lnTo>
                    <a:pt x="7708" y="3058"/>
                  </a:lnTo>
                  <a:lnTo>
                    <a:pt x="7665" y="2869"/>
                  </a:lnTo>
                  <a:lnTo>
                    <a:pt x="7607" y="2695"/>
                  </a:lnTo>
                  <a:lnTo>
                    <a:pt x="7535" y="2521"/>
                  </a:lnTo>
                  <a:lnTo>
                    <a:pt x="7448" y="2348"/>
                  </a:lnTo>
                  <a:lnTo>
                    <a:pt x="7361" y="2188"/>
                  </a:lnTo>
                  <a:lnTo>
                    <a:pt x="7259" y="2029"/>
                  </a:lnTo>
                  <a:lnTo>
                    <a:pt x="7158" y="1869"/>
                  </a:lnTo>
                  <a:lnTo>
                    <a:pt x="7042" y="1725"/>
                  </a:lnTo>
                  <a:lnTo>
                    <a:pt x="6926" y="1580"/>
                  </a:lnTo>
                  <a:lnTo>
                    <a:pt x="6796" y="1435"/>
                  </a:lnTo>
                  <a:lnTo>
                    <a:pt x="6665" y="1304"/>
                  </a:lnTo>
                  <a:lnTo>
                    <a:pt x="6361" y="1044"/>
                  </a:lnTo>
                  <a:lnTo>
                    <a:pt x="6057" y="826"/>
                  </a:lnTo>
                  <a:lnTo>
                    <a:pt x="5724" y="623"/>
                  </a:lnTo>
                  <a:lnTo>
                    <a:pt x="5376" y="450"/>
                  </a:lnTo>
                  <a:lnTo>
                    <a:pt x="5014" y="290"/>
                  </a:lnTo>
                  <a:lnTo>
                    <a:pt x="4637" y="174"/>
                  </a:lnTo>
                  <a:lnTo>
                    <a:pt x="4260" y="87"/>
                  </a:lnTo>
                  <a:lnTo>
                    <a:pt x="3883" y="29"/>
                  </a:lnTo>
                  <a:lnTo>
                    <a:pt x="3492" y="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0" name="Google Shape;1830;p37">
              <a:extLst>
                <a:ext uri="{FF2B5EF4-FFF2-40B4-BE49-F238E27FC236}">
                  <a16:creationId xmlns:a16="http://schemas.microsoft.com/office/drawing/2014/main" id="{1F963845-DBD7-266A-E9B1-1FF4DA61B9FD}"/>
                </a:ext>
              </a:extLst>
            </p:cNvPr>
            <p:cNvSpPr/>
            <p:nvPr/>
          </p:nvSpPr>
          <p:spPr>
            <a:xfrm>
              <a:off x="5178625" y="1679375"/>
              <a:ext cx="120275" cy="156500"/>
            </a:xfrm>
            <a:custGeom>
              <a:avLst/>
              <a:gdLst/>
              <a:ahLst/>
              <a:cxnLst/>
              <a:rect l="l" t="t" r="r" b="b"/>
              <a:pathLst>
                <a:path w="4811" h="6260" extrusionOk="0">
                  <a:moveTo>
                    <a:pt x="2420" y="1"/>
                  </a:moveTo>
                  <a:lnTo>
                    <a:pt x="2261" y="15"/>
                  </a:lnTo>
                  <a:lnTo>
                    <a:pt x="2101" y="44"/>
                  </a:lnTo>
                  <a:lnTo>
                    <a:pt x="1927" y="102"/>
                  </a:lnTo>
                  <a:lnTo>
                    <a:pt x="1768" y="160"/>
                  </a:lnTo>
                  <a:lnTo>
                    <a:pt x="1609" y="247"/>
                  </a:lnTo>
                  <a:lnTo>
                    <a:pt x="1464" y="334"/>
                  </a:lnTo>
                  <a:lnTo>
                    <a:pt x="1319" y="421"/>
                  </a:lnTo>
                  <a:lnTo>
                    <a:pt x="1189" y="537"/>
                  </a:lnTo>
                  <a:lnTo>
                    <a:pt x="1058" y="653"/>
                  </a:lnTo>
                  <a:lnTo>
                    <a:pt x="942" y="783"/>
                  </a:lnTo>
                  <a:lnTo>
                    <a:pt x="826" y="913"/>
                  </a:lnTo>
                  <a:lnTo>
                    <a:pt x="725" y="1058"/>
                  </a:lnTo>
                  <a:lnTo>
                    <a:pt x="624" y="1203"/>
                  </a:lnTo>
                  <a:lnTo>
                    <a:pt x="537" y="1348"/>
                  </a:lnTo>
                  <a:lnTo>
                    <a:pt x="377" y="1667"/>
                  </a:lnTo>
                  <a:lnTo>
                    <a:pt x="247" y="1985"/>
                  </a:lnTo>
                  <a:lnTo>
                    <a:pt x="145" y="2304"/>
                  </a:lnTo>
                  <a:lnTo>
                    <a:pt x="102" y="2507"/>
                  </a:lnTo>
                  <a:lnTo>
                    <a:pt x="73" y="2695"/>
                  </a:lnTo>
                  <a:lnTo>
                    <a:pt x="29" y="2884"/>
                  </a:lnTo>
                  <a:lnTo>
                    <a:pt x="15" y="3072"/>
                  </a:lnTo>
                  <a:lnTo>
                    <a:pt x="1" y="3275"/>
                  </a:lnTo>
                  <a:lnTo>
                    <a:pt x="1" y="3463"/>
                  </a:lnTo>
                  <a:lnTo>
                    <a:pt x="15" y="3652"/>
                  </a:lnTo>
                  <a:lnTo>
                    <a:pt x="29" y="3840"/>
                  </a:lnTo>
                  <a:lnTo>
                    <a:pt x="58" y="4028"/>
                  </a:lnTo>
                  <a:lnTo>
                    <a:pt x="102" y="4217"/>
                  </a:lnTo>
                  <a:lnTo>
                    <a:pt x="160" y="4391"/>
                  </a:lnTo>
                  <a:lnTo>
                    <a:pt x="218" y="4579"/>
                  </a:lnTo>
                  <a:lnTo>
                    <a:pt x="290" y="4753"/>
                  </a:lnTo>
                  <a:lnTo>
                    <a:pt x="377" y="4927"/>
                  </a:lnTo>
                  <a:lnTo>
                    <a:pt x="479" y="5101"/>
                  </a:lnTo>
                  <a:lnTo>
                    <a:pt x="595" y="5260"/>
                  </a:lnTo>
                  <a:lnTo>
                    <a:pt x="768" y="5463"/>
                  </a:lnTo>
                  <a:lnTo>
                    <a:pt x="942" y="5637"/>
                  </a:lnTo>
                  <a:lnTo>
                    <a:pt x="1131" y="5796"/>
                  </a:lnTo>
                  <a:lnTo>
                    <a:pt x="1348" y="5926"/>
                  </a:lnTo>
                  <a:lnTo>
                    <a:pt x="1565" y="6028"/>
                  </a:lnTo>
                  <a:lnTo>
                    <a:pt x="1783" y="6115"/>
                  </a:lnTo>
                  <a:lnTo>
                    <a:pt x="2014" y="6173"/>
                  </a:lnTo>
                  <a:lnTo>
                    <a:pt x="2261" y="6216"/>
                  </a:lnTo>
                  <a:lnTo>
                    <a:pt x="2507" y="6245"/>
                  </a:lnTo>
                  <a:lnTo>
                    <a:pt x="2753" y="6260"/>
                  </a:lnTo>
                  <a:lnTo>
                    <a:pt x="3000" y="6260"/>
                  </a:lnTo>
                  <a:lnTo>
                    <a:pt x="3246" y="6245"/>
                  </a:lnTo>
                  <a:lnTo>
                    <a:pt x="3507" y="6216"/>
                  </a:lnTo>
                  <a:lnTo>
                    <a:pt x="3753" y="6187"/>
                  </a:lnTo>
                  <a:lnTo>
                    <a:pt x="3985" y="6144"/>
                  </a:lnTo>
                  <a:lnTo>
                    <a:pt x="4231" y="6086"/>
                  </a:lnTo>
                  <a:lnTo>
                    <a:pt x="4391" y="6028"/>
                  </a:lnTo>
                  <a:lnTo>
                    <a:pt x="4521" y="5955"/>
                  </a:lnTo>
                  <a:lnTo>
                    <a:pt x="4622" y="5854"/>
                  </a:lnTo>
                  <a:lnTo>
                    <a:pt x="4709" y="5753"/>
                  </a:lnTo>
                  <a:lnTo>
                    <a:pt x="4767" y="5637"/>
                  </a:lnTo>
                  <a:lnTo>
                    <a:pt x="4796" y="5521"/>
                  </a:lnTo>
                  <a:lnTo>
                    <a:pt x="4811" y="5390"/>
                  </a:lnTo>
                  <a:lnTo>
                    <a:pt x="4796" y="5260"/>
                  </a:lnTo>
                  <a:lnTo>
                    <a:pt x="4767" y="5144"/>
                  </a:lnTo>
                  <a:lnTo>
                    <a:pt x="4709" y="5028"/>
                  </a:lnTo>
                  <a:lnTo>
                    <a:pt x="4637" y="4912"/>
                  </a:lnTo>
                  <a:lnTo>
                    <a:pt x="4535" y="4825"/>
                  </a:lnTo>
                  <a:lnTo>
                    <a:pt x="4420" y="4753"/>
                  </a:lnTo>
                  <a:lnTo>
                    <a:pt x="4289" y="4695"/>
                  </a:lnTo>
                  <a:lnTo>
                    <a:pt x="4144" y="4651"/>
                  </a:lnTo>
                  <a:lnTo>
                    <a:pt x="3666" y="4651"/>
                  </a:lnTo>
                  <a:lnTo>
                    <a:pt x="3362" y="4637"/>
                  </a:lnTo>
                  <a:lnTo>
                    <a:pt x="3043" y="4593"/>
                  </a:lnTo>
                  <a:lnTo>
                    <a:pt x="2898" y="4564"/>
                  </a:lnTo>
                  <a:lnTo>
                    <a:pt x="2753" y="4521"/>
                  </a:lnTo>
                  <a:lnTo>
                    <a:pt x="2507" y="4420"/>
                  </a:lnTo>
                  <a:lnTo>
                    <a:pt x="2261" y="4318"/>
                  </a:lnTo>
                  <a:lnTo>
                    <a:pt x="2145" y="4246"/>
                  </a:lnTo>
                  <a:lnTo>
                    <a:pt x="2087" y="4217"/>
                  </a:lnTo>
                  <a:lnTo>
                    <a:pt x="2058" y="4173"/>
                  </a:lnTo>
                  <a:lnTo>
                    <a:pt x="1956" y="4043"/>
                  </a:lnTo>
                  <a:lnTo>
                    <a:pt x="1884" y="3912"/>
                  </a:lnTo>
                  <a:lnTo>
                    <a:pt x="1841" y="3797"/>
                  </a:lnTo>
                  <a:lnTo>
                    <a:pt x="1812" y="3681"/>
                  </a:lnTo>
                  <a:lnTo>
                    <a:pt x="1768" y="3478"/>
                  </a:lnTo>
                  <a:lnTo>
                    <a:pt x="1754" y="3304"/>
                  </a:lnTo>
                  <a:lnTo>
                    <a:pt x="1768" y="3116"/>
                  </a:lnTo>
                  <a:lnTo>
                    <a:pt x="1812" y="2869"/>
                  </a:lnTo>
                  <a:lnTo>
                    <a:pt x="1841" y="2710"/>
                  </a:lnTo>
                  <a:lnTo>
                    <a:pt x="1884" y="2551"/>
                  </a:lnTo>
                  <a:lnTo>
                    <a:pt x="1942" y="2377"/>
                  </a:lnTo>
                  <a:lnTo>
                    <a:pt x="2014" y="2217"/>
                  </a:lnTo>
                  <a:lnTo>
                    <a:pt x="2116" y="2043"/>
                  </a:lnTo>
                  <a:lnTo>
                    <a:pt x="2217" y="1884"/>
                  </a:lnTo>
                  <a:lnTo>
                    <a:pt x="2333" y="1725"/>
                  </a:lnTo>
                  <a:lnTo>
                    <a:pt x="2435" y="1601"/>
                  </a:lnTo>
                  <a:lnTo>
                    <a:pt x="2435" y="1609"/>
                  </a:lnTo>
                  <a:lnTo>
                    <a:pt x="2507" y="1551"/>
                  </a:lnTo>
                  <a:lnTo>
                    <a:pt x="2579" y="1493"/>
                  </a:lnTo>
                  <a:lnTo>
                    <a:pt x="2565" y="1493"/>
                  </a:lnTo>
                  <a:lnTo>
                    <a:pt x="2522" y="1507"/>
                  </a:lnTo>
                  <a:lnTo>
                    <a:pt x="2608" y="1464"/>
                  </a:lnTo>
                  <a:lnTo>
                    <a:pt x="2666" y="1435"/>
                  </a:lnTo>
                  <a:lnTo>
                    <a:pt x="2768" y="1449"/>
                  </a:lnTo>
                  <a:lnTo>
                    <a:pt x="2855" y="1493"/>
                  </a:lnTo>
                  <a:lnTo>
                    <a:pt x="2956" y="1565"/>
                  </a:lnTo>
                  <a:lnTo>
                    <a:pt x="3087" y="1681"/>
                  </a:lnTo>
                  <a:lnTo>
                    <a:pt x="3188" y="1783"/>
                  </a:lnTo>
                  <a:lnTo>
                    <a:pt x="3304" y="1855"/>
                  </a:lnTo>
                  <a:lnTo>
                    <a:pt x="3420" y="1899"/>
                  </a:lnTo>
                  <a:lnTo>
                    <a:pt x="3536" y="1913"/>
                  </a:lnTo>
                  <a:lnTo>
                    <a:pt x="3652" y="1913"/>
                  </a:lnTo>
                  <a:lnTo>
                    <a:pt x="3753" y="1884"/>
                  </a:lnTo>
                  <a:lnTo>
                    <a:pt x="3854" y="1826"/>
                  </a:lnTo>
                  <a:lnTo>
                    <a:pt x="3941" y="1768"/>
                  </a:lnTo>
                  <a:lnTo>
                    <a:pt x="4014" y="1696"/>
                  </a:lnTo>
                  <a:lnTo>
                    <a:pt x="4086" y="1594"/>
                  </a:lnTo>
                  <a:lnTo>
                    <a:pt x="4130" y="1493"/>
                  </a:lnTo>
                  <a:lnTo>
                    <a:pt x="4159" y="1391"/>
                  </a:lnTo>
                  <a:lnTo>
                    <a:pt x="4173" y="1261"/>
                  </a:lnTo>
                  <a:lnTo>
                    <a:pt x="4159" y="1145"/>
                  </a:lnTo>
                  <a:lnTo>
                    <a:pt x="4130" y="1015"/>
                  </a:lnTo>
                  <a:lnTo>
                    <a:pt x="4057" y="899"/>
                  </a:lnTo>
                  <a:lnTo>
                    <a:pt x="3956" y="754"/>
                  </a:lnTo>
                  <a:lnTo>
                    <a:pt x="3854" y="624"/>
                  </a:lnTo>
                  <a:lnTo>
                    <a:pt x="3739" y="493"/>
                  </a:lnTo>
                  <a:lnTo>
                    <a:pt x="3608" y="392"/>
                  </a:lnTo>
                  <a:lnTo>
                    <a:pt x="3478" y="290"/>
                  </a:lnTo>
                  <a:lnTo>
                    <a:pt x="3347" y="203"/>
                  </a:lnTo>
                  <a:lnTo>
                    <a:pt x="3203" y="145"/>
                  </a:lnTo>
                  <a:lnTo>
                    <a:pt x="3058" y="87"/>
                  </a:lnTo>
                  <a:lnTo>
                    <a:pt x="2898" y="44"/>
                  </a:lnTo>
                  <a:lnTo>
                    <a:pt x="2739" y="15"/>
                  </a:lnTo>
                  <a:lnTo>
                    <a:pt x="2579" y="1"/>
                  </a:lnTo>
                  <a:close/>
                </a:path>
              </a:pathLst>
            </a:custGeom>
            <a:solidFill>
              <a:srgbClr val="FD914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1" name="Google Shape;1831;p37">
              <a:extLst>
                <a:ext uri="{FF2B5EF4-FFF2-40B4-BE49-F238E27FC236}">
                  <a16:creationId xmlns:a16="http://schemas.microsoft.com/office/drawing/2014/main" id="{DA55C29B-DB1A-79FA-014D-F63036DE353C}"/>
                </a:ext>
              </a:extLst>
            </p:cNvPr>
            <p:cNvSpPr/>
            <p:nvPr/>
          </p:nvSpPr>
          <p:spPr>
            <a:xfrm>
              <a:off x="3121600" y="1616350"/>
              <a:ext cx="466200" cy="311525"/>
            </a:xfrm>
            <a:custGeom>
              <a:avLst/>
              <a:gdLst/>
              <a:ahLst/>
              <a:cxnLst/>
              <a:rect l="l" t="t" r="r" b="b"/>
              <a:pathLst>
                <a:path w="18648" h="12461" extrusionOk="0">
                  <a:moveTo>
                    <a:pt x="15126" y="0"/>
                  </a:moveTo>
                  <a:lnTo>
                    <a:pt x="14489" y="29"/>
                  </a:lnTo>
                  <a:lnTo>
                    <a:pt x="13822" y="73"/>
                  </a:lnTo>
                  <a:lnTo>
                    <a:pt x="13113" y="131"/>
                  </a:lnTo>
                  <a:lnTo>
                    <a:pt x="12374" y="218"/>
                  </a:lnTo>
                  <a:lnTo>
                    <a:pt x="11620" y="305"/>
                  </a:lnTo>
                  <a:lnTo>
                    <a:pt x="10838" y="421"/>
                  </a:lnTo>
                  <a:lnTo>
                    <a:pt x="10055" y="537"/>
                  </a:lnTo>
                  <a:lnTo>
                    <a:pt x="9259" y="667"/>
                  </a:lnTo>
                  <a:lnTo>
                    <a:pt x="8462" y="812"/>
                  </a:lnTo>
                  <a:lnTo>
                    <a:pt x="7679" y="971"/>
                  </a:lnTo>
                  <a:lnTo>
                    <a:pt x="6897" y="1131"/>
                  </a:lnTo>
                  <a:lnTo>
                    <a:pt x="6129" y="1304"/>
                  </a:lnTo>
                  <a:lnTo>
                    <a:pt x="5390" y="1464"/>
                  </a:lnTo>
                  <a:lnTo>
                    <a:pt x="4666" y="1638"/>
                  </a:lnTo>
                  <a:lnTo>
                    <a:pt x="3985" y="1826"/>
                  </a:lnTo>
                  <a:lnTo>
                    <a:pt x="3333" y="2000"/>
                  </a:lnTo>
                  <a:lnTo>
                    <a:pt x="2724" y="2174"/>
                  </a:lnTo>
                  <a:lnTo>
                    <a:pt x="2174" y="2348"/>
                  </a:lnTo>
                  <a:lnTo>
                    <a:pt x="1666" y="2522"/>
                  </a:lnTo>
                  <a:lnTo>
                    <a:pt x="1217" y="2695"/>
                  </a:lnTo>
                  <a:lnTo>
                    <a:pt x="841" y="2855"/>
                  </a:lnTo>
                  <a:lnTo>
                    <a:pt x="522" y="3014"/>
                  </a:lnTo>
                  <a:lnTo>
                    <a:pt x="290" y="3159"/>
                  </a:lnTo>
                  <a:lnTo>
                    <a:pt x="203" y="3231"/>
                  </a:lnTo>
                  <a:lnTo>
                    <a:pt x="131" y="3304"/>
                  </a:lnTo>
                  <a:lnTo>
                    <a:pt x="87" y="3362"/>
                  </a:lnTo>
                  <a:lnTo>
                    <a:pt x="58" y="3420"/>
                  </a:lnTo>
                  <a:lnTo>
                    <a:pt x="15" y="3681"/>
                  </a:lnTo>
                  <a:lnTo>
                    <a:pt x="0" y="3956"/>
                  </a:lnTo>
                  <a:lnTo>
                    <a:pt x="15" y="4246"/>
                  </a:lnTo>
                  <a:lnTo>
                    <a:pt x="58" y="4564"/>
                  </a:lnTo>
                  <a:lnTo>
                    <a:pt x="116" y="4898"/>
                  </a:lnTo>
                  <a:lnTo>
                    <a:pt x="203" y="5245"/>
                  </a:lnTo>
                  <a:lnTo>
                    <a:pt x="319" y="5608"/>
                  </a:lnTo>
                  <a:lnTo>
                    <a:pt x="449" y="5984"/>
                  </a:lnTo>
                  <a:lnTo>
                    <a:pt x="623" y="6361"/>
                  </a:lnTo>
                  <a:lnTo>
                    <a:pt x="797" y="6752"/>
                  </a:lnTo>
                  <a:lnTo>
                    <a:pt x="1014" y="7143"/>
                  </a:lnTo>
                  <a:lnTo>
                    <a:pt x="1246" y="7549"/>
                  </a:lnTo>
                  <a:lnTo>
                    <a:pt x="1493" y="7940"/>
                  </a:lnTo>
                  <a:lnTo>
                    <a:pt x="1782" y="8331"/>
                  </a:lnTo>
                  <a:lnTo>
                    <a:pt x="2072" y="8723"/>
                  </a:lnTo>
                  <a:lnTo>
                    <a:pt x="2405" y="9099"/>
                  </a:lnTo>
                  <a:lnTo>
                    <a:pt x="2739" y="9462"/>
                  </a:lnTo>
                  <a:lnTo>
                    <a:pt x="3115" y="9824"/>
                  </a:lnTo>
                  <a:lnTo>
                    <a:pt x="3507" y="10172"/>
                  </a:lnTo>
                  <a:lnTo>
                    <a:pt x="3912" y="10505"/>
                  </a:lnTo>
                  <a:lnTo>
                    <a:pt x="4347" y="10809"/>
                  </a:lnTo>
                  <a:lnTo>
                    <a:pt x="4796" y="11113"/>
                  </a:lnTo>
                  <a:lnTo>
                    <a:pt x="5274" y="11374"/>
                  </a:lnTo>
                  <a:lnTo>
                    <a:pt x="5767" y="11620"/>
                  </a:lnTo>
                  <a:lnTo>
                    <a:pt x="6288" y="11838"/>
                  </a:lnTo>
                  <a:lnTo>
                    <a:pt x="6549" y="11939"/>
                  </a:lnTo>
                  <a:lnTo>
                    <a:pt x="6824" y="12026"/>
                  </a:lnTo>
                  <a:lnTo>
                    <a:pt x="7100" y="12113"/>
                  </a:lnTo>
                  <a:lnTo>
                    <a:pt x="7375" y="12185"/>
                  </a:lnTo>
                  <a:lnTo>
                    <a:pt x="7665" y="12243"/>
                  </a:lnTo>
                  <a:lnTo>
                    <a:pt x="7955" y="12301"/>
                  </a:lnTo>
                  <a:lnTo>
                    <a:pt x="8244" y="12359"/>
                  </a:lnTo>
                  <a:lnTo>
                    <a:pt x="8549" y="12388"/>
                  </a:lnTo>
                  <a:lnTo>
                    <a:pt x="8853" y="12432"/>
                  </a:lnTo>
                  <a:lnTo>
                    <a:pt x="9157" y="12446"/>
                  </a:lnTo>
                  <a:lnTo>
                    <a:pt x="9476" y="12461"/>
                  </a:lnTo>
                  <a:lnTo>
                    <a:pt x="9795" y="12461"/>
                  </a:lnTo>
                  <a:lnTo>
                    <a:pt x="10113" y="12446"/>
                  </a:lnTo>
                  <a:lnTo>
                    <a:pt x="10447" y="12417"/>
                  </a:lnTo>
                  <a:lnTo>
                    <a:pt x="10765" y="12388"/>
                  </a:lnTo>
                  <a:lnTo>
                    <a:pt x="11084" y="12345"/>
                  </a:lnTo>
                  <a:lnTo>
                    <a:pt x="11403" y="12287"/>
                  </a:lnTo>
                  <a:lnTo>
                    <a:pt x="11707" y="12214"/>
                  </a:lnTo>
                  <a:lnTo>
                    <a:pt x="12011" y="12128"/>
                  </a:lnTo>
                  <a:lnTo>
                    <a:pt x="12301" y="12026"/>
                  </a:lnTo>
                  <a:lnTo>
                    <a:pt x="12591" y="11925"/>
                  </a:lnTo>
                  <a:lnTo>
                    <a:pt x="12866" y="11809"/>
                  </a:lnTo>
                  <a:lnTo>
                    <a:pt x="13141" y="11693"/>
                  </a:lnTo>
                  <a:lnTo>
                    <a:pt x="13402" y="11548"/>
                  </a:lnTo>
                  <a:lnTo>
                    <a:pt x="13663" y="11403"/>
                  </a:lnTo>
                  <a:lnTo>
                    <a:pt x="13924" y="11258"/>
                  </a:lnTo>
                  <a:lnTo>
                    <a:pt x="14170" y="11084"/>
                  </a:lnTo>
                  <a:lnTo>
                    <a:pt x="14402" y="10925"/>
                  </a:lnTo>
                  <a:lnTo>
                    <a:pt x="14634" y="10737"/>
                  </a:lnTo>
                  <a:lnTo>
                    <a:pt x="14866" y="10563"/>
                  </a:lnTo>
                  <a:lnTo>
                    <a:pt x="15083" y="10360"/>
                  </a:lnTo>
                  <a:lnTo>
                    <a:pt x="15300" y="10172"/>
                  </a:lnTo>
                  <a:lnTo>
                    <a:pt x="15503" y="9954"/>
                  </a:lnTo>
                  <a:lnTo>
                    <a:pt x="15706" y="9751"/>
                  </a:lnTo>
                  <a:lnTo>
                    <a:pt x="16083" y="9317"/>
                  </a:lnTo>
                  <a:lnTo>
                    <a:pt x="16430" y="8853"/>
                  </a:lnTo>
                  <a:lnTo>
                    <a:pt x="16764" y="8375"/>
                  </a:lnTo>
                  <a:lnTo>
                    <a:pt x="17068" y="7897"/>
                  </a:lnTo>
                  <a:lnTo>
                    <a:pt x="17343" y="7404"/>
                  </a:lnTo>
                  <a:lnTo>
                    <a:pt x="17590" y="6897"/>
                  </a:lnTo>
                  <a:lnTo>
                    <a:pt x="17807" y="6390"/>
                  </a:lnTo>
                  <a:lnTo>
                    <a:pt x="17995" y="5883"/>
                  </a:lnTo>
                  <a:lnTo>
                    <a:pt x="18169" y="5376"/>
                  </a:lnTo>
                  <a:lnTo>
                    <a:pt x="18314" y="4883"/>
                  </a:lnTo>
                  <a:lnTo>
                    <a:pt x="18430" y="4391"/>
                  </a:lnTo>
                  <a:lnTo>
                    <a:pt x="18531" y="3912"/>
                  </a:lnTo>
                  <a:lnTo>
                    <a:pt x="18589" y="3463"/>
                  </a:lnTo>
                  <a:lnTo>
                    <a:pt x="18633" y="3014"/>
                  </a:lnTo>
                  <a:lnTo>
                    <a:pt x="18647" y="2594"/>
                  </a:lnTo>
                  <a:lnTo>
                    <a:pt x="18633" y="2188"/>
                  </a:lnTo>
                  <a:lnTo>
                    <a:pt x="18604" y="1826"/>
                  </a:lnTo>
                  <a:lnTo>
                    <a:pt x="18546" y="1478"/>
                  </a:lnTo>
                  <a:lnTo>
                    <a:pt x="18459" y="1174"/>
                  </a:lnTo>
                  <a:lnTo>
                    <a:pt x="18401" y="1044"/>
                  </a:lnTo>
                  <a:lnTo>
                    <a:pt x="18343" y="913"/>
                  </a:lnTo>
                  <a:lnTo>
                    <a:pt x="18285" y="783"/>
                  </a:lnTo>
                  <a:lnTo>
                    <a:pt x="18213" y="681"/>
                  </a:lnTo>
                  <a:lnTo>
                    <a:pt x="18126" y="580"/>
                  </a:lnTo>
                  <a:lnTo>
                    <a:pt x="18053" y="493"/>
                  </a:lnTo>
                  <a:lnTo>
                    <a:pt x="17952" y="406"/>
                  </a:lnTo>
                  <a:lnTo>
                    <a:pt x="17836" y="334"/>
                  </a:lnTo>
                  <a:lnTo>
                    <a:pt x="17691" y="276"/>
                  </a:lnTo>
                  <a:lnTo>
                    <a:pt x="17546" y="218"/>
                  </a:lnTo>
                  <a:lnTo>
                    <a:pt x="17372" y="174"/>
                  </a:lnTo>
                  <a:lnTo>
                    <a:pt x="17184" y="131"/>
                  </a:lnTo>
                  <a:lnTo>
                    <a:pt x="16981" y="87"/>
                  </a:lnTo>
                  <a:lnTo>
                    <a:pt x="16749" y="58"/>
                  </a:lnTo>
                  <a:lnTo>
                    <a:pt x="16271" y="15"/>
                  </a:lnTo>
                  <a:lnTo>
                    <a:pt x="15720" y="0"/>
                  </a:ln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2" name="Google Shape;1832;p37">
              <a:extLst>
                <a:ext uri="{FF2B5EF4-FFF2-40B4-BE49-F238E27FC236}">
                  <a16:creationId xmlns:a16="http://schemas.microsoft.com/office/drawing/2014/main" id="{A76737FA-E705-9EEF-23C9-2A87B4F2531F}"/>
                </a:ext>
              </a:extLst>
            </p:cNvPr>
            <p:cNvSpPr/>
            <p:nvPr/>
          </p:nvSpPr>
          <p:spPr>
            <a:xfrm>
              <a:off x="5062725" y="1860850"/>
              <a:ext cx="278925" cy="206125"/>
            </a:xfrm>
            <a:custGeom>
              <a:avLst/>
              <a:gdLst/>
              <a:ahLst/>
              <a:cxnLst/>
              <a:rect l="l" t="t" r="r" b="b"/>
              <a:pathLst>
                <a:path w="11157" h="8245" extrusionOk="0">
                  <a:moveTo>
                    <a:pt x="898" y="0"/>
                  </a:moveTo>
                  <a:lnTo>
                    <a:pt x="725" y="15"/>
                  </a:lnTo>
                  <a:lnTo>
                    <a:pt x="609" y="44"/>
                  </a:lnTo>
                  <a:lnTo>
                    <a:pt x="565" y="73"/>
                  </a:lnTo>
                  <a:lnTo>
                    <a:pt x="536" y="102"/>
                  </a:lnTo>
                  <a:lnTo>
                    <a:pt x="435" y="218"/>
                  </a:lnTo>
                  <a:lnTo>
                    <a:pt x="362" y="363"/>
                  </a:lnTo>
                  <a:lnTo>
                    <a:pt x="275" y="536"/>
                  </a:lnTo>
                  <a:lnTo>
                    <a:pt x="217" y="710"/>
                  </a:lnTo>
                  <a:lnTo>
                    <a:pt x="145" y="913"/>
                  </a:lnTo>
                  <a:lnTo>
                    <a:pt x="102" y="1130"/>
                  </a:lnTo>
                  <a:lnTo>
                    <a:pt x="58" y="1362"/>
                  </a:lnTo>
                  <a:lnTo>
                    <a:pt x="29" y="1594"/>
                  </a:lnTo>
                  <a:lnTo>
                    <a:pt x="15" y="1855"/>
                  </a:lnTo>
                  <a:lnTo>
                    <a:pt x="0" y="2116"/>
                  </a:lnTo>
                  <a:lnTo>
                    <a:pt x="0" y="2391"/>
                  </a:lnTo>
                  <a:lnTo>
                    <a:pt x="15" y="2666"/>
                  </a:lnTo>
                  <a:lnTo>
                    <a:pt x="44" y="2942"/>
                  </a:lnTo>
                  <a:lnTo>
                    <a:pt x="87" y="3246"/>
                  </a:lnTo>
                  <a:lnTo>
                    <a:pt x="145" y="3536"/>
                  </a:lnTo>
                  <a:lnTo>
                    <a:pt x="217" y="3825"/>
                  </a:lnTo>
                  <a:lnTo>
                    <a:pt x="290" y="4130"/>
                  </a:lnTo>
                  <a:lnTo>
                    <a:pt x="391" y="4419"/>
                  </a:lnTo>
                  <a:lnTo>
                    <a:pt x="507" y="4724"/>
                  </a:lnTo>
                  <a:lnTo>
                    <a:pt x="638" y="5013"/>
                  </a:lnTo>
                  <a:lnTo>
                    <a:pt x="783" y="5303"/>
                  </a:lnTo>
                  <a:lnTo>
                    <a:pt x="942" y="5593"/>
                  </a:lnTo>
                  <a:lnTo>
                    <a:pt x="1130" y="5868"/>
                  </a:lnTo>
                  <a:lnTo>
                    <a:pt x="1333" y="6144"/>
                  </a:lnTo>
                  <a:lnTo>
                    <a:pt x="1550" y="6404"/>
                  </a:lnTo>
                  <a:lnTo>
                    <a:pt x="1782" y="6665"/>
                  </a:lnTo>
                  <a:lnTo>
                    <a:pt x="2043" y="6897"/>
                  </a:lnTo>
                  <a:lnTo>
                    <a:pt x="2318" y="7129"/>
                  </a:lnTo>
                  <a:lnTo>
                    <a:pt x="2623" y="7346"/>
                  </a:lnTo>
                  <a:lnTo>
                    <a:pt x="2941" y="7534"/>
                  </a:lnTo>
                  <a:lnTo>
                    <a:pt x="3275" y="7723"/>
                  </a:lnTo>
                  <a:lnTo>
                    <a:pt x="3637" y="7882"/>
                  </a:lnTo>
                  <a:lnTo>
                    <a:pt x="4013" y="8027"/>
                  </a:lnTo>
                  <a:lnTo>
                    <a:pt x="4390" y="8129"/>
                  </a:lnTo>
                  <a:lnTo>
                    <a:pt x="4752" y="8201"/>
                  </a:lnTo>
                  <a:lnTo>
                    <a:pt x="5129" y="8244"/>
                  </a:lnTo>
                  <a:lnTo>
                    <a:pt x="5491" y="8244"/>
                  </a:lnTo>
                  <a:lnTo>
                    <a:pt x="5854" y="8230"/>
                  </a:lnTo>
                  <a:lnTo>
                    <a:pt x="6201" y="8186"/>
                  </a:lnTo>
                  <a:lnTo>
                    <a:pt x="6563" y="8114"/>
                  </a:lnTo>
                  <a:lnTo>
                    <a:pt x="6897" y="8027"/>
                  </a:lnTo>
                  <a:lnTo>
                    <a:pt x="7244" y="7911"/>
                  </a:lnTo>
                  <a:lnTo>
                    <a:pt x="7563" y="7781"/>
                  </a:lnTo>
                  <a:lnTo>
                    <a:pt x="7882" y="7636"/>
                  </a:lnTo>
                  <a:lnTo>
                    <a:pt x="8201" y="7462"/>
                  </a:lnTo>
                  <a:lnTo>
                    <a:pt x="8490" y="7288"/>
                  </a:lnTo>
                  <a:lnTo>
                    <a:pt x="8780" y="7100"/>
                  </a:lnTo>
                  <a:lnTo>
                    <a:pt x="9056" y="6897"/>
                  </a:lnTo>
                  <a:lnTo>
                    <a:pt x="9316" y="6680"/>
                  </a:lnTo>
                  <a:lnTo>
                    <a:pt x="9563" y="6462"/>
                  </a:lnTo>
                  <a:lnTo>
                    <a:pt x="9794" y="6245"/>
                  </a:lnTo>
                  <a:lnTo>
                    <a:pt x="10012" y="6013"/>
                  </a:lnTo>
                  <a:lnTo>
                    <a:pt x="10215" y="5781"/>
                  </a:lnTo>
                  <a:lnTo>
                    <a:pt x="10403" y="5550"/>
                  </a:lnTo>
                  <a:lnTo>
                    <a:pt x="10562" y="5318"/>
                  </a:lnTo>
                  <a:lnTo>
                    <a:pt x="10722" y="5086"/>
                  </a:lnTo>
                  <a:lnTo>
                    <a:pt x="10838" y="4854"/>
                  </a:lnTo>
                  <a:lnTo>
                    <a:pt x="10954" y="4637"/>
                  </a:lnTo>
                  <a:lnTo>
                    <a:pt x="11026" y="4434"/>
                  </a:lnTo>
                  <a:lnTo>
                    <a:pt x="11098" y="4231"/>
                  </a:lnTo>
                  <a:lnTo>
                    <a:pt x="11142" y="4043"/>
                  </a:lnTo>
                  <a:lnTo>
                    <a:pt x="11156" y="3869"/>
                  </a:lnTo>
                  <a:lnTo>
                    <a:pt x="11142" y="3695"/>
                  </a:lnTo>
                  <a:lnTo>
                    <a:pt x="11113" y="3550"/>
                  </a:lnTo>
                  <a:lnTo>
                    <a:pt x="11069" y="3478"/>
                  </a:lnTo>
                  <a:lnTo>
                    <a:pt x="11026" y="3405"/>
                  </a:lnTo>
                  <a:lnTo>
                    <a:pt x="10910" y="3260"/>
                  </a:lnTo>
                  <a:lnTo>
                    <a:pt x="10736" y="3115"/>
                  </a:lnTo>
                  <a:lnTo>
                    <a:pt x="10519" y="2956"/>
                  </a:lnTo>
                  <a:lnTo>
                    <a:pt x="10273" y="2797"/>
                  </a:lnTo>
                  <a:lnTo>
                    <a:pt x="9983" y="2637"/>
                  </a:lnTo>
                  <a:lnTo>
                    <a:pt x="9664" y="2463"/>
                  </a:lnTo>
                  <a:lnTo>
                    <a:pt x="9316" y="2304"/>
                  </a:lnTo>
                  <a:lnTo>
                    <a:pt x="8925" y="2145"/>
                  </a:lnTo>
                  <a:lnTo>
                    <a:pt x="8534" y="1971"/>
                  </a:lnTo>
                  <a:lnTo>
                    <a:pt x="7665" y="1652"/>
                  </a:lnTo>
                  <a:lnTo>
                    <a:pt x="6752" y="1333"/>
                  </a:lnTo>
                  <a:lnTo>
                    <a:pt x="5825" y="1044"/>
                  </a:lnTo>
                  <a:lnTo>
                    <a:pt x="4883" y="768"/>
                  </a:lnTo>
                  <a:lnTo>
                    <a:pt x="3970" y="536"/>
                  </a:lnTo>
                  <a:lnTo>
                    <a:pt x="3115" y="334"/>
                  </a:lnTo>
                  <a:lnTo>
                    <a:pt x="2333" y="174"/>
                  </a:lnTo>
                  <a:lnTo>
                    <a:pt x="1652" y="58"/>
                  </a:lnTo>
                  <a:lnTo>
                    <a:pt x="1362" y="29"/>
                  </a:lnTo>
                  <a:lnTo>
                    <a:pt x="1116" y="15"/>
                  </a:lnTo>
                  <a:lnTo>
                    <a:pt x="898" y="0"/>
                  </a:ln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3" name="Google Shape;1833;p37">
              <a:extLst>
                <a:ext uri="{FF2B5EF4-FFF2-40B4-BE49-F238E27FC236}">
                  <a16:creationId xmlns:a16="http://schemas.microsoft.com/office/drawing/2014/main" id="{257AB5B7-C7F3-856E-AA11-53628DBBC23E}"/>
                </a:ext>
              </a:extLst>
            </p:cNvPr>
            <p:cNvSpPr/>
            <p:nvPr/>
          </p:nvSpPr>
          <p:spPr>
            <a:xfrm>
              <a:off x="4547275" y="455450"/>
              <a:ext cx="1833575" cy="1484750"/>
            </a:xfrm>
            <a:custGeom>
              <a:avLst/>
              <a:gdLst/>
              <a:ahLst/>
              <a:cxnLst/>
              <a:rect l="l" t="t" r="r" b="b"/>
              <a:pathLst>
                <a:path w="73343" h="59390" extrusionOk="0">
                  <a:moveTo>
                    <a:pt x="35527" y="0"/>
                  </a:moveTo>
                  <a:lnTo>
                    <a:pt x="34643" y="15"/>
                  </a:lnTo>
                  <a:lnTo>
                    <a:pt x="33774" y="73"/>
                  </a:lnTo>
                  <a:lnTo>
                    <a:pt x="32905" y="131"/>
                  </a:lnTo>
                  <a:lnTo>
                    <a:pt x="32050" y="232"/>
                  </a:lnTo>
                  <a:lnTo>
                    <a:pt x="31195" y="333"/>
                  </a:lnTo>
                  <a:lnTo>
                    <a:pt x="30355" y="464"/>
                  </a:lnTo>
                  <a:lnTo>
                    <a:pt x="29529" y="623"/>
                  </a:lnTo>
                  <a:lnTo>
                    <a:pt x="28703" y="797"/>
                  </a:lnTo>
                  <a:lnTo>
                    <a:pt x="27891" y="985"/>
                  </a:lnTo>
                  <a:lnTo>
                    <a:pt x="27080" y="1188"/>
                  </a:lnTo>
                  <a:lnTo>
                    <a:pt x="26283" y="1420"/>
                  </a:lnTo>
                  <a:lnTo>
                    <a:pt x="25501" y="1666"/>
                  </a:lnTo>
                  <a:lnTo>
                    <a:pt x="24718" y="1927"/>
                  </a:lnTo>
                  <a:lnTo>
                    <a:pt x="23951" y="2217"/>
                  </a:lnTo>
                  <a:lnTo>
                    <a:pt x="23197" y="2507"/>
                  </a:lnTo>
                  <a:lnTo>
                    <a:pt x="22444" y="2826"/>
                  </a:lnTo>
                  <a:lnTo>
                    <a:pt x="21705" y="3144"/>
                  </a:lnTo>
                  <a:lnTo>
                    <a:pt x="20980" y="3492"/>
                  </a:lnTo>
                  <a:lnTo>
                    <a:pt x="20270" y="3854"/>
                  </a:lnTo>
                  <a:lnTo>
                    <a:pt x="19560" y="4231"/>
                  </a:lnTo>
                  <a:lnTo>
                    <a:pt x="18865" y="4622"/>
                  </a:lnTo>
                  <a:lnTo>
                    <a:pt x="18184" y="5028"/>
                  </a:lnTo>
                  <a:lnTo>
                    <a:pt x="17518" y="5433"/>
                  </a:lnTo>
                  <a:lnTo>
                    <a:pt x="16851" y="5868"/>
                  </a:lnTo>
                  <a:lnTo>
                    <a:pt x="16199" y="6317"/>
                  </a:lnTo>
                  <a:lnTo>
                    <a:pt x="15562" y="6766"/>
                  </a:lnTo>
                  <a:lnTo>
                    <a:pt x="14939" y="7230"/>
                  </a:lnTo>
                  <a:lnTo>
                    <a:pt x="14330" y="7708"/>
                  </a:lnTo>
                  <a:lnTo>
                    <a:pt x="13722" y="8201"/>
                  </a:lnTo>
                  <a:lnTo>
                    <a:pt x="13142" y="8693"/>
                  </a:lnTo>
                  <a:lnTo>
                    <a:pt x="12562" y="9201"/>
                  </a:lnTo>
                  <a:lnTo>
                    <a:pt x="11997" y="9722"/>
                  </a:lnTo>
                  <a:lnTo>
                    <a:pt x="11447" y="10244"/>
                  </a:lnTo>
                  <a:lnTo>
                    <a:pt x="10911" y="10780"/>
                  </a:lnTo>
                  <a:lnTo>
                    <a:pt x="10389" y="11330"/>
                  </a:lnTo>
                  <a:lnTo>
                    <a:pt x="9868" y="11881"/>
                  </a:lnTo>
                  <a:lnTo>
                    <a:pt x="9375" y="12446"/>
                  </a:lnTo>
                  <a:lnTo>
                    <a:pt x="8897" y="13011"/>
                  </a:lnTo>
                  <a:lnTo>
                    <a:pt x="8419" y="13576"/>
                  </a:lnTo>
                  <a:lnTo>
                    <a:pt x="7970" y="14170"/>
                  </a:lnTo>
                  <a:lnTo>
                    <a:pt x="7535" y="14750"/>
                  </a:lnTo>
                  <a:lnTo>
                    <a:pt x="7100" y="15344"/>
                  </a:lnTo>
                  <a:lnTo>
                    <a:pt x="6694" y="15938"/>
                  </a:lnTo>
                  <a:lnTo>
                    <a:pt x="6289" y="16546"/>
                  </a:lnTo>
                  <a:lnTo>
                    <a:pt x="5912" y="17140"/>
                  </a:lnTo>
                  <a:lnTo>
                    <a:pt x="5550" y="17749"/>
                  </a:lnTo>
                  <a:lnTo>
                    <a:pt x="5188" y="18372"/>
                  </a:lnTo>
                  <a:lnTo>
                    <a:pt x="4854" y="18980"/>
                  </a:lnTo>
                  <a:lnTo>
                    <a:pt x="4536" y="19603"/>
                  </a:lnTo>
                  <a:lnTo>
                    <a:pt x="4231" y="20226"/>
                  </a:lnTo>
                  <a:lnTo>
                    <a:pt x="3666" y="21443"/>
                  </a:lnTo>
                  <a:lnTo>
                    <a:pt x="3130" y="22632"/>
                  </a:lnTo>
                  <a:lnTo>
                    <a:pt x="2652" y="23776"/>
                  </a:lnTo>
                  <a:lnTo>
                    <a:pt x="2217" y="24877"/>
                  </a:lnTo>
                  <a:lnTo>
                    <a:pt x="1826" y="25935"/>
                  </a:lnTo>
                  <a:lnTo>
                    <a:pt x="1479" y="26964"/>
                  </a:lnTo>
                  <a:lnTo>
                    <a:pt x="1174" y="27949"/>
                  </a:lnTo>
                  <a:lnTo>
                    <a:pt x="899" y="28905"/>
                  </a:lnTo>
                  <a:lnTo>
                    <a:pt x="667" y="29803"/>
                  </a:lnTo>
                  <a:lnTo>
                    <a:pt x="464" y="30687"/>
                  </a:lnTo>
                  <a:lnTo>
                    <a:pt x="305" y="31513"/>
                  </a:lnTo>
                  <a:lnTo>
                    <a:pt x="189" y="32310"/>
                  </a:lnTo>
                  <a:lnTo>
                    <a:pt x="88" y="33078"/>
                  </a:lnTo>
                  <a:lnTo>
                    <a:pt x="30" y="33802"/>
                  </a:lnTo>
                  <a:lnTo>
                    <a:pt x="1" y="34498"/>
                  </a:lnTo>
                  <a:lnTo>
                    <a:pt x="1" y="35150"/>
                  </a:lnTo>
                  <a:lnTo>
                    <a:pt x="30" y="35758"/>
                  </a:lnTo>
                  <a:lnTo>
                    <a:pt x="88" y="36352"/>
                  </a:lnTo>
                  <a:lnTo>
                    <a:pt x="160" y="36888"/>
                  </a:lnTo>
                  <a:lnTo>
                    <a:pt x="276" y="37410"/>
                  </a:lnTo>
                  <a:lnTo>
                    <a:pt x="392" y="37888"/>
                  </a:lnTo>
                  <a:lnTo>
                    <a:pt x="551" y="38337"/>
                  </a:lnTo>
                  <a:lnTo>
                    <a:pt x="725" y="38743"/>
                  </a:lnTo>
                  <a:lnTo>
                    <a:pt x="914" y="39120"/>
                  </a:lnTo>
                  <a:lnTo>
                    <a:pt x="1131" y="39467"/>
                  </a:lnTo>
                  <a:lnTo>
                    <a:pt x="1363" y="39786"/>
                  </a:lnTo>
                  <a:lnTo>
                    <a:pt x="1609" y="40076"/>
                  </a:lnTo>
                  <a:lnTo>
                    <a:pt x="1870" y="40322"/>
                  </a:lnTo>
                  <a:lnTo>
                    <a:pt x="2145" y="40540"/>
                  </a:lnTo>
                  <a:lnTo>
                    <a:pt x="2435" y="40728"/>
                  </a:lnTo>
                  <a:lnTo>
                    <a:pt x="2739" y="40887"/>
                  </a:lnTo>
                  <a:lnTo>
                    <a:pt x="3043" y="41003"/>
                  </a:lnTo>
                  <a:lnTo>
                    <a:pt x="3348" y="41105"/>
                  </a:lnTo>
                  <a:lnTo>
                    <a:pt x="3652" y="41177"/>
                  </a:lnTo>
                  <a:lnTo>
                    <a:pt x="3927" y="41206"/>
                  </a:lnTo>
                  <a:lnTo>
                    <a:pt x="4202" y="41206"/>
                  </a:lnTo>
                  <a:lnTo>
                    <a:pt x="4478" y="41177"/>
                  </a:lnTo>
                  <a:lnTo>
                    <a:pt x="4739" y="41119"/>
                  </a:lnTo>
                  <a:lnTo>
                    <a:pt x="4999" y="41032"/>
                  </a:lnTo>
                  <a:lnTo>
                    <a:pt x="5246" y="40916"/>
                  </a:lnTo>
                  <a:lnTo>
                    <a:pt x="5492" y="40771"/>
                  </a:lnTo>
                  <a:lnTo>
                    <a:pt x="5738" y="40583"/>
                  </a:lnTo>
                  <a:lnTo>
                    <a:pt x="5999" y="40380"/>
                  </a:lnTo>
                  <a:lnTo>
                    <a:pt x="6245" y="40148"/>
                  </a:lnTo>
                  <a:lnTo>
                    <a:pt x="6506" y="39873"/>
                  </a:lnTo>
                  <a:lnTo>
                    <a:pt x="6752" y="39583"/>
                  </a:lnTo>
                  <a:lnTo>
                    <a:pt x="7028" y="39265"/>
                  </a:lnTo>
                  <a:lnTo>
                    <a:pt x="7303" y="38902"/>
                  </a:lnTo>
                  <a:lnTo>
                    <a:pt x="7883" y="38120"/>
                  </a:lnTo>
                  <a:lnTo>
                    <a:pt x="8506" y="37222"/>
                  </a:lnTo>
                  <a:lnTo>
                    <a:pt x="9940" y="35077"/>
                  </a:lnTo>
                  <a:lnTo>
                    <a:pt x="10795" y="33846"/>
                  </a:lnTo>
                  <a:lnTo>
                    <a:pt x="11722" y="32513"/>
                  </a:lnTo>
                  <a:lnTo>
                    <a:pt x="12765" y="31078"/>
                  </a:lnTo>
                  <a:lnTo>
                    <a:pt x="13330" y="30311"/>
                  </a:lnTo>
                  <a:lnTo>
                    <a:pt x="13924" y="29528"/>
                  </a:lnTo>
                  <a:lnTo>
                    <a:pt x="14243" y="29137"/>
                  </a:lnTo>
                  <a:lnTo>
                    <a:pt x="14562" y="28760"/>
                  </a:lnTo>
                  <a:lnTo>
                    <a:pt x="14881" y="28398"/>
                  </a:lnTo>
                  <a:lnTo>
                    <a:pt x="15214" y="28050"/>
                  </a:lnTo>
                  <a:lnTo>
                    <a:pt x="15562" y="27732"/>
                  </a:lnTo>
                  <a:lnTo>
                    <a:pt x="15909" y="27413"/>
                  </a:lnTo>
                  <a:lnTo>
                    <a:pt x="16257" y="27109"/>
                  </a:lnTo>
                  <a:lnTo>
                    <a:pt x="16619" y="26819"/>
                  </a:lnTo>
                  <a:lnTo>
                    <a:pt x="16981" y="26544"/>
                  </a:lnTo>
                  <a:lnTo>
                    <a:pt x="17358" y="26283"/>
                  </a:lnTo>
                  <a:lnTo>
                    <a:pt x="17735" y="26036"/>
                  </a:lnTo>
                  <a:lnTo>
                    <a:pt x="18112" y="25805"/>
                  </a:lnTo>
                  <a:lnTo>
                    <a:pt x="18488" y="25573"/>
                  </a:lnTo>
                  <a:lnTo>
                    <a:pt x="18879" y="25370"/>
                  </a:lnTo>
                  <a:lnTo>
                    <a:pt x="19271" y="25167"/>
                  </a:lnTo>
                  <a:lnTo>
                    <a:pt x="19662" y="24979"/>
                  </a:lnTo>
                  <a:lnTo>
                    <a:pt x="20053" y="24805"/>
                  </a:lnTo>
                  <a:lnTo>
                    <a:pt x="20444" y="24631"/>
                  </a:lnTo>
                  <a:lnTo>
                    <a:pt x="20835" y="24472"/>
                  </a:lnTo>
                  <a:lnTo>
                    <a:pt x="21227" y="24327"/>
                  </a:lnTo>
                  <a:lnTo>
                    <a:pt x="21632" y="24196"/>
                  </a:lnTo>
                  <a:lnTo>
                    <a:pt x="22024" y="24066"/>
                  </a:lnTo>
                  <a:lnTo>
                    <a:pt x="22820" y="23849"/>
                  </a:lnTo>
                  <a:lnTo>
                    <a:pt x="23603" y="23660"/>
                  </a:lnTo>
                  <a:lnTo>
                    <a:pt x="24371" y="23501"/>
                  </a:lnTo>
                  <a:lnTo>
                    <a:pt x="25139" y="23370"/>
                  </a:lnTo>
                  <a:lnTo>
                    <a:pt x="25878" y="23269"/>
                  </a:lnTo>
                  <a:lnTo>
                    <a:pt x="26616" y="23197"/>
                  </a:lnTo>
                  <a:lnTo>
                    <a:pt x="27312" y="23139"/>
                  </a:lnTo>
                  <a:lnTo>
                    <a:pt x="27993" y="23110"/>
                  </a:lnTo>
                  <a:lnTo>
                    <a:pt x="28645" y="23095"/>
                  </a:lnTo>
                  <a:lnTo>
                    <a:pt x="29268" y="23081"/>
                  </a:lnTo>
                  <a:lnTo>
                    <a:pt x="29847" y="23095"/>
                  </a:lnTo>
                  <a:lnTo>
                    <a:pt x="30383" y="23124"/>
                  </a:lnTo>
                  <a:lnTo>
                    <a:pt x="30891" y="23153"/>
                  </a:lnTo>
                  <a:lnTo>
                    <a:pt x="31745" y="23226"/>
                  </a:lnTo>
                  <a:lnTo>
                    <a:pt x="32383" y="23313"/>
                  </a:lnTo>
                  <a:lnTo>
                    <a:pt x="32789" y="23370"/>
                  </a:lnTo>
                  <a:lnTo>
                    <a:pt x="32934" y="23385"/>
                  </a:lnTo>
                  <a:lnTo>
                    <a:pt x="32832" y="23515"/>
                  </a:lnTo>
                  <a:lnTo>
                    <a:pt x="32731" y="23660"/>
                  </a:lnTo>
                  <a:lnTo>
                    <a:pt x="32615" y="23849"/>
                  </a:lnTo>
                  <a:lnTo>
                    <a:pt x="32470" y="24095"/>
                  </a:lnTo>
                  <a:lnTo>
                    <a:pt x="32339" y="24370"/>
                  </a:lnTo>
                  <a:lnTo>
                    <a:pt x="32224" y="24689"/>
                  </a:lnTo>
                  <a:lnTo>
                    <a:pt x="32166" y="24848"/>
                  </a:lnTo>
                  <a:lnTo>
                    <a:pt x="32122" y="25022"/>
                  </a:lnTo>
                  <a:lnTo>
                    <a:pt x="32079" y="25211"/>
                  </a:lnTo>
                  <a:lnTo>
                    <a:pt x="32050" y="25384"/>
                  </a:lnTo>
                  <a:lnTo>
                    <a:pt x="32035" y="25573"/>
                  </a:lnTo>
                  <a:lnTo>
                    <a:pt x="32035" y="25776"/>
                  </a:lnTo>
                  <a:lnTo>
                    <a:pt x="32050" y="25964"/>
                  </a:lnTo>
                  <a:lnTo>
                    <a:pt x="32079" y="26167"/>
                  </a:lnTo>
                  <a:lnTo>
                    <a:pt x="32122" y="26370"/>
                  </a:lnTo>
                  <a:lnTo>
                    <a:pt x="32180" y="26558"/>
                  </a:lnTo>
                  <a:lnTo>
                    <a:pt x="32267" y="26761"/>
                  </a:lnTo>
                  <a:lnTo>
                    <a:pt x="32368" y="26964"/>
                  </a:lnTo>
                  <a:lnTo>
                    <a:pt x="32499" y="27167"/>
                  </a:lnTo>
                  <a:lnTo>
                    <a:pt x="32658" y="27369"/>
                  </a:lnTo>
                  <a:lnTo>
                    <a:pt x="32832" y="27572"/>
                  </a:lnTo>
                  <a:lnTo>
                    <a:pt x="33035" y="27761"/>
                  </a:lnTo>
                  <a:lnTo>
                    <a:pt x="33267" y="27949"/>
                  </a:lnTo>
                  <a:lnTo>
                    <a:pt x="33528" y="28137"/>
                  </a:lnTo>
                  <a:lnTo>
                    <a:pt x="33672" y="28224"/>
                  </a:lnTo>
                  <a:lnTo>
                    <a:pt x="33817" y="28311"/>
                  </a:lnTo>
                  <a:lnTo>
                    <a:pt x="33977" y="28369"/>
                  </a:lnTo>
                  <a:lnTo>
                    <a:pt x="34136" y="28427"/>
                  </a:lnTo>
                  <a:lnTo>
                    <a:pt x="34295" y="28471"/>
                  </a:lnTo>
                  <a:lnTo>
                    <a:pt x="34469" y="28499"/>
                  </a:lnTo>
                  <a:lnTo>
                    <a:pt x="34643" y="28528"/>
                  </a:lnTo>
                  <a:lnTo>
                    <a:pt x="34817" y="28543"/>
                  </a:lnTo>
                  <a:lnTo>
                    <a:pt x="35194" y="28543"/>
                  </a:lnTo>
                  <a:lnTo>
                    <a:pt x="35585" y="28514"/>
                  </a:lnTo>
                  <a:lnTo>
                    <a:pt x="35976" y="28456"/>
                  </a:lnTo>
                  <a:lnTo>
                    <a:pt x="36396" y="28355"/>
                  </a:lnTo>
                  <a:lnTo>
                    <a:pt x="36802" y="28239"/>
                  </a:lnTo>
                  <a:lnTo>
                    <a:pt x="37237" y="28108"/>
                  </a:lnTo>
                  <a:lnTo>
                    <a:pt x="37657" y="27934"/>
                  </a:lnTo>
                  <a:lnTo>
                    <a:pt x="38091" y="27761"/>
                  </a:lnTo>
                  <a:lnTo>
                    <a:pt x="38526" y="27558"/>
                  </a:lnTo>
                  <a:lnTo>
                    <a:pt x="38946" y="27355"/>
                  </a:lnTo>
                  <a:lnTo>
                    <a:pt x="39366" y="27138"/>
                  </a:lnTo>
                  <a:lnTo>
                    <a:pt x="39787" y="26906"/>
                  </a:lnTo>
                  <a:lnTo>
                    <a:pt x="40598" y="26428"/>
                  </a:lnTo>
                  <a:lnTo>
                    <a:pt x="41351" y="25964"/>
                  </a:lnTo>
                  <a:lnTo>
                    <a:pt x="42032" y="25500"/>
                  </a:lnTo>
                  <a:lnTo>
                    <a:pt x="42626" y="25080"/>
                  </a:lnTo>
                  <a:lnTo>
                    <a:pt x="43134" y="24718"/>
                  </a:lnTo>
                  <a:lnTo>
                    <a:pt x="43496" y="24428"/>
                  </a:lnTo>
                  <a:lnTo>
                    <a:pt x="43829" y="24182"/>
                  </a:lnTo>
                  <a:lnTo>
                    <a:pt x="44032" y="24588"/>
                  </a:lnTo>
                  <a:lnTo>
                    <a:pt x="44235" y="25037"/>
                  </a:lnTo>
                  <a:lnTo>
                    <a:pt x="44669" y="26007"/>
                  </a:lnTo>
                  <a:lnTo>
                    <a:pt x="45104" y="27094"/>
                  </a:lnTo>
                  <a:lnTo>
                    <a:pt x="45568" y="28239"/>
                  </a:lnTo>
                  <a:lnTo>
                    <a:pt x="46524" y="30673"/>
                  </a:lnTo>
                  <a:lnTo>
                    <a:pt x="47017" y="31875"/>
                  </a:lnTo>
                  <a:lnTo>
                    <a:pt x="47538" y="33063"/>
                  </a:lnTo>
                  <a:lnTo>
                    <a:pt x="47799" y="33643"/>
                  </a:lnTo>
                  <a:lnTo>
                    <a:pt x="48060" y="34194"/>
                  </a:lnTo>
                  <a:lnTo>
                    <a:pt x="48335" y="34730"/>
                  </a:lnTo>
                  <a:lnTo>
                    <a:pt x="48596" y="35237"/>
                  </a:lnTo>
                  <a:lnTo>
                    <a:pt x="48871" y="35715"/>
                  </a:lnTo>
                  <a:lnTo>
                    <a:pt x="49161" y="36164"/>
                  </a:lnTo>
                  <a:lnTo>
                    <a:pt x="49436" y="36584"/>
                  </a:lnTo>
                  <a:lnTo>
                    <a:pt x="49726" y="36961"/>
                  </a:lnTo>
                  <a:lnTo>
                    <a:pt x="50016" y="37294"/>
                  </a:lnTo>
                  <a:lnTo>
                    <a:pt x="50161" y="37453"/>
                  </a:lnTo>
                  <a:lnTo>
                    <a:pt x="50305" y="37598"/>
                  </a:lnTo>
                  <a:lnTo>
                    <a:pt x="50450" y="37714"/>
                  </a:lnTo>
                  <a:lnTo>
                    <a:pt x="50610" y="37830"/>
                  </a:lnTo>
                  <a:lnTo>
                    <a:pt x="50755" y="37946"/>
                  </a:lnTo>
                  <a:lnTo>
                    <a:pt x="50899" y="38033"/>
                  </a:lnTo>
                  <a:lnTo>
                    <a:pt x="51059" y="38105"/>
                  </a:lnTo>
                  <a:lnTo>
                    <a:pt x="51204" y="38178"/>
                  </a:lnTo>
                  <a:lnTo>
                    <a:pt x="51363" y="38221"/>
                  </a:lnTo>
                  <a:lnTo>
                    <a:pt x="51508" y="38250"/>
                  </a:lnTo>
                  <a:lnTo>
                    <a:pt x="51667" y="38279"/>
                  </a:lnTo>
                  <a:lnTo>
                    <a:pt x="51827" y="38279"/>
                  </a:lnTo>
                  <a:lnTo>
                    <a:pt x="51986" y="38265"/>
                  </a:lnTo>
                  <a:lnTo>
                    <a:pt x="52131" y="38236"/>
                  </a:lnTo>
                  <a:lnTo>
                    <a:pt x="52435" y="38163"/>
                  </a:lnTo>
                  <a:lnTo>
                    <a:pt x="52725" y="38077"/>
                  </a:lnTo>
                  <a:lnTo>
                    <a:pt x="52986" y="37990"/>
                  </a:lnTo>
                  <a:lnTo>
                    <a:pt x="53218" y="37888"/>
                  </a:lnTo>
                  <a:lnTo>
                    <a:pt x="53449" y="37787"/>
                  </a:lnTo>
                  <a:lnTo>
                    <a:pt x="53638" y="37685"/>
                  </a:lnTo>
                  <a:lnTo>
                    <a:pt x="53826" y="37584"/>
                  </a:lnTo>
                  <a:lnTo>
                    <a:pt x="53986" y="37468"/>
                  </a:lnTo>
                  <a:lnTo>
                    <a:pt x="54145" y="37352"/>
                  </a:lnTo>
                  <a:lnTo>
                    <a:pt x="54275" y="37251"/>
                  </a:lnTo>
                  <a:lnTo>
                    <a:pt x="54391" y="37135"/>
                  </a:lnTo>
                  <a:lnTo>
                    <a:pt x="54493" y="37019"/>
                  </a:lnTo>
                  <a:lnTo>
                    <a:pt x="54580" y="36903"/>
                  </a:lnTo>
                  <a:lnTo>
                    <a:pt x="54667" y="36787"/>
                  </a:lnTo>
                  <a:lnTo>
                    <a:pt x="54724" y="36671"/>
                  </a:lnTo>
                  <a:lnTo>
                    <a:pt x="54782" y="36555"/>
                  </a:lnTo>
                  <a:lnTo>
                    <a:pt x="54869" y="36338"/>
                  </a:lnTo>
                  <a:lnTo>
                    <a:pt x="54913" y="36135"/>
                  </a:lnTo>
                  <a:lnTo>
                    <a:pt x="54942" y="35947"/>
                  </a:lnTo>
                  <a:lnTo>
                    <a:pt x="54956" y="35787"/>
                  </a:lnTo>
                  <a:lnTo>
                    <a:pt x="54942" y="35657"/>
                  </a:lnTo>
                  <a:lnTo>
                    <a:pt x="54927" y="35555"/>
                  </a:lnTo>
                  <a:lnTo>
                    <a:pt x="54913" y="35469"/>
                  </a:lnTo>
                  <a:lnTo>
                    <a:pt x="55000" y="35816"/>
                  </a:lnTo>
                  <a:lnTo>
                    <a:pt x="55246" y="36787"/>
                  </a:lnTo>
                  <a:lnTo>
                    <a:pt x="55405" y="37497"/>
                  </a:lnTo>
                  <a:lnTo>
                    <a:pt x="55594" y="38323"/>
                  </a:lnTo>
                  <a:lnTo>
                    <a:pt x="55782" y="39250"/>
                  </a:lnTo>
                  <a:lnTo>
                    <a:pt x="55971" y="40293"/>
                  </a:lnTo>
                  <a:lnTo>
                    <a:pt x="56159" y="41423"/>
                  </a:lnTo>
                  <a:lnTo>
                    <a:pt x="56347" y="42626"/>
                  </a:lnTo>
                  <a:lnTo>
                    <a:pt x="56521" y="43901"/>
                  </a:lnTo>
                  <a:lnTo>
                    <a:pt x="56666" y="45234"/>
                  </a:lnTo>
                  <a:lnTo>
                    <a:pt x="56724" y="45929"/>
                  </a:lnTo>
                  <a:lnTo>
                    <a:pt x="56782" y="46610"/>
                  </a:lnTo>
                  <a:lnTo>
                    <a:pt x="56825" y="47320"/>
                  </a:lnTo>
                  <a:lnTo>
                    <a:pt x="56854" y="48030"/>
                  </a:lnTo>
                  <a:lnTo>
                    <a:pt x="56883" y="48740"/>
                  </a:lnTo>
                  <a:lnTo>
                    <a:pt x="56898" y="49465"/>
                  </a:lnTo>
                  <a:lnTo>
                    <a:pt x="56898" y="50189"/>
                  </a:lnTo>
                  <a:lnTo>
                    <a:pt x="56883" y="50913"/>
                  </a:lnTo>
                  <a:lnTo>
                    <a:pt x="56883" y="51261"/>
                  </a:lnTo>
                  <a:lnTo>
                    <a:pt x="56898" y="51623"/>
                  </a:lnTo>
                  <a:lnTo>
                    <a:pt x="56912" y="51971"/>
                  </a:lnTo>
                  <a:lnTo>
                    <a:pt x="56941" y="52319"/>
                  </a:lnTo>
                  <a:lnTo>
                    <a:pt x="56985" y="52652"/>
                  </a:lnTo>
                  <a:lnTo>
                    <a:pt x="57043" y="52985"/>
                  </a:lnTo>
                  <a:lnTo>
                    <a:pt x="57101" y="53319"/>
                  </a:lnTo>
                  <a:lnTo>
                    <a:pt x="57173" y="53637"/>
                  </a:lnTo>
                  <a:lnTo>
                    <a:pt x="57260" y="53956"/>
                  </a:lnTo>
                  <a:lnTo>
                    <a:pt x="57347" y="54275"/>
                  </a:lnTo>
                  <a:lnTo>
                    <a:pt x="57448" y="54579"/>
                  </a:lnTo>
                  <a:lnTo>
                    <a:pt x="57564" y="54869"/>
                  </a:lnTo>
                  <a:lnTo>
                    <a:pt x="57680" y="55159"/>
                  </a:lnTo>
                  <a:lnTo>
                    <a:pt x="57811" y="55434"/>
                  </a:lnTo>
                  <a:lnTo>
                    <a:pt x="57941" y="55709"/>
                  </a:lnTo>
                  <a:lnTo>
                    <a:pt x="58086" y="55985"/>
                  </a:lnTo>
                  <a:lnTo>
                    <a:pt x="58231" y="56245"/>
                  </a:lnTo>
                  <a:lnTo>
                    <a:pt x="58390" y="56492"/>
                  </a:lnTo>
                  <a:lnTo>
                    <a:pt x="58564" y="56723"/>
                  </a:lnTo>
                  <a:lnTo>
                    <a:pt x="58738" y="56955"/>
                  </a:lnTo>
                  <a:lnTo>
                    <a:pt x="58912" y="57187"/>
                  </a:lnTo>
                  <a:lnTo>
                    <a:pt x="59100" y="57404"/>
                  </a:lnTo>
                  <a:lnTo>
                    <a:pt x="59303" y="57607"/>
                  </a:lnTo>
                  <a:lnTo>
                    <a:pt x="59491" y="57796"/>
                  </a:lnTo>
                  <a:lnTo>
                    <a:pt x="59694" y="57984"/>
                  </a:lnTo>
                  <a:lnTo>
                    <a:pt x="59911" y="58158"/>
                  </a:lnTo>
                  <a:lnTo>
                    <a:pt x="60129" y="58317"/>
                  </a:lnTo>
                  <a:lnTo>
                    <a:pt x="60346" y="58477"/>
                  </a:lnTo>
                  <a:lnTo>
                    <a:pt x="60563" y="58621"/>
                  </a:lnTo>
                  <a:lnTo>
                    <a:pt x="60795" y="58752"/>
                  </a:lnTo>
                  <a:lnTo>
                    <a:pt x="61027" y="58868"/>
                  </a:lnTo>
                  <a:lnTo>
                    <a:pt x="61273" y="58969"/>
                  </a:lnTo>
                  <a:lnTo>
                    <a:pt x="61505" y="59071"/>
                  </a:lnTo>
                  <a:lnTo>
                    <a:pt x="61752" y="59158"/>
                  </a:lnTo>
                  <a:lnTo>
                    <a:pt x="61998" y="59230"/>
                  </a:lnTo>
                  <a:lnTo>
                    <a:pt x="62244" y="59288"/>
                  </a:lnTo>
                  <a:lnTo>
                    <a:pt x="62505" y="59331"/>
                  </a:lnTo>
                  <a:lnTo>
                    <a:pt x="62751" y="59360"/>
                  </a:lnTo>
                  <a:lnTo>
                    <a:pt x="63012" y="59389"/>
                  </a:lnTo>
                  <a:lnTo>
                    <a:pt x="63534" y="59389"/>
                  </a:lnTo>
                  <a:lnTo>
                    <a:pt x="63794" y="59360"/>
                  </a:lnTo>
                  <a:lnTo>
                    <a:pt x="64055" y="59331"/>
                  </a:lnTo>
                  <a:lnTo>
                    <a:pt x="64316" y="59273"/>
                  </a:lnTo>
                  <a:lnTo>
                    <a:pt x="64591" y="59216"/>
                  </a:lnTo>
                  <a:lnTo>
                    <a:pt x="64852" y="59129"/>
                  </a:lnTo>
                  <a:lnTo>
                    <a:pt x="65113" y="59042"/>
                  </a:lnTo>
                  <a:lnTo>
                    <a:pt x="65374" y="58926"/>
                  </a:lnTo>
                  <a:lnTo>
                    <a:pt x="65649" y="58795"/>
                  </a:lnTo>
                  <a:lnTo>
                    <a:pt x="65910" y="58650"/>
                  </a:lnTo>
                  <a:lnTo>
                    <a:pt x="66171" y="58506"/>
                  </a:lnTo>
                  <a:lnTo>
                    <a:pt x="66431" y="58317"/>
                  </a:lnTo>
                  <a:lnTo>
                    <a:pt x="66692" y="58129"/>
                  </a:lnTo>
                  <a:lnTo>
                    <a:pt x="66938" y="57926"/>
                  </a:lnTo>
                  <a:lnTo>
                    <a:pt x="67199" y="57694"/>
                  </a:lnTo>
                  <a:lnTo>
                    <a:pt x="67446" y="57462"/>
                  </a:lnTo>
                  <a:lnTo>
                    <a:pt x="67706" y="57202"/>
                  </a:lnTo>
                  <a:lnTo>
                    <a:pt x="67953" y="56926"/>
                  </a:lnTo>
                  <a:lnTo>
                    <a:pt x="68199" y="56622"/>
                  </a:lnTo>
                  <a:lnTo>
                    <a:pt x="68431" y="56303"/>
                  </a:lnTo>
                  <a:lnTo>
                    <a:pt x="68677" y="55985"/>
                  </a:lnTo>
                  <a:lnTo>
                    <a:pt x="68909" y="55622"/>
                  </a:lnTo>
                  <a:lnTo>
                    <a:pt x="69141" y="55260"/>
                  </a:lnTo>
                  <a:lnTo>
                    <a:pt x="69358" y="54869"/>
                  </a:lnTo>
                  <a:lnTo>
                    <a:pt x="69822" y="54000"/>
                  </a:lnTo>
                  <a:lnTo>
                    <a:pt x="70256" y="53130"/>
                  </a:lnTo>
                  <a:lnTo>
                    <a:pt x="70662" y="52246"/>
                  </a:lnTo>
                  <a:lnTo>
                    <a:pt x="71039" y="51348"/>
                  </a:lnTo>
                  <a:lnTo>
                    <a:pt x="71386" y="50435"/>
                  </a:lnTo>
                  <a:lnTo>
                    <a:pt x="71691" y="49523"/>
                  </a:lnTo>
                  <a:lnTo>
                    <a:pt x="71981" y="48595"/>
                  </a:lnTo>
                  <a:lnTo>
                    <a:pt x="72241" y="47668"/>
                  </a:lnTo>
                  <a:lnTo>
                    <a:pt x="72473" y="46726"/>
                  </a:lnTo>
                  <a:lnTo>
                    <a:pt x="72676" y="45770"/>
                  </a:lnTo>
                  <a:lnTo>
                    <a:pt x="72864" y="44814"/>
                  </a:lnTo>
                  <a:lnTo>
                    <a:pt x="73009" y="43857"/>
                  </a:lnTo>
                  <a:lnTo>
                    <a:pt x="73125" y="42887"/>
                  </a:lnTo>
                  <a:lnTo>
                    <a:pt x="73227" y="41916"/>
                  </a:lnTo>
                  <a:lnTo>
                    <a:pt x="73299" y="40945"/>
                  </a:lnTo>
                  <a:lnTo>
                    <a:pt x="73328" y="39975"/>
                  </a:lnTo>
                  <a:lnTo>
                    <a:pt x="73342" y="38989"/>
                  </a:lnTo>
                  <a:lnTo>
                    <a:pt x="73342" y="38004"/>
                  </a:lnTo>
                  <a:lnTo>
                    <a:pt x="73299" y="37019"/>
                  </a:lnTo>
                  <a:lnTo>
                    <a:pt x="73241" y="36034"/>
                  </a:lnTo>
                  <a:lnTo>
                    <a:pt x="73154" y="35063"/>
                  </a:lnTo>
                  <a:lnTo>
                    <a:pt x="73038" y="34078"/>
                  </a:lnTo>
                  <a:lnTo>
                    <a:pt x="72908" y="33092"/>
                  </a:lnTo>
                  <a:lnTo>
                    <a:pt x="72748" y="32122"/>
                  </a:lnTo>
                  <a:lnTo>
                    <a:pt x="72560" y="31136"/>
                  </a:lnTo>
                  <a:lnTo>
                    <a:pt x="72343" y="30166"/>
                  </a:lnTo>
                  <a:lnTo>
                    <a:pt x="72111" y="29195"/>
                  </a:lnTo>
                  <a:lnTo>
                    <a:pt x="71850" y="28239"/>
                  </a:lnTo>
                  <a:lnTo>
                    <a:pt x="71575" y="27282"/>
                  </a:lnTo>
                  <a:lnTo>
                    <a:pt x="71256" y="26326"/>
                  </a:lnTo>
                  <a:lnTo>
                    <a:pt x="70937" y="25384"/>
                  </a:lnTo>
                  <a:lnTo>
                    <a:pt x="70590" y="24443"/>
                  </a:lnTo>
                  <a:lnTo>
                    <a:pt x="70213" y="23515"/>
                  </a:lnTo>
                  <a:lnTo>
                    <a:pt x="69807" y="22588"/>
                  </a:lnTo>
                  <a:lnTo>
                    <a:pt x="69387" y="21675"/>
                  </a:lnTo>
                  <a:lnTo>
                    <a:pt x="68952" y="20777"/>
                  </a:lnTo>
                  <a:lnTo>
                    <a:pt x="68489" y="19879"/>
                  </a:lnTo>
                  <a:lnTo>
                    <a:pt x="68011" y="18995"/>
                  </a:lnTo>
                  <a:lnTo>
                    <a:pt x="67504" y="18126"/>
                  </a:lnTo>
                  <a:lnTo>
                    <a:pt x="66967" y="17271"/>
                  </a:lnTo>
                  <a:lnTo>
                    <a:pt x="66431" y="16430"/>
                  </a:lnTo>
                  <a:lnTo>
                    <a:pt x="65852" y="15605"/>
                  </a:lnTo>
                  <a:lnTo>
                    <a:pt x="65272" y="14793"/>
                  </a:lnTo>
                  <a:lnTo>
                    <a:pt x="64664" y="13996"/>
                  </a:lnTo>
                  <a:lnTo>
                    <a:pt x="64026" y="13214"/>
                  </a:lnTo>
                  <a:lnTo>
                    <a:pt x="63374" y="12446"/>
                  </a:lnTo>
                  <a:lnTo>
                    <a:pt x="62708" y="11693"/>
                  </a:lnTo>
                  <a:lnTo>
                    <a:pt x="62027" y="10954"/>
                  </a:lnTo>
                  <a:lnTo>
                    <a:pt x="61317" y="10244"/>
                  </a:lnTo>
                  <a:lnTo>
                    <a:pt x="60592" y="9548"/>
                  </a:lnTo>
                  <a:lnTo>
                    <a:pt x="59853" y="8882"/>
                  </a:lnTo>
                  <a:lnTo>
                    <a:pt x="59086" y="8230"/>
                  </a:lnTo>
                  <a:lnTo>
                    <a:pt x="58303" y="7592"/>
                  </a:lnTo>
                  <a:lnTo>
                    <a:pt x="57506" y="6984"/>
                  </a:lnTo>
                  <a:lnTo>
                    <a:pt x="56680" y="6390"/>
                  </a:lnTo>
                  <a:lnTo>
                    <a:pt x="55855" y="5825"/>
                  </a:lnTo>
                  <a:lnTo>
                    <a:pt x="55000" y="5289"/>
                  </a:lnTo>
                  <a:lnTo>
                    <a:pt x="54130" y="4767"/>
                  </a:lnTo>
                  <a:lnTo>
                    <a:pt x="53247" y="4274"/>
                  </a:lnTo>
                  <a:lnTo>
                    <a:pt x="52348" y="3811"/>
                  </a:lnTo>
                  <a:lnTo>
                    <a:pt x="51421" y="3362"/>
                  </a:lnTo>
                  <a:lnTo>
                    <a:pt x="50494" y="2956"/>
                  </a:lnTo>
                  <a:lnTo>
                    <a:pt x="49538" y="2565"/>
                  </a:lnTo>
                  <a:lnTo>
                    <a:pt x="48581" y="2202"/>
                  </a:lnTo>
                  <a:lnTo>
                    <a:pt x="47596" y="1884"/>
                  </a:lnTo>
                  <a:lnTo>
                    <a:pt x="46640" y="1579"/>
                  </a:lnTo>
                  <a:lnTo>
                    <a:pt x="45669" y="1304"/>
                  </a:lnTo>
                  <a:lnTo>
                    <a:pt x="44727" y="1058"/>
                  </a:lnTo>
                  <a:lnTo>
                    <a:pt x="43771" y="841"/>
                  </a:lnTo>
                  <a:lnTo>
                    <a:pt x="42829" y="652"/>
                  </a:lnTo>
                  <a:lnTo>
                    <a:pt x="41888" y="478"/>
                  </a:lnTo>
                  <a:lnTo>
                    <a:pt x="40960" y="333"/>
                  </a:lnTo>
                  <a:lnTo>
                    <a:pt x="40033" y="218"/>
                  </a:lnTo>
                  <a:lnTo>
                    <a:pt x="39120" y="131"/>
                  </a:lnTo>
                  <a:lnTo>
                    <a:pt x="38207" y="58"/>
                  </a:lnTo>
                  <a:lnTo>
                    <a:pt x="37309" y="15"/>
                  </a:lnTo>
                  <a:lnTo>
                    <a:pt x="36411" y="0"/>
                  </a:lnTo>
                  <a:close/>
                </a:path>
              </a:pathLst>
            </a:cu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4" name="Google Shape;1834;p37">
              <a:extLst>
                <a:ext uri="{FF2B5EF4-FFF2-40B4-BE49-F238E27FC236}">
                  <a16:creationId xmlns:a16="http://schemas.microsoft.com/office/drawing/2014/main" id="{CAF7E8B4-2D5A-8456-F028-EA7C3E605653}"/>
                </a:ext>
              </a:extLst>
            </p:cNvPr>
            <p:cNvSpPr/>
            <p:nvPr/>
          </p:nvSpPr>
          <p:spPr>
            <a:xfrm>
              <a:off x="5542300" y="2362875"/>
              <a:ext cx="5800" cy="9800"/>
            </a:xfrm>
            <a:custGeom>
              <a:avLst/>
              <a:gdLst/>
              <a:ahLst/>
              <a:cxnLst/>
              <a:rect l="l" t="t" r="r" b="b"/>
              <a:pathLst>
                <a:path w="232" h="392" extrusionOk="0">
                  <a:moveTo>
                    <a:pt x="203" y="1"/>
                  </a:moveTo>
                  <a:lnTo>
                    <a:pt x="188" y="15"/>
                  </a:lnTo>
                  <a:lnTo>
                    <a:pt x="15" y="319"/>
                  </a:lnTo>
                  <a:lnTo>
                    <a:pt x="0" y="348"/>
                  </a:lnTo>
                  <a:lnTo>
                    <a:pt x="0" y="363"/>
                  </a:lnTo>
                  <a:lnTo>
                    <a:pt x="29" y="392"/>
                  </a:lnTo>
                  <a:lnTo>
                    <a:pt x="73" y="392"/>
                  </a:lnTo>
                  <a:lnTo>
                    <a:pt x="87" y="377"/>
                  </a:lnTo>
                  <a:lnTo>
                    <a:pt x="232" y="44"/>
                  </a:lnTo>
                  <a:lnTo>
                    <a:pt x="232" y="15"/>
                  </a:lnTo>
                  <a:lnTo>
                    <a:pt x="217" y="1"/>
                  </a:lnTo>
                  <a:close/>
                </a:path>
              </a:pathLst>
            </a:custGeom>
            <a:solidFill>
              <a:srgbClr val="FA837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5" name="Google Shape;1835;p37">
              <a:extLst>
                <a:ext uri="{FF2B5EF4-FFF2-40B4-BE49-F238E27FC236}">
                  <a16:creationId xmlns:a16="http://schemas.microsoft.com/office/drawing/2014/main" id="{52526CDE-5595-72D9-538D-02C08775F8F8}"/>
                </a:ext>
              </a:extLst>
            </p:cNvPr>
            <p:cNvSpPr/>
            <p:nvPr/>
          </p:nvSpPr>
          <p:spPr>
            <a:xfrm>
              <a:off x="5100025" y="2503775"/>
              <a:ext cx="77550" cy="80450"/>
            </a:xfrm>
            <a:custGeom>
              <a:avLst/>
              <a:gdLst/>
              <a:ahLst/>
              <a:cxnLst/>
              <a:rect l="l" t="t" r="r" b="b"/>
              <a:pathLst>
                <a:path w="3102" h="3218" extrusionOk="0">
                  <a:moveTo>
                    <a:pt x="1362" y="1"/>
                  </a:moveTo>
                  <a:lnTo>
                    <a:pt x="1189" y="30"/>
                  </a:lnTo>
                  <a:lnTo>
                    <a:pt x="1029" y="73"/>
                  </a:lnTo>
                  <a:lnTo>
                    <a:pt x="870" y="131"/>
                  </a:lnTo>
                  <a:lnTo>
                    <a:pt x="725" y="204"/>
                  </a:lnTo>
                  <a:lnTo>
                    <a:pt x="609" y="291"/>
                  </a:lnTo>
                  <a:lnTo>
                    <a:pt x="493" y="392"/>
                  </a:lnTo>
                  <a:lnTo>
                    <a:pt x="392" y="493"/>
                  </a:lnTo>
                  <a:lnTo>
                    <a:pt x="290" y="624"/>
                  </a:lnTo>
                  <a:lnTo>
                    <a:pt x="218" y="740"/>
                  </a:lnTo>
                  <a:lnTo>
                    <a:pt x="145" y="870"/>
                  </a:lnTo>
                  <a:lnTo>
                    <a:pt x="87" y="1015"/>
                  </a:lnTo>
                  <a:lnTo>
                    <a:pt x="44" y="1160"/>
                  </a:lnTo>
                  <a:lnTo>
                    <a:pt x="15" y="1305"/>
                  </a:lnTo>
                  <a:lnTo>
                    <a:pt x="0" y="1450"/>
                  </a:lnTo>
                  <a:lnTo>
                    <a:pt x="0" y="1609"/>
                  </a:lnTo>
                  <a:lnTo>
                    <a:pt x="0" y="1754"/>
                  </a:lnTo>
                  <a:lnTo>
                    <a:pt x="15" y="1899"/>
                  </a:lnTo>
                  <a:lnTo>
                    <a:pt x="44" y="2058"/>
                  </a:lnTo>
                  <a:lnTo>
                    <a:pt x="87" y="2189"/>
                  </a:lnTo>
                  <a:lnTo>
                    <a:pt x="145" y="2333"/>
                  </a:lnTo>
                  <a:lnTo>
                    <a:pt x="218" y="2464"/>
                  </a:lnTo>
                  <a:lnTo>
                    <a:pt x="290" y="2594"/>
                  </a:lnTo>
                  <a:lnTo>
                    <a:pt x="392" y="2710"/>
                  </a:lnTo>
                  <a:lnTo>
                    <a:pt x="493" y="2812"/>
                  </a:lnTo>
                  <a:lnTo>
                    <a:pt x="609" y="2913"/>
                  </a:lnTo>
                  <a:lnTo>
                    <a:pt x="725" y="3000"/>
                  </a:lnTo>
                  <a:lnTo>
                    <a:pt x="870" y="3072"/>
                  </a:lnTo>
                  <a:lnTo>
                    <a:pt x="1029" y="3130"/>
                  </a:lnTo>
                  <a:lnTo>
                    <a:pt x="1189" y="3174"/>
                  </a:lnTo>
                  <a:lnTo>
                    <a:pt x="1362" y="3203"/>
                  </a:lnTo>
                  <a:lnTo>
                    <a:pt x="1551" y="3217"/>
                  </a:lnTo>
                  <a:lnTo>
                    <a:pt x="1739" y="3203"/>
                  </a:lnTo>
                  <a:lnTo>
                    <a:pt x="1913" y="3174"/>
                  </a:lnTo>
                  <a:lnTo>
                    <a:pt x="2087" y="3130"/>
                  </a:lnTo>
                  <a:lnTo>
                    <a:pt x="2232" y="3072"/>
                  </a:lnTo>
                  <a:lnTo>
                    <a:pt x="2377" y="3000"/>
                  </a:lnTo>
                  <a:lnTo>
                    <a:pt x="2493" y="2913"/>
                  </a:lnTo>
                  <a:lnTo>
                    <a:pt x="2608" y="2812"/>
                  </a:lnTo>
                  <a:lnTo>
                    <a:pt x="2724" y="2710"/>
                  </a:lnTo>
                  <a:lnTo>
                    <a:pt x="2811" y="2594"/>
                  </a:lnTo>
                  <a:lnTo>
                    <a:pt x="2884" y="2464"/>
                  </a:lnTo>
                  <a:lnTo>
                    <a:pt x="2956" y="2333"/>
                  </a:lnTo>
                  <a:lnTo>
                    <a:pt x="3014" y="2189"/>
                  </a:lnTo>
                  <a:lnTo>
                    <a:pt x="3058" y="2058"/>
                  </a:lnTo>
                  <a:lnTo>
                    <a:pt x="3087" y="1899"/>
                  </a:lnTo>
                  <a:lnTo>
                    <a:pt x="3101" y="1754"/>
                  </a:lnTo>
                  <a:lnTo>
                    <a:pt x="3101" y="1609"/>
                  </a:lnTo>
                  <a:lnTo>
                    <a:pt x="3101" y="1450"/>
                  </a:lnTo>
                  <a:lnTo>
                    <a:pt x="3087" y="1305"/>
                  </a:lnTo>
                  <a:lnTo>
                    <a:pt x="3058" y="1160"/>
                  </a:lnTo>
                  <a:lnTo>
                    <a:pt x="3014" y="1015"/>
                  </a:lnTo>
                  <a:lnTo>
                    <a:pt x="2956" y="870"/>
                  </a:lnTo>
                  <a:lnTo>
                    <a:pt x="2884" y="740"/>
                  </a:lnTo>
                  <a:lnTo>
                    <a:pt x="2811" y="624"/>
                  </a:lnTo>
                  <a:lnTo>
                    <a:pt x="2724" y="493"/>
                  </a:lnTo>
                  <a:lnTo>
                    <a:pt x="2608" y="392"/>
                  </a:lnTo>
                  <a:lnTo>
                    <a:pt x="2493" y="291"/>
                  </a:lnTo>
                  <a:lnTo>
                    <a:pt x="2377" y="204"/>
                  </a:lnTo>
                  <a:lnTo>
                    <a:pt x="2232" y="131"/>
                  </a:lnTo>
                  <a:lnTo>
                    <a:pt x="2087" y="73"/>
                  </a:lnTo>
                  <a:lnTo>
                    <a:pt x="1913" y="30"/>
                  </a:lnTo>
                  <a:lnTo>
                    <a:pt x="1739" y="1"/>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6" name="Google Shape;1836;p37">
              <a:extLst>
                <a:ext uri="{FF2B5EF4-FFF2-40B4-BE49-F238E27FC236}">
                  <a16:creationId xmlns:a16="http://schemas.microsoft.com/office/drawing/2014/main" id="{A15BA12E-7A16-FAB1-7FCD-C9FC05FB9B55}"/>
                </a:ext>
              </a:extLst>
            </p:cNvPr>
            <p:cNvSpPr/>
            <p:nvPr/>
          </p:nvSpPr>
          <p:spPr>
            <a:xfrm>
              <a:off x="5035900" y="2828325"/>
              <a:ext cx="77550" cy="80450"/>
            </a:xfrm>
            <a:custGeom>
              <a:avLst/>
              <a:gdLst/>
              <a:ahLst/>
              <a:cxnLst/>
              <a:rect l="l" t="t" r="r" b="b"/>
              <a:pathLst>
                <a:path w="3102" h="3218" extrusionOk="0">
                  <a:moveTo>
                    <a:pt x="1363" y="1"/>
                  </a:moveTo>
                  <a:lnTo>
                    <a:pt x="1189" y="30"/>
                  </a:lnTo>
                  <a:lnTo>
                    <a:pt x="1030" y="73"/>
                  </a:lnTo>
                  <a:lnTo>
                    <a:pt x="870" y="131"/>
                  </a:lnTo>
                  <a:lnTo>
                    <a:pt x="725" y="204"/>
                  </a:lnTo>
                  <a:lnTo>
                    <a:pt x="609" y="290"/>
                  </a:lnTo>
                  <a:lnTo>
                    <a:pt x="494" y="392"/>
                  </a:lnTo>
                  <a:lnTo>
                    <a:pt x="392" y="493"/>
                  </a:lnTo>
                  <a:lnTo>
                    <a:pt x="291" y="624"/>
                  </a:lnTo>
                  <a:lnTo>
                    <a:pt x="218" y="740"/>
                  </a:lnTo>
                  <a:lnTo>
                    <a:pt x="146" y="870"/>
                  </a:lnTo>
                  <a:lnTo>
                    <a:pt x="88" y="1015"/>
                  </a:lnTo>
                  <a:lnTo>
                    <a:pt x="44" y="1160"/>
                  </a:lnTo>
                  <a:lnTo>
                    <a:pt x="15" y="1305"/>
                  </a:lnTo>
                  <a:lnTo>
                    <a:pt x="1" y="1450"/>
                  </a:lnTo>
                  <a:lnTo>
                    <a:pt x="1" y="1609"/>
                  </a:lnTo>
                  <a:lnTo>
                    <a:pt x="1" y="1754"/>
                  </a:lnTo>
                  <a:lnTo>
                    <a:pt x="15" y="1899"/>
                  </a:lnTo>
                  <a:lnTo>
                    <a:pt x="44" y="2058"/>
                  </a:lnTo>
                  <a:lnTo>
                    <a:pt x="88" y="2203"/>
                  </a:lnTo>
                  <a:lnTo>
                    <a:pt x="146" y="2333"/>
                  </a:lnTo>
                  <a:lnTo>
                    <a:pt x="218" y="2464"/>
                  </a:lnTo>
                  <a:lnTo>
                    <a:pt x="291" y="2594"/>
                  </a:lnTo>
                  <a:lnTo>
                    <a:pt x="392" y="2710"/>
                  </a:lnTo>
                  <a:lnTo>
                    <a:pt x="494" y="2826"/>
                  </a:lnTo>
                  <a:lnTo>
                    <a:pt x="609" y="2913"/>
                  </a:lnTo>
                  <a:lnTo>
                    <a:pt x="725" y="3000"/>
                  </a:lnTo>
                  <a:lnTo>
                    <a:pt x="870" y="3072"/>
                  </a:lnTo>
                  <a:lnTo>
                    <a:pt x="1030" y="3130"/>
                  </a:lnTo>
                  <a:lnTo>
                    <a:pt x="1189" y="3174"/>
                  </a:lnTo>
                  <a:lnTo>
                    <a:pt x="1363" y="3203"/>
                  </a:lnTo>
                  <a:lnTo>
                    <a:pt x="1551" y="3217"/>
                  </a:lnTo>
                  <a:lnTo>
                    <a:pt x="1740" y="3203"/>
                  </a:lnTo>
                  <a:lnTo>
                    <a:pt x="1913" y="3174"/>
                  </a:lnTo>
                  <a:lnTo>
                    <a:pt x="2087" y="3130"/>
                  </a:lnTo>
                  <a:lnTo>
                    <a:pt x="2232" y="3072"/>
                  </a:lnTo>
                  <a:lnTo>
                    <a:pt x="2377" y="3000"/>
                  </a:lnTo>
                  <a:lnTo>
                    <a:pt x="2493" y="2913"/>
                  </a:lnTo>
                  <a:lnTo>
                    <a:pt x="2609" y="2826"/>
                  </a:lnTo>
                  <a:lnTo>
                    <a:pt x="2725" y="2710"/>
                  </a:lnTo>
                  <a:lnTo>
                    <a:pt x="2812" y="2594"/>
                  </a:lnTo>
                  <a:lnTo>
                    <a:pt x="2884" y="2464"/>
                  </a:lnTo>
                  <a:lnTo>
                    <a:pt x="2957" y="2333"/>
                  </a:lnTo>
                  <a:lnTo>
                    <a:pt x="3015" y="2203"/>
                  </a:lnTo>
                  <a:lnTo>
                    <a:pt x="3058" y="2058"/>
                  </a:lnTo>
                  <a:lnTo>
                    <a:pt x="3087" y="1899"/>
                  </a:lnTo>
                  <a:lnTo>
                    <a:pt x="3102" y="1754"/>
                  </a:lnTo>
                  <a:lnTo>
                    <a:pt x="3102" y="1609"/>
                  </a:lnTo>
                  <a:lnTo>
                    <a:pt x="3102" y="1450"/>
                  </a:lnTo>
                  <a:lnTo>
                    <a:pt x="3087" y="1305"/>
                  </a:lnTo>
                  <a:lnTo>
                    <a:pt x="3058" y="1160"/>
                  </a:lnTo>
                  <a:lnTo>
                    <a:pt x="3015" y="1015"/>
                  </a:lnTo>
                  <a:lnTo>
                    <a:pt x="2957" y="870"/>
                  </a:lnTo>
                  <a:lnTo>
                    <a:pt x="2884" y="740"/>
                  </a:lnTo>
                  <a:lnTo>
                    <a:pt x="2812" y="624"/>
                  </a:lnTo>
                  <a:lnTo>
                    <a:pt x="2725" y="493"/>
                  </a:lnTo>
                  <a:lnTo>
                    <a:pt x="2609" y="392"/>
                  </a:lnTo>
                  <a:lnTo>
                    <a:pt x="2493" y="290"/>
                  </a:lnTo>
                  <a:lnTo>
                    <a:pt x="2377" y="204"/>
                  </a:lnTo>
                  <a:lnTo>
                    <a:pt x="2232" y="131"/>
                  </a:lnTo>
                  <a:lnTo>
                    <a:pt x="2087" y="73"/>
                  </a:lnTo>
                  <a:lnTo>
                    <a:pt x="1913" y="30"/>
                  </a:lnTo>
                  <a:lnTo>
                    <a:pt x="1740" y="1"/>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77" name="Google Shape;1837;p37">
            <a:extLst>
              <a:ext uri="{FF2B5EF4-FFF2-40B4-BE49-F238E27FC236}">
                <a16:creationId xmlns:a16="http://schemas.microsoft.com/office/drawing/2014/main" id="{F95FCB3C-DE3E-E74F-CA17-96385D459E31}"/>
              </a:ext>
            </a:extLst>
          </p:cNvPr>
          <p:cNvGrpSpPr/>
          <p:nvPr/>
        </p:nvGrpSpPr>
        <p:grpSpPr>
          <a:xfrm>
            <a:off x="1804613" y="5881334"/>
            <a:ext cx="418549" cy="490255"/>
            <a:chOff x="7989744" y="2287581"/>
            <a:chExt cx="313912" cy="367691"/>
          </a:xfrm>
        </p:grpSpPr>
        <p:sp>
          <p:nvSpPr>
            <p:cNvPr id="78" name="Google Shape;1838;p37">
              <a:extLst>
                <a:ext uri="{FF2B5EF4-FFF2-40B4-BE49-F238E27FC236}">
                  <a16:creationId xmlns:a16="http://schemas.microsoft.com/office/drawing/2014/main" id="{FA3CB37E-500C-2B60-A993-516FB5B72864}"/>
                </a:ext>
              </a:extLst>
            </p:cNvPr>
            <p:cNvSpPr/>
            <p:nvPr/>
          </p:nvSpPr>
          <p:spPr>
            <a:xfrm>
              <a:off x="8062317" y="2422731"/>
              <a:ext cx="9790" cy="13111"/>
            </a:xfrm>
            <a:custGeom>
              <a:avLst/>
              <a:gdLst/>
              <a:ahLst/>
              <a:cxnLst/>
              <a:rect l="l" t="t" r="r" b="b"/>
              <a:pathLst>
                <a:path w="286" h="383" extrusionOk="0">
                  <a:moveTo>
                    <a:pt x="143" y="1"/>
                  </a:moveTo>
                  <a:lnTo>
                    <a:pt x="0" y="382"/>
                  </a:lnTo>
                  <a:lnTo>
                    <a:pt x="286" y="382"/>
                  </a:lnTo>
                  <a:lnTo>
                    <a:pt x="143" y="1"/>
                  </a:ln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9" name="Google Shape;1839;p37">
              <a:extLst>
                <a:ext uri="{FF2B5EF4-FFF2-40B4-BE49-F238E27FC236}">
                  <a16:creationId xmlns:a16="http://schemas.microsoft.com/office/drawing/2014/main" id="{ED56EFBD-E350-DD12-03BB-616FEAC54CFE}"/>
                </a:ext>
              </a:extLst>
            </p:cNvPr>
            <p:cNvSpPr/>
            <p:nvPr/>
          </p:nvSpPr>
          <p:spPr>
            <a:xfrm>
              <a:off x="7989744" y="2287581"/>
              <a:ext cx="313912" cy="250958"/>
            </a:xfrm>
            <a:custGeom>
              <a:avLst/>
              <a:gdLst/>
              <a:ahLst/>
              <a:cxnLst/>
              <a:rect l="l" t="t" r="r" b="b"/>
              <a:pathLst>
                <a:path w="9170" h="7331" extrusionOk="0">
                  <a:moveTo>
                    <a:pt x="3898" y="2732"/>
                  </a:moveTo>
                  <a:cubicBezTo>
                    <a:pt x="3909" y="2732"/>
                    <a:pt x="3919" y="2733"/>
                    <a:pt x="3930" y="2734"/>
                  </a:cubicBezTo>
                  <a:lnTo>
                    <a:pt x="4811" y="2734"/>
                  </a:lnTo>
                  <a:cubicBezTo>
                    <a:pt x="5240" y="2734"/>
                    <a:pt x="5597" y="3092"/>
                    <a:pt x="5597" y="3520"/>
                  </a:cubicBezTo>
                  <a:cubicBezTo>
                    <a:pt x="5597" y="3711"/>
                    <a:pt x="5550" y="3878"/>
                    <a:pt x="5430" y="3997"/>
                  </a:cubicBezTo>
                  <a:cubicBezTo>
                    <a:pt x="5550" y="4140"/>
                    <a:pt x="5597" y="4306"/>
                    <a:pt x="5597" y="4497"/>
                  </a:cubicBezTo>
                  <a:cubicBezTo>
                    <a:pt x="5597" y="4925"/>
                    <a:pt x="5240" y="5283"/>
                    <a:pt x="4811" y="5283"/>
                  </a:cubicBezTo>
                  <a:lnTo>
                    <a:pt x="3930" y="5283"/>
                  </a:lnTo>
                  <a:cubicBezTo>
                    <a:pt x="3763" y="5283"/>
                    <a:pt x="3621" y="5140"/>
                    <a:pt x="3621" y="4973"/>
                  </a:cubicBezTo>
                  <a:lnTo>
                    <a:pt x="3621" y="3044"/>
                  </a:lnTo>
                  <a:cubicBezTo>
                    <a:pt x="3621" y="2888"/>
                    <a:pt x="3746" y="2732"/>
                    <a:pt x="3898" y="2732"/>
                  </a:cubicBezTo>
                  <a:close/>
                  <a:moveTo>
                    <a:pt x="7079" y="2732"/>
                  </a:moveTo>
                  <a:cubicBezTo>
                    <a:pt x="7108" y="2732"/>
                    <a:pt x="7138" y="2733"/>
                    <a:pt x="7169" y="2734"/>
                  </a:cubicBezTo>
                  <a:lnTo>
                    <a:pt x="7550" y="2734"/>
                  </a:lnTo>
                  <a:cubicBezTo>
                    <a:pt x="7565" y="2733"/>
                    <a:pt x="7580" y="2732"/>
                    <a:pt x="7595" y="2732"/>
                  </a:cubicBezTo>
                  <a:cubicBezTo>
                    <a:pt x="8011" y="2732"/>
                    <a:pt x="8011" y="3356"/>
                    <a:pt x="7595" y="3356"/>
                  </a:cubicBezTo>
                  <a:cubicBezTo>
                    <a:pt x="7580" y="3356"/>
                    <a:pt x="7565" y="3355"/>
                    <a:pt x="7550" y="3354"/>
                  </a:cubicBezTo>
                  <a:lnTo>
                    <a:pt x="7169" y="3354"/>
                  </a:lnTo>
                  <a:cubicBezTo>
                    <a:pt x="7154" y="3353"/>
                    <a:pt x="7139" y="3352"/>
                    <a:pt x="7124" y="3352"/>
                  </a:cubicBezTo>
                  <a:cubicBezTo>
                    <a:pt x="6262" y="3352"/>
                    <a:pt x="6255" y="4666"/>
                    <a:pt x="7103" y="4666"/>
                  </a:cubicBezTo>
                  <a:cubicBezTo>
                    <a:pt x="7124" y="4666"/>
                    <a:pt x="7146" y="4665"/>
                    <a:pt x="7169" y="4663"/>
                  </a:cubicBezTo>
                  <a:lnTo>
                    <a:pt x="7550" y="4663"/>
                  </a:lnTo>
                  <a:cubicBezTo>
                    <a:pt x="7565" y="4662"/>
                    <a:pt x="7580" y="4661"/>
                    <a:pt x="7595" y="4661"/>
                  </a:cubicBezTo>
                  <a:cubicBezTo>
                    <a:pt x="8011" y="4661"/>
                    <a:pt x="8011" y="5285"/>
                    <a:pt x="7595" y="5285"/>
                  </a:cubicBezTo>
                  <a:cubicBezTo>
                    <a:pt x="7580" y="5285"/>
                    <a:pt x="7565" y="5284"/>
                    <a:pt x="7550" y="5283"/>
                  </a:cubicBezTo>
                  <a:lnTo>
                    <a:pt x="7169" y="5283"/>
                  </a:lnTo>
                  <a:cubicBezTo>
                    <a:pt x="7138" y="5284"/>
                    <a:pt x="7108" y="5285"/>
                    <a:pt x="7079" y="5285"/>
                  </a:cubicBezTo>
                  <a:cubicBezTo>
                    <a:pt x="5413" y="5285"/>
                    <a:pt x="5413" y="2732"/>
                    <a:pt x="7079" y="2732"/>
                  </a:cubicBezTo>
                  <a:close/>
                  <a:moveTo>
                    <a:pt x="2287" y="2734"/>
                  </a:moveTo>
                  <a:cubicBezTo>
                    <a:pt x="2406" y="2734"/>
                    <a:pt x="2525" y="2806"/>
                    <a:pt x="2573" y="2949"/>
                  </a:cubicBezTo>
                  <a:lnTo>
                    <a:pt x="3287" y="4854"/>
                  </a:lnTo>
                  <a:cubicBezTo>
                    <a:pt x="3335" y="5021"/>
                    <a:pt x="3263" y="5211"/>
                    <a:pt x="3097" y="5259"/>
                  </a:cubicBezTo>
                  <a:lnTo>
                    <a:pt x="3073" y="5259"/>
                  </a:lnTo>
                  <a:cubicBezTo>
                    <a:pt x="3049" y="5283"/>
                    <a:pt x="3001" y="5283"/>
                    <a:pt x="2978" y="5283"/>
                  </a:cubicBezTo>
                  <a:cubicBezTo>
                    <a:pt x="2835" y="5283"/>
                    <a:pt x="2716" y="5211"/>
                    <a:pt x="2668" y="5092"/>
                  </a:cubicBezTo>
                  <a:lnTo>
                    <a:pt x="2644" y="4973"/>
                  </a:lnTo>
                  <a:lnTo>
                    <a:pt x="1930" y="4973"/>
                  </a:lnTo>
                  <a:lnTo>
                    <a:pt x="1882" y="5068"/>
                  </a:lnTo>
                  <a:cubicBezTo>
                    <a:pt x="1828" y="5222"/>
                    <a:pt x="1708" y="5286"/>
                    <a:pt x="1589" y="5286"/>
                  </a:cubicBezTo>
                  <a:cubicBezTo>
                    <a:pt x="1394" y="5286"/>
                    <a:pt x="1198" y="5114"/>
                    <a:pt x="1287" y="4878"/>
                  </a:cubicBezTo>
                  <a:lnTo>
                    <a:pt x="1977" y="2949"/>
                  </a:lnTo>
                  <a:cubicBezTo>
                    <a:pt x="2025" y="2806"/>
                    <a:pt x="2144" y="2734"/>
                    <a:pt x="2287" y="2734"/>
                  </a:cubicBezTo>
                  <a:close/>
                  <a:moveTo>
                    <a:pt x="5789" y="0"/>
                  </a:moveTo>
                  <a:cubicBezTo>
                    <a:pt x="5396" y="0"/>
                    <a:pt x="4996" y="290"/>
                    <a:pt x="5073" y="829"/>
                  </a:cubicBezTo>
                  <a:lnTo>
                    <a:pt x="5073" y="925"/>
                  </a:lnTo>
                  <a:lnTo>
                    <a:pt x="4097" y="925"/>
                  </a:lnTo>
                  <a:lnTo>
                    <a:pt x="4097" y="829"/>
                  </a:lnTo>
                  <a:cubicBezTo>
                    <a:pt x="4135" y="328"/>
                    <a:pt x="3758" y="63"/>
                    <a:pt x="3384" y="63"/>
                  </a:cubicBezTo>
                  <a:cubicBezTo>
                    <a:pt x="3064" y="63"/>
                    <a:pt x="2747" y="257"/>
                    <a:pt x="2692" y="663"/>
                  </a:cubicBezTo>
                  <a:lnTo>
                    <a:pt x="2668" y="925"/>
                  </a:lnTo>
                  <a:lnTo>
                    <a:pt x="739" y="925"/>
                  </a:lnTo>
                  <a:cubicBezTo>
                    <a:pt x="725" y="924"/>
                    <a:pt x="712" y="923"/>
                    <a:pt x="698" y="923"/>
                  </a:cubicBezTo>
                  <a:cubicBezTo>
                    <a:pt x="312" y="923"/>
                    <a:pt x="1" y="1248"/>
                    <a:pt x="1" y="1639"/>
                  </a:cubicBezTo>
                  <a:lnTo>
                    <a:pt x="1" y="6592"/>
                  </a:lnTo>
                  <a:cubicBezTo>
                    <a:pt x="1" y="6997"/>
                    <a:pt x="334" y="7331"/>
                    <a:pt x="739" y="7331"/>
                  </a:cubicBezTo>
                  <a:lnTo>
                    <a:pt x="8431" y="7331"/>
                  </a:lnTo>
                  <a:cubicBezTo>
                    <a:pt x="8836" y="7331"/>
                    <a:pt x="9169" y="6997"/>
                    <a:pt x="9169" y="6592"/>
                  </a:cubicBezTo>
                  <a:lnTo>
                    <a:pt x="9169" y="1639"/>
                  </a:lnTo>
                  <a:cubicBezTo>
                    <a:pt x="9169" y="1234"/>
                    <a:pt x="8836" y="901"/>
                    <a:pt x="8431" y="901"/>
                  </a:cubicBezTo>
                  <a:lnTo>
                    <a:pt x="8431" y="925"/>
                  </a:lnTo>
                  <a:lnTo>
                    <a:pt x="6502" y="925"/>
                  </a:lnTo>
                  <a:lnTo>
                    <a:pt x="6478" y="663"/>
                  </a:lnTo>
                  <a:cubicBezTo>
                    <a:pt x="6456" y="212"/>
                    <a:pt x="6126" y="0"/>
                    <a:pt x="5789" y="0"/>
                  </a:cubicBez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0" name="Google Shape;1840;p37">
              <a:extLst>
                <a:ext uri="{FF2B5EF4-FFF2-40B4-BE49-F238E27FC236}">
                  <a16:creationId xmlns:a16="http://schemas.microsoft.com/office/drawing/2014/main" id="{FFF44428-AA65-DDEC-FEC4-3286C462A557}"/>
                </a:ext>
              </a:extLst>
            </p:cNvPr>
            <p:cNvSpPr/>
            <p:nvPr/>
          </p:nvSpPr>
          <p:spPr>
            <a:xfrm>
              <a:off x="8134856" y="2434986"/>
              <a:ext cx="25298" cy="11434"/>
            </a:xfrm>
            <a:custGeom>
              <a:avLst/>
              <a:gdLst/>
              <a:ahLst/>
              <a:cxnLst/>
              <a:rect l="l" t="t" r="r" b="b"/>
              <a:pathLst>
                <a:path w="739" h="334" extrusionOk="0">
                  <a:moveTo>
                    <a:pt x="1" y="0"/>
                  </a:moveTo>
                  <a:lnTo>
                    <a:pt x="1" y="334"/>
                  </a:lnTo>
                  <a:lnTo>
                    <a:pt x="548" y="334"/>
                  </a:lnTo>
                  <a:cubicBezTo>
                    <a:pt x="739" y="310"/>
                    <a:pt x="739" y="24"/>
                    <a:pt x="548" y="0"/>
                  </a:cubicBez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1" name="Google Shape;1841;p37">
              <a:extLst>
                <a:ext uri="{FF2B5EF4-FFF2-40B4-BE49-F238E27FC236}">
                  <a16:creationId xmlns:a16="http://schemas.microsoft.com/office/drawing/2014/main" id="{9E60FFBE-BD54-BEA9-F54E-4C5DF77B8829}"/>
                </a:ext>
              </a:extLst>
            </p:cNvPr>
            <p:cNvSpPr/>
            <p:nvPr/>
          </p:nvSpPr>
          <p:spPr>
            <a:xfrm>
              <a:off x="8134856" y="2402362"/>
              <a:ext cx="24510" cy="11468"/>
            </a:xfrm>
            <a:custGeom>
              <a:avLst/>
              <a:gdLst/>
              <a:ahLst/>
              <a:cxnLst/>
              <a:rect l="l" t="t" r="r" b="b"/>
              <a:pathLst>
                <a:path w="716" h="335" extrusionOk="0">
                  <a:moveTo>
                    <a:pt x="1" y="1"/>
                  </a:moveTo>
                  <a:lnTo>
                    <a:pt x="1" y="334"/>
                  </a:lnTo>
                  <a:lnTo>
                    <a:pt x="548" y="334"/>
                  </a:lnTo>
                  <a:cubicBezTo>
                    <a:pt x="644" y="334"/>
                    <a:pt x="715" y="263"/>
                    <a:pt x="715" y="167"/>
                  </a:cubicBezTo>
                  <a:cubicBezTo>
                    <a:pt x="715" y="72"/>
                    <a:pt x="644" y="1"/>
                    <a:pt x="548" y="1"/>
                  </a:cubicBez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2" name="Google Shape;1842;p37">
              <a:extLst>
                <a:ext uri="{FF2B5EF4-FFF2-40B4-BE49-F238E27FC236}">
                  <a16:creationId xmlns:a16="http://schemas.microsoft.com/office/drawing/2014/main" id="{FF73602A-EBA6-A16F-E957-698382F4FEA7}"/>
                </a:ext>
              </a:extLst>
            </p:cNvPr>
            <p:cNvSpPr/>
            <p:nvPr/>
          </p:nvSpPr>
          <p:spPr>
            <a:xfrm>
              <a:off x="7995461" y="2559695"/>
              <a:ext cx="303300" cy="95577"/>
            </a:xfrm>
            <a:custGeom>
              <a:avLst/>
              <a:gdLst/>
              <a:ahLst/>
              <a:cxnLst/>
              <a:rect l="l" t="t" r="r" b="b"/>
              <a:pathLst>
                <a:path w="8860" h="2792" extrusionOk="0">
                  <a:moveTo>
                    <a:pt x="381" y="1"/>
                  </a:moveTo>
                  <a:cubicBezTo>
                    <a:pt x="0" y="25"/>
                    <a:pt x="0" y="572"/>
                    <a:pt x="381" y="620"/>
                  </a:cubicBezTo>
                  <a:lnTo>
                    <a:pt x="1715" y="620"/>
                  </a:lnTo>
                  <a:lnTo>
                    <a:pt x="1501" y="2001"/>
                  </a:lnTo>
                  <a:cubicBezTo>
                    <a:pt x="1450" y="2513"/>
                    <a:pt x="1838" y="2791"/>
                    <a:pt x="2224" y="2791"/>
                  </a:cubicBezTo>
                  <a:cubicBezTo>
                    <a:pt x="2556" y="2791"/>
                    <a:pt x="2886" y="2585"/>
                    <a:pt x="2930" y="2144"/>
                  </a:cubicBezTo>
                  <a:lnTo>
                    <a:pt x="3144" y="620"/>
                  </a:lnTo>
                  <a:lnTo>
                    <a:pt x="5692" y="620"/>
                  </a:lnTo>
                  <a:lnTo>
                    <a:pt x="5930" y="2144"/>
                  </a:lnTo>
                  <a:cubicBezTo>
                    <a:pt x="5974" y="2585"/>
                    <a:pt x="6304" y="2791"/>
                    <a:pt x="6636" y="2791"/>
                  </a:cubicBezTo>
                  <a:cubicBezTo>
                    <a:pt x="7021" y="2791"/>
                    <a:pt x="7410" y="2513"/>
                    <a:pt x="7359" y="2001"/>
                  </a:cubicBezTo>
                  <a:lnTo>
                    <a:pt x="7145" y="620"/>
                  </a:lnTo>
                  <a:lnTo>
                    <a:pt x="8478" y="620"/>
                  </a:lnTo>
                  <a:cubicBezTo>
                    <a:pt x="8859" y="572"/>
                    <a:pt x="8859" y="25"/>
                    <a:pt x="8478" y="1"/>
                  </a:cubicBezTo>
                  <a:close/>
                </a:path>
              </a:pathLst>
            </a:custGeom>
            <a:solidFill>
              <a:srgbClr val="E76C5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83" name="Google Shape;1843;p37">
            <a:extLst>
              <a:ext uri="{FF2B5EF4-FFF2-40B4-BE49-F238E27FC236}">
                <a16:creationId xmlns:a16="http://schemas.microsoft.com/office/drawing/2014/main" id="{338F5612-2D24-0400-8AE9-305B7910E91F}"/>
              </a:ext>
            </a:extLst>
          </p:cNvPr>
          <p:cNvGrpSpPr/>
          <p:nvPr/>
        </p:nvGrpSpPr>
        <p:grpSpPr>
          <a:xfrm>
            <a:off x="6132995" y="5881344"/>
            <a:ext cx="489205" cy="490255"/>
            <a:chOff x="830394" y="2877646"/>
            <a:chExt cx="366904" cy="367691"/>
          </a:xfrm>
        </p:grpSpPr>
        <p:sp>
          <p:nvSpPr>
            <p:cNvPr id="84" name="Google Shape;1844;p37">
              <a:extLst>
                <a:ext uri="{FF2B5EF4-FFF2-40B4-BE49-F238E27FC236}">
                  <a16:creationId xmlns:a16="http://schemas.microsoft.com/office/drawing/2014/main" id="{32197A12-BBF9-8779-FB64-54AB69922A95}"/>
                </a:ext>
              </a:extLst>
            </p:cNvPr>
            <p:cNvSpPr/>
            <p:nvPr/>
          </p:nvSpPr>
          <p:spPr>
            <a:xfrm>
              <a:off x="830394" y="2877646"/>
              <a:ext cx="63638" cy="88080"/>
            </a:xfrm>
            <a:custGeom>
              <a:avLst/>
              <a:gdLst/>
              <a:ahLst/>
              <a:cxnLst/>
              <a:rect l="l" t="t" r="r" b="b"/>
              <a:pathLst>
                <a:path w="1859" h="2573" extrusionOk="0">
                  <a:moveTo>
                    <a:pt x="930" y="0"/>
                  </a:moveTo>
                  <a:lnTo>
                    <a:pt x="930" y="24"/>
                  </a:lnTo>
                  <a:cubicBezTo>
                    <a:pt x="406" y="24"/>
                    <a:pt x="1" y="429"/>
                    <a:pt x="1" y="953"/>
                  </a:cubicBezTo>
                  <a:lnTo>
                    <a:pt x="1" y="2263"/>
                  </a:lnTo>
                  <a:cubicBezTo>
                    <a:pt x="1" y="2429"/>
                    <a:pt x="144" y="2572"/>
                    <a:pt x="311" y="2572"/>
                  </a:cubicBezTo>
                  <a:lnTo>
                    <a:pt x="1858" y="2572"/>
                  </a:lnTo>
                  <a:lnTo>
                    <a:pt x="1858" y="953"/>
                  </a:lnTo>
                  <a:cubicBezTo>
                    <a:pt x="1858" y="429"/>
                    <a:pt x="1430" y="0"/>
                    <a:pt x="930" y="0"/>
                  </a:cubicBezTo>
                  <a:close/>
                </a:path>
              </a:pathLst>
            </a:cu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5" name="Google Shape;1845;p37">
              <a:extLst>
                <a:ext uri="{FF2B5EF4-FFF2-40B4-BE49-F238E27FC236}">
                  <a16:creationId xmlns:a16="http://schemas.microsoft.com/office/drawing/2014/main" id="{339F3100-8C9B-D442-E56D-44C598EA4BCB}"/>
                </a:ext>
              </a:extLst>
            </p:cNvPr>
            <p:cNvSpPr/>
            <p:nvPr/>
          </p:nvSpPr>
          <p:spPr>
            <a:xfrm>
              <a:off x="994265" y="3165405"/>
              <a:ext cx="203033" cy="79933"/>
            </a:xfrm>
            <a:custGeom>
              <a:avLst/>
              <a:gdLst/>
              <a:ahLst/>
              <a:cxnLst/>
              <a:rect l="l" t="t" r="r" b="b"/>
              <a:pathLst>
                <a:path w="5931" h="2335" extrusionOk="0">
                  <a:moveTo>
                    <a:pt x="358" y="1"/>
                  </a:moveTo>
                  <a:lnTo>
                    <a:pt x="358" y="1311"/>
                  </a:lnTo>
                  <a:cubicBezTo>
                    <a:pt x="358" y="1668"/>
                    <a:pt x="239" y="2025"/>
                    <a:pt x="1" y="2335"/>
                  </a:cubicBezTo>
                  <a:lnTo>
                    <a:pt x="5097" y="2335"/>
                  </a:lnTo>
                  <a:cubicBezTo>
                    <a:pt x="5549" y="2335"/>
                    <a:pt x="5930" y="1954"/>
                    <a:pt x="5930" y="1477"/>
                  </a:cubicBezTo>
                  <a:lnTo>
                    <a:pt x="5930" y="287"/>
                  </a:lnTo>
                  <a:cubicBezTo>
                    <a:pt x="5930" y="120"/>
                    <a:pt x="5811" y="1"/>
                    <a:pt x="5668" y="1"/>
                  </a:cubicBezTo>
                  <a:close/>
                </a:path>
              </a:pathLst>
            </a:cu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6" name="Google Shape;1846;p37">
              <a:extLst>
                <a:ext uri="{FF2B5EF4-FFF2-40B4-BE49-F238E27FC236}">
                  <a16:creationId xmlns:a16="http://schemas.microsoft.com/office/drawing/2014/main" id="{41ED6304-1C4B-330B-3F04-343C89A6E057}"/>
                </a:ext>
              </a:extLst>
            </p:cNvPr>
            <p:cNvSpPr/>
            <p:nvPr/>
          </p:nvSpPr>
          <p:spPr>
            <a:xfrm>
              <a:off x="904610" y="2878468"/>
              <a:ext cx="260886" cy="365843"/>
            </a:xfrm>
            <a:custGeom>
              <a:avLst/>
              <a:gdLst/>
              <a:ahLst/>
              <a:cxnLst/>
              <a:rect l="l" t="t" r="r" b="b"/>
              <a:pathLst>
                <a:path w="7621" h="10687" extrusionOk="0">
                  <a:moveTo>
                    <a:pt x="5930" y="1239"/>
                  </a:moveTo>
                  <a:cubicBezTo>
                    <a:pt x="6311" y="1286"/>
                    <a:pt x="6311" y="1834"/>
                    <a:pt x="5930" y="1858"/>
                  </a:cubicBezTo>
                  <a:lnTo>
                    <a:pt x="1953" y="1858"/>
                  </a:lnTo>
                  <a:cubicBezTo>
                    <a:pt x="1572" y="1834"/>
                    <a:pt x="1572" y="1286"/>
                    <a:pt x="1953" y="1239"/>
                  </a:cubicBezTo>
                  <a:close/>
                  <a:moveTo>
                    <a:pt x="5930" y="2358"/>
                  </a:moveTo>
                  <a:cubicBezTo>
                    <a:pt x="6311" y="2382"/>
                    <a:pt x="6311" y="2929"/>
                    <a:pt x="5930" y="2977"/>
                  </a:cubicBezTo>
                  <a:lnTo>
                    <a:pt x="1953" y="2977"/>
                  </a:lnTo>
                  <a:cubicBezTo>
                    <a:pt x="1572" y="2929"/>
                    <a:pt x="1572" y="2382"/>
                    <a:pt x="1953" y="2358"/>
                  </a:cubicBezTo>
                  <a:close/>
                  <a:moveTo>
                    <a:pt x="5311" y="3453"/>
                  </a:moveTo>
                  <a:cubicBezTo>
                    <a:pt x="5668" y="3477"/>
                    <a:pt x="5668" y="4049"/>
                    <a:pt x="5311" y="4072"/>
                  </a:cubicBezTo>
                  <a:lnTo>
                    <a:pt x="1953" y="4072"/>
                  </a:lnTo>
                  <a:cubicBezTo>
                    <a:pt x="1572" y="4049"/>
                    <a:pt x="1572" y="3477"/>
                    <a:pt x="1953" y="3453"/>
                  </a:cubicBezTo>
                  <a:close/>
                  <a:moveTo>
                    <a:pt x="5930" y="4549"/>
                  </a:moveTo>
                  <a:cubicBezTo>
                    <a:pt x="6311" y="4596"/>
                    <a:pt x="6311" y="5144"/>
                    <a:pt x="5930" y="5192"/>
                  </a:cubicBezTo>
                  <a:lnTo>
                    <a:pt x="1953" y="5192"/>
                  </a:lnTo>
                  <a:cubicBezTo>
                    <a:pt x="1572" y="5144"/>
                    <a:pt x="1572" y="4596"/>
                    <a:pt x="1953" y="4549"/>
                  </a:cubicBezTo>
                  <a:close/>
                  <a:moveTo>
                    <a:pt x="4882" y="5692"/>
                  </a:moveTo>
                  <a:cubicBezTo>
                    <a:pt x="5311" y="5692"/>
                    <a:pt x="5311" y="6311"/>
                    <a:pt x="4882" y="6311"/>
                  </a:cubicBezTo>
                  <a:lnTo>
                    <a:pt x="1953" y="6311"/>
                  </a:lnTo>
                  <a:cubicBezTo>
                    <a:pt x="1524" y="6311"/>
                    <a:pt x="1524" y="5692"/>
                    <a:pt x="1953" y="5692"/>
                  </a:cubicBezTo>
                  <a:close/>
                  <a:moveTo>
                    <a:pt x="0" y="0"/>
                  </a:moveTo>
                  <a:cubicBezTo>
                    <a:pt x="191" y="262"/>
                    <a:pt x="310" y="572"/>
                    <a:pt x="310" y="881"/>
                  </a:cubicBezTo>
                  <a:lnTo>
                    <a:pt x="310" y="9669"/>
                  </a:lnTo>
                  <a:cubicBezTo>
                    <a:pt x="310" y="10348"/>
                    <a:pt x="822" y="10687"/>
                    <a:pt x="1334" y="10687"/>
                  </a:cubicBezTo>
                  <a:cubicBezTo>
                    <a:pt x="1846" y="10687"/>
                    <a:pt x="2358" y="10348"/>
                    <a:pt x="2358" y="9669"/>
                  </a:cubicBezTo>
                  <a:lnTo>
                    <a:pt x="2358" y="8097"/>
                  </a:lnTo>
                  <a:cubicBezTo>
                    <a:pt x="2334" y="7907"/>
                    <a:pt x="2501" y="7740"/>
                    <a:pt x="2691" y="7740"/>
                  </a:cubicBezTo>
                  <a:lnTo>
                    <a:pt x="7621" y="7764"/>
                  </a:lnTo>
                  <a:lnTo>
                    <a:pt x="7621" y="1072"/>
                  </a:lnTo>
                  <a:cubicBezTo>
                    <a:pt x="7621" y="477"/>
                    <a:pt x="7121" y="0"/>
                    <a:pt x="6525" y="0"/>
                  </a:cubicBezTo>
                  <a:close/>
                </a:path>
              </a:pathLst>
            </a:cu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87" name="Google Shape;1847;p37">
            <a:extLst>
              <a:ext uri="{FF2B5EF4-FFF2-40B4-BE49-F238E27FC236}">
                <a16:creationId xmlns:a16="http://schemas.microsoft.com/office/drawing/2014/main" id="{1F0147BF-9961-1059-6BD7-F17432CDE8FC}"/>
              </a:ext>
            </a:extLst>
          </p:cNvPr>
          <p:cNvGrpSpPr/>
          <p:nvPr/>
        </p:nvGrpSpPr>
        <p:grpSpPr>
          <a:xfrm>
            <a:off x="10532018" y="5970471"/>
            <a:ext cx="490164" cy="312017"/>
            <a:chOff x="1623698" y="3526558"/>
            <a:chExt cx="367623" cy="234013"/>
          </a:xfrm>
        </p:grpSpPr>
        <p:sp>
          <p:nvSpPr>
            <p:cNvPr id="88" name="Google Shape;1848;p37">
              <a:extLst>
                <a:ext uri="{FF2B5EF4-FFF2-40B4-BE49-F238E27FC236}">
                  <a16:creationId xmlns:a16="http://schemas.microsoft.com/office/drawing/2014/main" id="{EA9C7472-DD60-BF95-8504-8E6D44633645}"/>
                </a:ext>
              </a:extLst>
            </p:cNvPr>
            <p:cNvSpPr/>
            <p:nvPr/>
          </p:nvSpPr>
          <p:spPr>
            <a:xfrm>
              <a:off x="1623698" y="3541962"/>
              <a:ext cx="27694" cy="218609"/>
            </a:xfrm>
            <a:custGeom>
              <a:avLst/>
              <a:gdLst/>
              <a:ahLst/>
              <a:cxnLst/>
              <a:rect l="l" t="t" r="r" b="b"/>
              <a:pathLst>
                <a:path w="809" h="6386" extrusionOk="0">
                  <a:moveTo>
                    <a:pt x="291" y="1"/>
                  </a:moveTo>
                  <a:cubicBezTo>
                    <a:pt x="121" y="1"/>
                    <a:pt x="0" y="136"/>
                    <a:pt x="22" y="313"/>
                  </a:cubicBezTo>
                  <a:lnTo>
                    <a:pt x="22" y="5361"/>
                  </a:lnTo>
                  <a:cubicBezTo>
                    <a:pt x="22" y="5838"/>
                    <a:pt x="356" y="6266"/>
                    <a:pt x="808" y="6385"/>
                  </a:cubicBezTo>
                  <a:cubicBezTo>
                    <a:pt x="760" y="6290"/>
                    <a:pt x="737" y="6171"/>
                    <a:pt x="737" y="6076"/>
                  </a:cubicBezTo>
                  <a:lnTo>
                    <a:pt x="737" y="3"/>
                  </a:lnTo>
                  <a:lnTo>
                    <a:pt x="332" y="3"/>
                  </a:lnTo>
                  <a:cubicBezTo>
                    <a:pt x="318" y="1"/>
                    <a:pt x="304" y="1"/>
                    <a:pt x="291" y="1"/>
                  </a:cubicBez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9" name="Google Shape;1849;p37">
              <a:extLst>
                <a:ext uri="{FF2B5EF4-FFF2-40B4-BE49-F238E27FC236}">
                  <a16:creationId xmlns:a16="http://schemas.microsoft.com/office/drawing/2014/main" id="{354084A1-4E45-7645-320A-2B71F6A0F0B8}"/>
                </a:ext>
              </a:extLst>
            </p:cNvPr>
            <p:cNvSpPr/>
            <p:nvPr/>
          </p:nvSpPr>
          <p:spPr>
            <a:xfrm>
              <a:off x="1963592" y="3542065"/>
              <a:ext cx="27728" cy="218506"/>
            </a:xfrm>
            <a:custGeom>
              <a:avLst/>
              <a:gdLst/>
              <a:ahLst/>
              <a:cxnLst/>
              <a:rect l="l" t="t" r="r" b="b"/>
              <a:pathLst>
                <a:path w="810" h="6383" extrusionOk="0">
                  <a:moveTo>
                    <a:pt x="71" y="0"/>
                  </a:moveTo>
                  <a:lnTo>
                    <a:pt x="71" y="6097"/>
                  </a:lnTo>
                  <a:cubicBezTo>
                    <a:pt x="71" y="6192"/>
                    <a:pt x="48" y="6287"/>
                    <a:pt x="0" y="6382"/>
                  </a:cubicBezTo>
                  <a:cubicBezTo>
                    <a:pt x="476" y="6263"/>
                    <a:pt x="810" y="5858"/>
                    <a:pt x="810" y="5382"/>
                  </a:cubicBezTo>
                  <a:lnTo>
                    <a:pt x="810" y="310"/>
                  </a:lnTo>
                  <a:cubicBezTo>
                    <a:pt x="810" y="143"/>
                    <a:pt x="667" y="0"/>
                    <a:pt x="476" y="0"/>
                  </a:cubicBez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0" name="Google Shape;1850;p37">
              <a:extLst>
                <a:ext uri="{FF2B5EF4-FFF2-40B4-BE49-F238E27FC236}">
                  <a16:creationId xmlns:a16="http://schemas.microsoft.com/office/drawing/2014/main" id="{09C33323-508E-5935-FD26-5FB048AFD36E}"/>
                </a:ext>
              </a:extLst>
            </p:cNvPr>
            <p:cNvSpPr/>
            <p:nvPr/>
          </p:nvSpPr>
          <p:spPr>
            <a:xfrm>
              <a:off x="1670904" y="3526558"/>
              <a:ext cx="273963" cy="234013"/>
            </a:xfrm>
            <a:custGeom>
              <a:avLst/>
              <a:gdLst/>
              <a:ahLst/>
              <a:cxnLst/>
              <a:rect l="l" t="t" r="r" b="b"/>
              <a:pathLst>
                <a:path w="8003" h="6836" extrusionOk="0">
                  <a:moveTo>
                    <a:pt x="2901" y="951"/>
                  </a:moveTo>
                  <a:cubicBezTo>
                    <a:pt x="3297" y="951"/>
                    <a:pt x="3297" y="1575"/>
                    <a:pt x="2901" y="1575"/>
                  </a:cubicBezTo>
                  <a:cubicBezTo>
                    <a:pt x="2887" y="1575"/>
                    <a:pt x="2873" y="1574"/>
                    <a:pt x="2858" y="1572"/>
                  </a:cubicBezTo>
                  <a:lnTo>
                    <a:pt x="1120" y="1572"/>
                  </a:lnTo>
                  <a:cubicBezTo>
                    <a:pt x="739" y="1525"/>
                    <a:pt x="739" y="977"/>
                    <a:pt x="1120" y="953"/>
                  </a:cubicBezTo>
                  <a:lnTo>
                    <a:pt x="2858" y="953"/>
                  </a:lnTo>
                  <a:cubicBezTo>
                    <a:pt x="2873" y="952"/>
                    <a:pt x="2887" y="951"/>
                    <a:pt x="2901" y="951"/>
                  </a:cubicBezTo>
                  <a:close/>
                  <a:moveTo>
                    <a:pt x="5078" y="951"/>
                  </a:moveTo>
                  <a:cubicBezTo>
                    <a:pt x="5092" y="951"/>
                    <a:pt x="5106" y="952"/>
                    <a:pt x="5121" y="953"/>
                  </a:cubicBezTo>
                  <a:lnTo>
                    <a:pt x="6859" y="953"/>
                  </a:lnTo>
                  <a:cubicBezTo>
                    <a:pt x="7240" y="977"/>
                    <a:pt x="7240" y="1525"/>
                    <a:pt x="6859" y="1572"/>
                  </a:cubicBezTo>
                  <a:lnTo>
                    <a:pt x="5121" y="1572"/>
                  </a:lnTo>
                  <a:cubicBezTo>
                    <a:pt x="5106" y="1574"/>
                    <a:pt x="5092" y="1575"/>
                    <a:pt x="5078" y="1575"/>
                  </a:cubicBezTo>
                  <a:cubicBezTo>
                    <a:pt x="4682" y="1575"/>
                    <a:pt x="4682" y="951"/>
                    <a:pt x="5078" y="951"/>
                  </a:cubicBezTo>
                  <a:close/>
                  <a:moveTo>
                    <a:pt x="2901" y="2023"/>
                  </a:moveTo>
                  <a:cubicBezTo>
                    <a:pt x="3297" y="2023"/>
                    <a:pt x="3297" y="2646"/>
                    <a:pt x="2901" y="2646"/>
                  </a:cubicBezTo>
                  <a:cubicBezTo>
                    <a:pt x="2887" y="2646"/>
                    <a:pt x="2873" y="2646"/>
                    <a:pt x="2858" y="2644"/>
                  </a:cubicBezTo>
                  <a:lnTo>
                    <a:pt x="1120" y="2644"/>
                  </a:lnTo>
                  <a:cubicBezTo>
                    <a:pt x="739" y="2620"/>
                    <a:pt x="739" y="2049"/>
                    <a:pt x="1120" y="2025"/>
                  </a:cubicBezTo>
                  <a:lnTo>
                    <a:pt x="2858" y="2025"/>
                  </a:lnTo>
                  <a:cubicBezTo>
                    <a:pt x="2873" y="2023"/>
                    <a:pt x="2887" y="2023"/>
                    <a:pt x="2901" y="2023"/>
                  </a:cubicBezTo>
                  <a:close/>
                  <a:moveTo>
                    <a:pt x="5078" y="2023"/>
                  </a:moveTo>
                  <a:cubicBezTo>
                    <a:pt x="5092" y="2023"/>
                    <a:pt x="5106" y="2023"/>
                    <a:pt x="5121" y="2025"/>
                  </a:cubicBezTo>
                  <a:lnTo>
                    <a:pt x="6859" y="2025"/>
                  </a:lnTo>
                  <a:cubicBezTo>
                    <a:pt x="7240" y="2049"/>
                    <a:pt x="7240" y="2620"/>
                    <a:pt x="6859" y="2644"/>
                  </a:cubicBezTo>
                  <a:lnTo>
                    <a:pt x="5121" y="2644"/>
                  </a:lnTo>
                  <a:cubicBezTo>
                    <a:pt x="5106" y="2646"/>
                    <a:pt x="5092" y="2646"/>
                    <a:pt x="5078" y="2646"/>
                  </a:cubicBezTo>
                  <a:cubicBezTo>
                    <a:pt x="4682" y="2646"/>
                    <a:pt x="4682" y="2023"/>
                    <a:pt x="5078" y="2023"/>
                  </a:cubicBezTo>
                  <a:close/>
                  <a:moveTo>
                    <a:pt x="2858" y="3097"/>
                  </a:moveTo>
                  <a:cubicBezTo>
                    <a:pt x="3263" y="3097"/>
                    <a:pt x="3263" y="3739"/>
                    <a:pt x="2858" y="3739"/>
                  </a:cubicBezTo>
                  <a:lnTo>
                    <a:pt x="1120" y="3739"/>
                  </a:lnTo>
                  <a:cubicBezTo>
                    <a:pt x="715" y="3739"/>
                    <a:pt x="715" y="3097"/>
                    <a:pt x="1120" y="3097"/>
                  </a:cubicBezTo>
                  <a:close/>
                  <a:moveTo>
                    <a:pt x="6859" y="3097"/>
                  </a:moveTo>
                  <a:cubicBezTo>
                    <a:pt x="7264" y="3097"/>
                    <a:pt x="7264" y="3739"/>
                    <a:pt x="6859" y="3739"/>
                  </a:cubicBezTo>
                  <a:lnTo>
                    <a:pt x="5121" y="3739"/>
                  </a:lnTo>
                  <a:cubicBezTo>
                    <a:pt x="4716" y="3739"/>
                    <a:pt x="4716" y="3097"/>
                    <a:pt x="5121" y="3097"/>
                  </a:cubicBezTo>
                  <a:close/>
                  <a:moveTo>
                    <a:pt x="2901" y="4190"/>
                  </a:moveTo>
                  <a:cubicBezTo>
                    <a:pt x="3297" y="4190"/>
                    <a:pt x="3297" y="4813"/>
                    <a:pt x="2901" y="4813"/>
                  </a:cubicBezTo>
                  <a:cubicBezTo>
                    <a:pt x="2887" y="4813"/>
                    <a:pt x="2873" y="4813"/>
                    <a:pt x="2858" y="4811"/>
                  </a:cubicBezTo>
                  <a:lnTo>
                    <a:pt x="1120" y="4811"/>
                  </a:lnTo>
                  <a:cubicBezTo>
                    <a:pt x="739" y="4787"/>
                    <a:pt x="739" y="4216"/>
                    <a:pt x="1120" y="4192"/>
                  </a:cubicBezTo>
                  <a:lnTo>
                    <a:pt x="2858" y="4192"/>
                  </a:lnTo>
                  <a:cubicBezTo>
                    <a:pt x="2873" y="4190"/>
                    <a:pt x="2887" y="4190"/>
                    <a:pt x="2901" y="4190"/>
                  </a:cubicBezTo>
                  <a:close/>
                  <a:moveTo>
                    <a:pt x="5078" y="4190"/>
                  </a:moveTo>
                  <a:cubicBezTo>
                    <a:pt x="5092" y="4190"/>
                    <a:pt x="5106" y="4190"/>
                    <a:pt x="5121" y="4192"/>
                  </a:cubicBezTo>
                  <a:lnTo>
                    <a:pt x="6859" y="4192"/>
                  </a:lnTo>
                  <a:cubicBezTo>
                    <a:pt x="7240" y="4216"/>
                    <a:pt x="7240" y="4787"/>
                    <a:pt x="6859" y="4811"/>
                  </a:cubicBezTo>
                  <a:lnTo>
                    <a:pt x="5121" y="4811"/>
                  </a:lnTo>
                  <a:cubicBezTo>
                    <a:pt x="5106" y="4813"/>
                    <a:pt x="5092" y="4813"/>
                    <a:pt x="5078" y="4813"/>
                  </a:cubicBezTo>
                  <a:cubicBezTo>
                    <a:pt x="4682" y="4813"/>
                    <a:pt x="4682" y="4190"/>
                    <a:pt x="5078" y="4190"/>
                  </a:cubicBezTo>
                  <a:close/>
                  <a:moveTo>
                    <a:pt x="2901" y="5261"/>
                  </a:moveTo>
                  <a:cubicBezTo>
                    <a:pt x="3303" y="5261"/>
                    <a:pt x="3297" y="5907"/>
                    <a:pt x="2880" y="5907"/>
                  </a:cubicBezTo>
                  <a:cubicBezTo>
                    <a:pt x="2873" y="5907"/>
                    <a:pt x="2866" y="5907"/>
                    <a:pt x="2858" y="5907"/>
                  </a:cubicBezTo>
                  <a:lnTo>
                    <a:pt x="1120" y="5907"/>
                  </a:lnTo>
                  <a:cubicBezTo>
                    <a:pt x="739" y="5859"/>
                    <a:pt x="739" y="5311"/>
                    <a:pt x="1120" y="5264"/>
                  </a:cubicBezTo>
                  <a:lnTo>
                    <a:pt x="2858" y="5264"/>
                  </a:lnTo>
                  <a:cubicBezTo>
                    <a:pt x="2873" y="5262"/>
                    <a:pt x="2887" y="5261"/>
                    <a:pt x="2901" y="5261"/>
                  </a:cubicBezTo>
                  <a:close/>
                  <a:moveTo>
                    <a:pt x="5078" y="5261"/>
                  </a:moveTo>
                  <a:cubicBezTo>
                    <a:pt x="5092" y="5261"/>
                    <a:pt x="5106" y="5262"/>
                    <a:pt x="5121" y="5264"/>
                  </a:cubicBezTo>
                  <a:lnTo>
                    <a:pt x="6859" y="5264"/>
                  </a:lnTo>
                  <a:cubicBezTo>
                    <a:pt x="7240" y="5311"/>
                    <a:pt x="7240" y="5859"/>
                    <a:pt x="6859" y="5907"/>
                  </a:cubicBezTo>
                  <a:lnTo>
                    <a:pt x="5121" y="5907"/>
                  </a:lnTo>
                  <a:cubicBezTo>
                    <a:pt x="5113" y="5907"/>
                    <a:pt x="5106" y="5907"/>
                    <a:pt x="5099" y="5907"/>
                  </a:cubicBezTo>
                  <a:cubicBezTo>
                    <a:pt x="4683" y="5907"/>
                    <a:pt x="4676" y="5261"/>
                    <a:pt x="5078" y="5261"/>
                  </a:cubicBezTo>
                  <a:close/>
                  <a:moveTo>
                    <a:pt x="1" y="1"/>
                  </a:moveTo>
                  <a:lnTo>
                    <a:pt x="1" y="6454"/>
                  </a:lnTo>
                  <a:cubicBezTo>
                    <a:pt x="1" y="6669"/>
                    <a:pt x="144" y="6835"/>
                    <a:pt x="358" y="6835"/>
                  </a:cubicBezTo>
                  <a:lnTo>
                    <a:pt x="7621" y="6835"/>
                  </a:lnTo>
                  <a:cubicBezTo>
                    <a:pt x="7836" y="6835"/>
                    <a:pt x="8002" y="6669"/>
                    <a:pt x="8002" y="6454"/>
                  </a:cubicBezTo>
                  <a:lnTo>
                    <a:pt x="8002" y="1"/>
                  </a:lnTo>
                  <a:lnTo>
                    <a:pt x="4811" y="1"/>
                  </a:lnTo>
                  <a:cubicBezTo>
                    <a:pt x="4359" y="1"/>
                    <a:pt x="4001" y="358"/>
                    <a:pt x="4001" y="810"/>
                  </a:cubicBezTo>
                  <a:cubicBezTo>
                    <a:pt x="4001" y="358"/>
                    <a:pt x="3620" y="1"/>
                    <a:pt x="3192" y="1"/>
                  </a:cubicBezTo>
                  <a:close/>
                </a:path>
              </a:pathLst>
            </a:cu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94110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Vertical)">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1000"/>
                                        <p:tgtEl>
                                          <p:spTgt spid="83"/>
                                        </p:tgtEl>
                                      </p:cBhvr>
                                    </p:animEffect>
                                    <p:anim calcmode="lin" valueType="num">
                                      <p:cBhvr>
                                        <p:cTn id="45" dur="1000" fill="hold"/>
                                        <p:tgtEl>
                                          <p:spTgt spid="83"/>
                                        </p:tgtEl>
                                        <p:attrNameLst>
                                          <p:attrName>ppt_x</p:attrName>
                                        </p:attrNameLst>
                                      </p:cBhvr>
                                      <p:tavLst>
                                        <p:tav tm="0">
                                          <p:val>
                                            <p:strVal val="#ppt_x"/>
                                          </p:val>
                                        </p:tav>
                                        <p:tav tm="100000">
                                          <p:val>
                                            <p:strVal val="#ppt_x"/>
                                          </p:val>
                                        </p:tav>
                                      </p:tavLst>
                                    </p:anim>
                                    <p:anim calcmode="lin" valueType="num">
                                      <p:cBhvr>
                                        <p:cTn id="46"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par>
                                <p:cTn id="60" presetID="16" presetClass="entr" presetSubtype="21" fill="hold" nodeType="with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barn(inVertical)">
                                      <p:cBhvr>
                                        <p:cTn id="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9" grpId="0"/>
      <p:bldP spid="10"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920583" y="722676"/>
            <a:ext cx="7869963"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4267" b="1" i="1" kern="0">
                <a:latin typeface="Times New Roman" panose="02020603050405020304" pitchFamily="18" charset="0"/>
                <a:cs typeface="Times New Roman" panose="02020603050405020304" pitchFamily="18" charset="0"/>
              </a:rPr>
              <a:t>2. Câu 2</a:t>
            </a:r>
          </a:p>
        </p:txBody>
      </p:sp>
      <p:pic>
        <p:nvPicPr>
          <p:cNvPr id="2" name="图片 4" descr="2">
            <a:extLst>
              <a:ext uri="{FF2B5EF4-FFF2-40B4-BE49-F238E27FC236}">
                <a16:creationId xmlns:a16="http://schemas.microsoft.com/office/drawing/2014/main" id="{4E9823CD-B939-5FD4-41FC-00EC1629FE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38616" y="1001605"/>
            <a:ext cx="6548197" cy="592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内容占位符 2">
            <a:extLst>
              <a:ext uri="{FF2B5EF4-FFF2-40B4-BE49-F238E27FC236}">
                <a16:creationId xmlns:a16="http://schemas.microsoft.com/office/drawing/2014/main" id="{A58356AA-6EE7-6C8B-B07D-BE8B1325D10D}"/>
              </a:ext>
            </a:extLst>
          </p:cNvPr>
          <p:cNvSpPr txBox="1">
            <a:spLocks noChangeArrowheads="1"/>
          </p:cNvSpPr>
          <p:nvPr/>
        </p:nvSpPr>
        <p:spPr bwMode="auto">
          <a:xfrm>
            <a:off x="5732669" y="2737596"/>
            <a:ext cx="4074685" cy="1714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048">
              <a:spcBef>
                <a:spcPts val="1333"/>
              </a:spcBef>
              <a:buClr>
                <a:srgbClr val="000000"/>
              </a:buClr>
              <a:buNone/>
            </a:pPr>
            <a:r>
              <a:rPr lang="vi-VN">
                <a:solidFill>
                  <a:schemeClr val="bg1">
                    <a:lumMod val="10000"/>
                  </a:schemeClr>
                </a:solidFill>
                <a:latin typeface="+mj-lt"/>
              </a:rPr>
              <a:t>Các đề mục có mối quan hệ như thế nào với nhan đề? Nhận xét về hình thức trình bày nhan đề, các đề mục và tác dụng của chúng.</a:t>
            </a:r>
            <a:endParaRPr lang="en-US" sz="4267">
              <a:solidFill>
                <a:schemeClr val="bg1">
                  <a:lumMod val="10000"/>
                </a:schemeClr>
              </a:solidFill>
              <a:latin typeface="+mj-lt"/>
              <a:cs typeface="Times New Roman" panose="02020603050405020304" pitchFamily="18" charset="0"/>
              <a:sym typeface="Arial"/>
            </a:endParaRPr>
          </a:p>
        </p:txBody>
      </p:sp>
      <p:sp>
        <p:nvSpPr>
          <p:cNvPr id="5" name="Google Shape;965;p37">
            <a:extLst>
              <a:ext uri="{FF2B5EF4-FFF2-40B4-BE49-F238E27FC236}">
                <a16:creationId xmlns:a16="http://schemas.microsoft.com/office/drawing/2014/main" id="{CFE1F908-B598-79A8-E2A2-9371A8EA7556}"/>
              </a:ext>
            </a:extLst>
          </p:cNvPr>
          <p:cNvSpPr/>
          <p:nvPr/>
        </p:nvSpPr>
        <p:spPr>
          <a:xfrm>
            <a:off x="1" y="5329464"/>
            <a:ext cx="3272212" cy="371667"/>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966;p37">
            <a:extLst>
              <a:ext uri="{FF2B5EF4-FFF2-40B4-BE49-F238E27FC236}">
                <a16:creationId xmlns:a16="http://schemas.microsoft.com/office/drawing/2014/main" id="{65049EB1-5B87-C6E0-8EEF-E9166A59146F}"/>
              </a:ext>
            </a:extLst>
          </p:cNvPr>
          <p:cNvSpPr/>
          <p:nvPr/>
        </p:nvSpPr>
        <p:spPr>
          <a:xfrm>
            <a:off x="2488441" y="5329464"/>
            <a:ext cx="138743" cy="371667"/>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967;p37">
            <a:extLst>
              <a:ext uri="{FF2B5EF4-FFF2-40B4-BE49-F238E27FC236}">
                <a16:creationId xmlns:a16="http://schemas.microsoft.com/office/drawing/2014/main" id="{F164BC1A-625F-1303-81A8-54A862C5BE67}"/>
              </a:ext>
            </a:extLst>
          </p:cNvPr>
          <p:cNvSpPr/>
          <p:nvPr/>
        </p:nvSpPr>
        <p:spPr>
          <a:xfrm>
            <a:off x="2212401" y="5329464"/>
            <a:ext cx="138743" cy="371667"/>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968;p37">
            <a:extLst>
              <a:ext uri="{FF2B5EF4-FFF2-40B4-BE49-F238E27FC236}">
                <a16:creationId xmlns:a16="http://schemas.microsoft.com/office/drawing/2014/main" id="{56E5A882-0E84-97A9-C862-B93C14A5C824}"/>
              </a:ext>
            </a:extLst>
          </p:cNvPr>
          <p:cNvSpPr/>
          <p:nvPr/>
        </p:nvSpPr>
        <p:spPr>
          <a:xfrm>
            <a:off x="3272170" y="5329465"/>
            <a:ext cx="537325" cy="33676"/>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969;p37">
            <a:extLst>
              <a:ext uri="{FF2B5EF4-FFF2-40B4-BE49-F238E27FC236}">
                <a16:creationId xmlns:a16="http://schemas.microsoft.com/office/drawing/2014/main" id="{B32897D3-51C1-D2D0-A27A-B73DA0249502}"/>
              </a:ext>
            </a:extLst>
          </p:cNvPr>
          <p:cNvSpPr/>
          <p:nvPr/>
        </p:nvSpPr>
        <p:spPr>
          <a:xfrm>
            <a:off x="3272170" y="5363097"/>
            <a:ext cx="488852" cy="30304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970;p37">
            <a:extLst>
              <a:ext uri="{FF2B5EF4-FFF2-40B4-BE49-F238E27FC236}">
                <a16:creationId xmlns:a16="http://schemas.microsoft.com/office/drawing/2014/main" id="{F400D51A-1739-B0BB-6F67-B078433DF946}"/>
              </a:ext>
            </a:extLst>
          </p:cNvPr>
          <p:cNvSpPr/>
          <p:nvPr/>
        </p:nvSpPr>
        <p:spPr>
          <a:xfrm>
            <a:off x="3272170" y="5666095"/>
            <a:ext cx="537325" cy="35036"/>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971;p37">
            <a:extLst>
              <a:ext uri="{FF2B5EF4-FFF2-40B4-BE49-F238E27FC236}">
                <a16:creationId xmlns:a16="http://schemas.microsoft.com/office/drawing/2014/main" id="{D388E19B-42C0-FD88-9FAB-957F4AB64B4B}"/>
              </a:ext>
            </a:extLst>
          </p:cNvPr>
          <p:cNvSpPr/>
          <p:nvPr/>
        </p:nvSpPr>
        <p:spPr>
          <a:xfrm>
            <a:off x="3272170" y="5398133"/>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972;p37">
            <a:extLst>
              <a:ext uri="{FF2B5EF4-FFF2-40B4-BE49-F238E27FC236}">
                <a16:creationId xmlns:a16="http://schemas.microsoft.com/office/drawing/2014/main" id="{C5CB4D16-AF76-26DE-6D20-480E7E39E5B7}"/>
              </a:ext>
            </a:extLst>
          </p:cNvPr>
          <p:cNvSpPr/>
          <p:nvPr/>
        </p:nvSpPr>
        <p:spPr>
          <a:xfrm>
            <a:off x="3272170" y="5431809"/>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973;p37">
            <a:extLst>
              <a:ext uri="{FF2B5EF4-FFF2-40B4-BE49-F238E27FC236}">
                <a16:creationId xmlns:a16="http://schemas.microsoft.com/office/drawing/2014/main" id="{D9AE4F37-7EE8-9EC9-D71D-FA97CF03C2DF}"/>
              </a:ext>
            </a:extLst>
          </p:cNvPr>
          <p:cNvSpPr/>
          <p:nvPr/>
        </p:nvSpPr>
        <p:spPr>
          <a:xfrm>
            <a:off x="3272170" y="5465443"/>
            <a:ext cx="488852" cy="43"/>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974;p37">
            <a:extLst>
              <a:ext uri="{FF2B5EF4-FFF2-40B4-BE49-F238E27FC236}">
                <a16:creationId xmlns:a16="http://schemas.microsoft.com/office/drawing/2014/main" id="{6F5651CF-AB9D-CEC4-1348-AA3998062BDD}"/>
              </a:ext>
            </a:extLst>
          </p:cNvPr>
          <p:cNvSpPr/>
          <p:nvPr/>
        </p:nvSpPr>
        <p:spPr>
          <a:xfrm>
            <a:off x="3272170" y="5500479"/>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975;p37">
            <a:extLst>
              <a:ext uri="{FF2B5EF4-FFF2-40B4-BE49-F238E27FC236}">
                <a16:creationId xmlns:a16="http://schemas.microsoft.com/office/drawing/2014/main" id="{3CFF44DE-DC08-7D97-4DA2-C306767A0206}"/>
              </a:ext>
            </a:extLst>
          </p:cNvPr>
          <p:cNvSpPr/>
          <p:nvPr/>
        </p:nvSpPr>
        <p:spPr>
          <a:xfrm>
            <a:off x="3272170" y="5534112"/>
            <a:ext cx="488852" cy="43"/>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976;p37">
            <a:extLst>
              <a:ext uri="{FF2B5EF4-FFF2-40B4-BE49-F238E27FC236}">
                <a16:creationId xmlns:a16="http://schemas.microsoft.com/office/drawing/2014/main" id="{506E16B7-AC46-E36B-A573-276E843B02F9}"/>
              </a:ext>
            </a:extLst>
          </p:cNvPr>
          <p:cNvSpPr/>
          <p:nvPr/>
        </p:nvSpPr>
        <p:spPr>
          <a:xfrm>
            <a:off x="3272170" y="5567788"/>
            <a:ext cx="488852" cy="43"/>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977;p37">
            <a:extLst>
              <a:ext uri="{FF2B5EF4-FFF2-40B4-BE49-F238E27FC236}">
                <a16:creationId xmlns:a16="http://schemas.microsoft.com/office/drawing/2014/main" id="{38EF9A16-62A1-6AEC-5CA8-F6BD3C6A0592}"/>
              </a:ext>
            </a:extLst>
          </p:cNvPr>
          <p:cNvSpPr/>
          <p:nvPr/>
        </p:nvSpPr>
        <p:spPr>
          <a:xfrm>
            <a:off x="3272170" y="5601464"/>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978;p37">
            <a:extLst>
              <a:ext uri="{FF2B5EF4-FFF2-40B4-BE49-F238E27FC236}">
                <a16:creationId xmlns:a16="http://schemas.microsoft.com/office/drawing/2014/main" id="{D5BD97DA-C4E6-1C18-FF5E-F9DEF1D7A044}"/>
              </a:ext>
            </a:extLst>
          </p:cNvPr>
          <p:cNvSpPr/>
          <p:nvPr/>
        </p:nvSpPr>
        <p:spPr>
          <a:xfrm>
            <a:off x="3272170" y="5635140"/>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979;p37">
            <a:extLst>
              <a:ext uri="{FF2B5EF4-FFF2-40B4-BE49-F238E27FC236}">
                <a16:creationId xmlns:a16="http://schemas.microsoft.com/office/drawing/2014/main" id="{20D5A845-2DCF-3FC9-0D5D-86C494EA195F}"/>
              </a:ext>
            </a:extLst>
          </p:cNvPr>
          <p:cNvSpPr/>
          <p:nvPr/>
        </p:nvSpPr>
        <p:spPr>
          <a:xfrm>
            <a:off x="1" y="6443063"/>
            <a:ext cx="3756983" cy="370349"/>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980;p37">
            <a:extLst>
              <a:ext uri="{FF2B5EF4-FFF2-40B4-BE49-F238E27FC236}">
                <a16:creationId xmlns:a16="http://schemas.microsoft.com/office/drawing/2014/main" id="{FA3FCCCE-AFCB-6F5C-FBFC-A1B1B22C6764}"/>
              </a:ext>
            </a:extLst>
          </p:cNvPr>
          <p:cNvSpPr/>
          <p:nvPr/>
        </p:nvSpPr>
        <p:spPr>
          <a:xfrm>
            <a:off x="1" y="6443063"/>
            <a:ext cx="894153" cy="370349"/>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981;p37">
            <a:extLst>
              <a:ext uri="{FF2B5EF4-FFF2-40B4-BE49-F238E27FC236}">
                <a16:creationId xmlns:a16="http://schemas.microsoft.com/office/drawing/2014/main" id="{B4EA4826-AD72-206D-5CA7-94223503F048}"/>
              </a:ext>
            </a:extLst>
          </p:cNvPr>
          <p:cNvSpPr/>
          <p:nvPr/>
        </p:nvSpPr>
        <p:spPr>
          <a:xfrm>
            <a:off x="1030132" y="6443063"/>
            <a:ext cx="92949" cy="370349"/>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982;p37">
            <a:extLst>
              <a:ext uri="{FF2B5EF4-FFF2-40B4-BE49-F238E27FC236}">
                <a16:creationId xmlns:a16="http://schemas.microsoft.com/office/drawing/2014/main" id="{28773D16-5109-3952-599F-8E332691BF9C}"/>
              </a:ext>
            </a:extLst>
          </p:cNvPr>
          <p:cNvSpPr/>
          <p:nvPr/>
        </p:nvSpPr>
        <p:spPr>
          <a:xfrm>
            <a:off x="3406830" y="6443063"/>
            <a:ext cx="92949" cy="370349"/>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983;p37">
            <a:extLst>
              <a:ext uri="{FF2B5EF4-FFF2-40B4-BE49-F238E27FC236}">
                <a16:creationId xmlns:a16="http://schemas.microsoft.com/office/drawing/2014/main" id="{7B3FCACD-5810-79A0-0E74-BB269A8B0F6F}"/>
              </a:ext>
            </a:extLst>
          </p:cNvPr>
          <p:cNvSpPr/>
          <p:nvPr/>
        </p:nvSpPr>
        <p:spPr>
          <a:xfrm>
            <a:off x="3756940" y="6443063"/>
            <a:ext cx="537325" cy="3371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984;p37">
            <a:extLst>
              <a:ext uri="{FF2B5EF4-FFF2-40B4-BE49-F238E27FC236}">
                <a16:creationId xmlns:a16="http://schemas.microsoft.com/office/drawing/2014/main" id="{3477F152-B19E-A636-CB84-E92DCBEEC077}"/>
              </a:ext>
            </a:extLst>
          </p:cNvPr>
          <p:cNvSpPr/>
          <p:nvPr/>
        </p:nvSpPr>
        <p:spPr>
          <a:xfrm>
            <a:off x="3756941" y="6476739"/>
            <a:ext cx="488809" cy="302997"/>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985;p37">
            <a:extLst>
              <a:ext uri="{FF2B5EF4-FFF2-40B4-BE49-F238E27FC236}">
                <a16:creationId xmlns:a16="http://schemas.microsoft.com/office/drawing/2014/main" id="{20AB48BB-3450-6255-4F53-AF06E2754441}"/>
              </a:ext>
            </a:extLst>
          </p:cNvPr>
          <p:cNvSpPr/>
          <p:nvPr/>
        </p:nvSpPr>
        <p:spPr>
          <a:xfrm>
            <a:off x="3756940" y="6779694"/>
            <a:ext cx="537325" cy="3371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986;p37">
            <a:extLst>
              <a:ext uri="{FF2B5EF4-FFF2-40B4-BE49-F238E27FC236}">
                <a16:creationId xmlns:a16="http://schemas.microsoft.com/office/drawing/2014/main" id="{4F815346-9A49-81DD-2A58-0BD2F3177CA3}"/>
              </a:ext>
            </a:extLst>
          </p:cNvPr>
          <p:cNvSpPr/>
          <p:nvPr/>
        </p:nvSpPr>
        <p:spPr>
          <a:xfrm>
            <a:off x="3756941" y="6510372"/>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987;p37">
            <a:extLst>
              <a:ext uri="{FF2B5EF4-FFF2-40B4-BE49-F238E27FC236}">
                <a16:creationId xmlns:a16="http://schemas.microsoft.com/office/drawing/2014/main" id="{D059E8CE-00BD-34C0-5548-301D71CCB772}"/>
              </a:ext>
            </a:extLst>
          </p:cNvPr>
          <p:cNvSpPr/>
          <p:nvPr/>
        </p:nvSpPr>
        <p:spPr>
          <a:xfrm>
            <a:off x="3756941" y="6545408"/>
            <a:ext cx="488809" cy="43"/>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988;p37">
            <a:extLst>
              <a:ext uri="{FF2B5EF4-FFF2-40B4-BE49-F238E27FC236}">
                <a16:creationId xmlns:a16="http://schemas.microsoft.com/office/drawing/2014/main" id="{3942C9F9-02AC-5C6B-1B17-3A91E344E25C}"/>
              </a:ext>
            </a:extLst>
          </p:cNvPr>
          <p:cNvSpPr/>
          <p:nvPr/>
        </p:nvSpPr>
        <p:spPr>
          <a:xfrm>
            <a:off x="3756941" y="6579041"/>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989;p37">
            <a:extLst>
              <a:ext uri="{FF2B5EF4-FFF2-40B4-BE49-F238E27FC236}">
                <a16:creationId xmlns:a16="http://schemas.microsoft.com/office/drawing/2014/main" id="{1575F7EF-7773-00BC-DA3B-8977FD443ED0}"/>
              </a:ext>
            </a:extLst>
          </p:cNvPr>
          <p:cNvSpPr/>
          <p:nvPr/>
        </p:nvSpPr>
        <p:spPr>
          <a:xfrm>
            <a:off x="3756941" y="6612717"/>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990;p37">
            <a:extLst>
              <a:ext uri="{FF2B5EF4-FFF2-40B4-BE49-F238E27FC236}">
                <a16:creationId xmlns:a16="http://schemas.microsoft.com/office/drawing/2014/main" id="{C6097340-98C9-20E5-9B79-DABD4B29EEEE}"/>
              </a:ext>
            </a:extLst>
          </p:cNvPr>
          <p:cNvSpPr/>
          <p:nvPr/>
        </p:nvSpPr>
        <p:spPr>
          <a:xfrm>
            <a:off x="3756941" y="6646393"/>
            <a:ext cx="488809" cy="43"/>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991;p37">
            <a:extLst>
              <a:ext uri="{FF2B5EF4-FFF2-40B4-BE49-F238E27FC236}">
                <a16:creationId xmlns:a16="http://schemas.microsoft.com/office/drawing/2014/main" id="{30AD27C2-6D3A-52B7-226D-5F3C5E188608}"/>
              </a:ext>
            </a:extLst>
          </p:cNvPr>
          <p:cNvSpPr/>
          <p:nvPr/>
        </p:nvSpPr>
        <p:spPr>
          <a:xfrm>
            <a:off x="3756941" y="6681387"/>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992;p37">
            <a:extLst>
              <a:ext uri="{FF2B5EF4-FFF2-40B4-BE49-F238E27FC236}">
                <a16:creationId xmlns:a16="http://schemas.microsoft.com/office/drawing/2014/main" id="{430F6026-B3A4-7175-2012-8BE0F903F53A}"/>
              </a:ext>
            </a:extLst>
          </p:cNvPr>
          <p:cNvSpPr/>
          <p:nvPr/>
        </p:nvSpPr>
        <p:spPr>
          <a:xfrm>
            <a:off x="3756941" y="6715063"/>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993;p37">
            <a:extLst>
              <a:ext uri="{FF2B5EF4-FFF2-40B4-BE49-F238E27FC236}">
                <a16:creationId xmlns:a16="http://schemas.microsoft.com/office/drawing/2014/main" id="{0A39E0F4-342F-1BE2-8F41-700DC7D7E20C}"/>
              </a:ext>
            </a:extLst>
          </p:cNvPr>
          <p:cNvSpPr/>
          <p:nvPr/>
        </p:nvSpPr>
        <p:spPr>
          <a:xfrm>
            <a:off x="3756941" y="6748739"/>
            <a:ext cx="488809" cy="43"/>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994;p37">
            <a:extLst>
              <a:ext uri="{FF2B5EF4-FFF2-40B4-BE49-F238E27FC236}">
                <a16:creationId xmlns:a16="http://schemas.microsoft.com/office/drawing/2014/main" id="{C72CED45-6B5F-4737-4D85-7B61F8BEEAD0}"/>
              </a:ext>
            </a:extLst>
          </p:cNvPr>
          <p:cNvSpPr/>
          <p:nvPr/>
        </p:nvSpPr>
        <p:spPr>
          <a:xfrm>
            <a:off x="0" y="5701088"/>
            <a:ext cx="3019048" cy="742016"/>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995;p37">
            <a:extLst>
              <a:ext uri="{FF2B5EF4-FFF2-40B4-BE49-F238E27FC236}">
                <a16:creationId xmlns:a16="http://schemas.microsoft.com/office/drawing/2014/main" id="{A27107E3-8B2C-13FC-B53A-0CA1E4B274B1}"/>
              </a:ext>
            </a:extLst>
          </p:cNvPr>
          <p:cNvSpPr/>
          <p:nvPr/>
        </p:nvSpPr>
        <p:spPr>
          <a:xfrm>
            <a:off x="2155850" y="5701088"/>
            <a:ext cx="156261" cy="742016"/>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996;p37">
            <a:extLst>
              <a:ext uri="{FF2B5EF4-FFF2-40B4-BE49-F238E27FC236}">
                <a16:creationId xmlns:a16="http://schemas.microsoft.com/office/drawing/2014/main" id="{23A0F0ED-3064-D72E-5127-A0277F991E4A}"/>
              </a:ext>
            </a:extLst>
          </p:cNvPr>
          <p:cNvSpPr/>
          <p:nvPr/>
        </p:nvSpPr>
        <p:spPr>
          <a:xfrm>
            <a:off x="402622" y="5699771"/>
            <a:ext cx="156261" cy="743335"/>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997;p37">
            <a:extLst>
              <a:ext uri="{FF2B5EF4-FFF2-40B4-BE49-F238E27FC236}">
                <a16:creationId xmlns:a16="http://schemas.microsoft.com/office/drawing/2014/main" id="{ADF862B7-9B02-8ECA-6F19-46943846E60F}"/>
              </a:ext>
            </a:extLst>
          </p:cNvPr>
          <p:cNvSpPr/>
          <p:nvPr/>
        </p:nvSpPr>
        <p:spPr>
          <a:xfrm>
            <a:off x="1001857" y="5876143"/>
            <a:ext cx="962823" cy="472695"/>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998;p37">
            <a:extLst>
              <a:ext uri="{FF2B5EF4-FFF2-40B4-BE49-F238E27FC236}">
                <a16:creationId xmlns:a16="http://schemas.microsoft.com/office/drawing/2014/main" id="{A656068A-7E45-3575-15BE-17F7D4BBE3A4}"/>
              </a:ext>
            </a:extLst>
          </p:cNvPr>
          <p:cNvSpPr/>
          <p:nvPr/>
        </p:nvSpPr>
        <p:spPr>
          <a:xfrm>
            <a:off x="1078606" y="5915219"/>
            <a:ext cx="809325" cy="395904"/>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999;p37">
            <a:extLst>
              <a:ext uri="{FF2B5EF4-FFF2-40B4-BE49-F238E27FC236}">
                <a16:creationId xmlns:a16="http://schemas.microsoft.com/office/drawing/2014/main" id="{0CB9693E-3219-704F-383C-316C53F376FB}"/>
              </a:ext>
            </a:extLst>
          </p:cNvPr>
          <p:cNvSpPr/>
          <p:nvPr/>
        </p:nvSpPr>
        <p:spPr>
          <a:xfrm>
            <a:off x="3019005" y="5701089"/>
            <a:ext cx="622152" cy="44476"/>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000;p37">
            <a:extLst>
              <a:ext uri="{FF2B5EF4-FFF2-40B4-BE49-F238E27FC236}">
                <a16:creationId xmlns:a16="http://schemas.microsoft.com/office/drawing/2014/main" id="{7AD98354-2E46-9F72-E093-14FC14797823}"/>
              </a:ext>
            </a:extLst>
          </p:cNvPr>
          <p:cNvSpPr/>
          <p:nvPr/>
        </p:nvSpPr>
        <p:spPr>
          <a:xfrm>
            <a:off x="3019005" y="5745522"/>
            <a:ext cx="557523" cy="651789"/>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001;p37">
            <a:extLst>
              <a:ext uri="{FF2B5EF4-FFF2-40B4-BE49-F238E27FC236}">
                <a16:creationId xmlns:a16="http://schemas.microsoft.com/office/drawing/2014/main" id="{44AAD336-6CA1-C1D5-8897-C76787BB5EAC}"/>
              </a:ext>
            </a:extLst>
          </p:cNvPr>
          <p:cNvSpPr/>
          <p:nvPr/>
        </p:nvSpPr>
        <p:spPr>
          <a:xfrm>
            <a:off x="3019005" y="6397269"/>
            <a:ext cx="622152" cy="45836"/>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002;p37">
            <a:extLst>
              <a:ext uri="{FF2B5EF4-FFF2-40B4-BE49-F238E27FC236}">
                <a16:creationId xmlns:a16="http://schemas.microsoft.com/office/drawing/2014/main" id="{BDFBCDAC-7ACD-F087-D5F1-E35A345F6FCD}"/>
              </a:ext>
            </a:extLst>
          </p:cNvPr>
          <p:cNvSpPr/>
          <p:nvPr/>
        </p:nvSpPr>
        <p:spPr>
          <a:xfrm>
            <a:off x="3019005" y="5781876"/>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003;p37">
            <a:extLst>
              <a:ext uri="{FF2B5EF4-FFF2-40B4-BE49-F238E27FC236}">
                <a16:creationId xmlns:a16="http://schemas.microsoft.com/office/drawing/2014/main" id="{2E82D106-6BC8-C5F7-7F4E-6CF36A82E54E}"/>
              </a:ext>
            </a:extLst>
          </p:cNvPr>
          <p:cNvSpPr/>
          <p:nvPr/>
        </p:nvSpPr>
        <p:spPr>
          <a:xfrm>
            <a:off x="3019005" y="5823631"/>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004;p37">
            <a:extLst>
              <a:ext uri="{FF2B5EF4-FFF2-40B4-BE49-F238E27FC236}">
                <a16:creationId xmlns:a16="http://schemas.microsoft.com/office/drawing/2014/main" id="{461F03B7-2FF0-B023-1D9C-B175CDE5092C}"/>
              </a:ext>
            </a:extLst>
          </p:cNvPr>
          <p:cNvSpPr/>
          <p:nvPr/>
        </p:nvSpPr>
        <p:spPr>
          <a:xfrm>
            <a:off x="3019005" y="5865385"/>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005;p37">
            <a:extLst>
              <a:ext uri="{FF2B5EF4-FFF2-40B4-BE49-F238E27FC236}">
                <a16:creationId xmlns:a16="http://schemas.microsoft.com/office/drawing/2014/main" id="{151C366F-9AA8-3A75-4342-098BAF0B3A6D}"/>
              </a:ext>
            </a:extLst>
          </p:cNvPr>
          <p:cNvSpPr/>
          <p:nvPr/>
        </p:nvSpPr>
        <p:spPr>
          <a:xfrm>
            <a:off x="3019005" y="5907140"/>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006;p37">
            <a:extLst>
              <a:ext uri="{FF2B5EF4-FFF2-40B4-BE49-F238E27FC236}">
                <a16:creationId xmlns:a16="http://schemas.microsoft.com/office/drawing/2014/main" id="{A29C4FB4-C109-6FBF-B800-3E2D451A87E0}"/>
              </a:ext>
            </a:extLst>
          </p:cNvPr>
          <p:cNvSpPr/>
          <p:nvPr/>
        </p:nvSpPr>
        <p:spPr>
          <a:xfrm>
            <a:off x="3019005" y="5950213"/>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007;p37">
            <a:extLst>
              <a:ext uri="{FF2B5EF4-FFF2-40B4-BE49-F238E27FC236}">
                <a16:creationId xmlns:a16="http://schemas.microsoft.com/office/drawing/2014/main" id="{E38AD981-8D5F-ABEF-50B0-344EAEE6D2FE}"/>
              </a:ext>
            </a:extLst>
          </p:cNvPr>
          <p:cNvSpPr/>
          <p:nvPr/>
        </p:nvSpPr>
        <p:spPr>
          <a:xfrm>
            <a:off x="3019005" y="5991968"/>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008;p37">
            <a:extLst>
              <a:ext uri="{FF2B5EF4-FFF2-40B4-BE49-F238E27FC236}">
                <a16:creationId xmlns:a16="http://schemas.microsoft.com/office/drawing/2014/main" id="{8C582C77-CA1E-FBC4-52F6-C5A428C7B0AE}"/>
              </a:ext>
            </a:extLst>
          </p:cNvPr>
          <p:cNvSpPr/>
          <p:nvPr/>
        </p:nvSpPr>
        <p:spPr>
          <a:xfrm>
            <a:off x="3019005" y="6033723"/>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009;p37">
            <a:extLst>
              <a:ext uri="{FF2B5EF4-FFF2-40B4-BE49-F238E27FC236}">
                <a16:creationId xmlns:a16="http://schemas.microsoft.com/office/drawing/2014/main" id="{CDD5D586-5DE8-9ADD-7B55-83ADAD2A1914}"/>
              </a:ext>
            </a:extLst>
          </p:cNvPr>
          <p:cNvSpPr/>
          <p:nvPr/>
        </p:nvSpPr>
        <p:spPr>
          <a:xfrm>
            <a:off x="3019005" y="6075435"/>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010;p37">
            <a:extLst>
              <a:ext uri="{FF2B5EF4-FFF2-40B4-BE49-F238E27FC236}">
                <a16:creationId xmlns:a16="http://schemas.microsoft.com/office/drawing/2014/main" id="{A628228A-F7BE-CD6F-52AA-342D2206D33A}"/>
              </a:ext>
            </a:extLst>
          </p:cNvPr>
          <p:cNvSpPr/>
          <p:nvPr/>
        </p:nvSpPr>
        <p:spPr>
          <a:xfrm>
            <a:off x="3019005" y="6117189"/>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011;p37">
            <a:extLst>
              <a:ext uri="{FF2B5EF4-FFF2-40B4-BE49-F238E27FC236}">
                <a16:creationId xmlns:a16="http://schemas.microsoft.com/office/drawing/2014/main" id="{322F4BD4-574F-48ED-5690-080B232C18C0}"/>
              </a:ext>
            </a:extLst>
          </p:cNvPr>
          <p:cNvSpPr/>
          <p:nvPr/>
        </p:nvSpPr>
        <p:spPr>
          <a:xfrm>
            <a:off x="3019005" y="6158944"/>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012;p37">
            <a:extLst>
              <a:ext uri="{FF2B5EF4-FFF2-40B4-BE49-F238E27FC236}">
                <a16:creationId xmlns:a16="http://schemas.microsoft.com/office/drawing/2014/main" id="{80F20C77-5DC9-8E0E-A323-CE8E57E51997}"/>
              </a:ext>
            </a:extLst>
          </p:cNvPr>
          <p:cNvSpPr/>
          <p:nvPr/>
        </p:nvSpPr>
        <p:spPr>
          <a:xfrm>
            <a:off x="3019005" y="6202016"/>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013;p37">
            <a:extLst>
              <a:ext uri="{FF2B5EF4-FFF2-40B4-BE49-F238E27FC236}">
                <a16:creationId xmlns:a16="http://schemas.microsoft.com/office/drawing/2014/main" id="{13B134C0-7F42-0B3E-E3CF-6D553DF040B0}"/>
              </a:ext>
            </a:extLst>
          </p:cNvPr>
          <p:cNvSpPr/>
          <p:nvPr/>
        </p:nvSpPr>
        <p:spPr>
          <a:xfrm>
            <a:off x="3019005" y="6243771"/>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014;p37">
            <a:extLst>
              <a:ext uri="{FF2B5EF4-FFF2-40B4-BE49-F238E27FC236}">
                <a16:creationId xmlns:a16="http://schemas.microsoft.com/office/drawing/2014/main" id="{65FD7D90-EA11-96D9-C16D-F22484D02199}"/>
              </a:ext>
            </a:extLst>
          </p:cNvPr>
          <p:cNvSpPr/>
          <p:nvPr/>
        </p:nvSpPr>
        <p:spPr>
          <a:xfrm>
            <a:off x="3019005" y="6285525"/>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015;p37">
            <a:extLst>
              <a:ext uri="{FF2B5EF4-FFF2-40B4-BE49-F238E27FC236}">
                <a16:creationId xmlns:a16="http://schemas.microsoft.com/office/drawing/2014/main" id="{392B6AF7-C27D-0963-BDAB-93AAA3F1BC33}"/>
              </a:ext>
            </a:extLst>
          </p:cNvPr>
          <p:cNvSpPr/>
          <p:nvPr/>
        </p:nvSpPr>
        <p:spPr>
          <a:xfrm>
            <a:off x="3019005" y="6327237"/>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016;p37">
            <a:extLst>
              <a:ext uri="{FF2B5EF4-FFF2-40B4-BE49-F238E27FC236}">
                <a16:creationId xmlns:a16="http://schemas.microsoft.com/office/drawing/2014/main" id="{3D316BCB-EC29-FE04-216D-2DB8884E333F}"/>
              </a:ext>
            </a:extLst>
          </p:cNvPr>
          <p:cNvSpPr/>
          <p:nvPr/>
        </p:nvSpPr>
        <p:spPr>
          <a:xfrm>
            <a:off x="3019005" y="6368992"/>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017;p37">
            <a:extLst>
              <a:ext uri="{FF2B5EF4-FFF2-40B4-BE49-F238E27FC236}">
                <a16:creationId xmlns:a16="http://schemas.microsoft.com/office/drawing/2014/main" id="{0B58B451-CF10-170A-1E83-BA09ED5DAFFF}"/>
              </a:ext>
            </a:extLst>
          </p:cNvPr>
          <p:cNvSpPr/>
          <p:nvPr/>
        </p:nvSpPr>
        <p:spPr>
          <a:xfrm>
            <a:off x="626149" y="4704632"/>
            <a:ext cx="439019" cy="561944"/>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018;p37">
            <a:extLst>
              <a:ext uri="{FF2B5EF4-FFF2-40B4-BE49-F238E27FC236}">
                <a16:creationId xmlns:a16="http://schemas.microsoft.com/office/drawing/2014/main" id="{2A227BB2-7BB7-8FE0-AE38-2B91AC9E4F9B}"/>
              </a:ext>
            </a:extLst>
          </p:cNvPr>
          <p:cNvSpPr/>
          <p:nvPr/>
        </p:nvSpPr>
        <p:spPr>
          <a:xfrm>
            <a:off x="1244220" y="3968060"/>
            <a:ext cx="402664" cy="160385"/>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019;p37">
            <a:extLst>
              <a:ext uri="{FF2B5EF4-FFF2-40B4-BE49-F238E27FC236}">
                <a16:creationId xmlns:a16="http://schemas.microsoft.com/office/drawing/2014/main" id="{D45F7370-AAFE-88FD-E01C-02D005198F2E}"/>
              </a:ext>
            </a:extLst>
          </p:cNvPr>
          <p:cNvSpPr/>
          <p:nvPr/>
        </p:nvSpPr>
        <p:spPr>
          <a:xfrm>
            <a:off x="1221345" y="4075804"/>
            <a:ext cx="456537" cy="137552"/>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020;p37">
            <a:extLst>
              <a:ext uri="{FF2B5EF4-FFF2-40B4-BE49-F238E27FC236}">
                <a16:creationId xmlns:a16="http://schemas.microsoft.com/office/drawing/2014/main" id="{406BF956-748D-1EE6-EAD2-F7EBADB4A287}"/>
              </a:ext>
            </a:extLst>
          </p:cNvPr>
          <p:cNvSpPr/>
          <p:nvPr/>
        </p:nvSpPr>
        <p:spPr>
          <a:xfrm>
            <a:off x="643669" y="4118876"/>
            <a:ext cx="1432796" cy="1120232"/>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021;p37">
            <a:extLst>
              <a:ext uri="{FF2B5EF4-FFF2-40B4-BE49-F238E27FC236}">
                <a16:creationId xmlns:a16="http://schemas.microsoft.com/office/drawing/2014/main" id="{0C893150-406D-3E50-8001-E093FB78B221}"/>
              </a:ext>
            </a:extLst>
          </p:cNvPr>
          <p:cNvSpPr/>
          <p:nvPr/>
        </p:nvSpPr>
        <p:spPr>
          <a:xfrm>
            <a:off x="2157210" y="6167023"/>
            <a:ext cx="592516" cy="216469"/>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022;p37">
            <a:extLst>
              <a:ext uri="{FF2B5EF4-FFF2-40B4-BE49-F238E27FC236}">
                <a16:creationId xmlns:a16="http://schemas.microsoft.com/office/drawing/2014/main" id="{B0B888FA-62B8-ABC1-FDCF-D035D1CE140E}"/>
              </a:ext>
            </a:extLst>
          </p:cNvPr>
          <p:cNvSpPr/>
          <p:nvPr/>
        </p:nvSpPr>
        <p:spPr>
          <a:xfrm>
            <a:off x="2176047" y="6350157"/>
            <a:ext cx="601956" cy="76791"/>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023;p37">
            <a:extLst>
              <a:ext uri="{FF2B5EF4-FFF2-40B4-BE49-F238E27FC236}">
                <a16:creationId xmlns:a16="http://schemas.microsoft.com/office/drawing/2014/main" id="{63130D0B-CBA3-D2EC-398A-9EDD9F95DD3A}"/>
              </a:ext>
            </a:extLst>
          </p:cNvPr>
          <p:cNvSpPr/>
          <p:nvPr/>
        </p:nvSpPr>
        <p:spPr>
          <a:xfrm>
            <a:off x="2596187" y="6214135"/>
            <a:ext cx="78152" cy="102388"/>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024;p37">
            <a:extLst>
              <a:ext uri="{FF2B5EF4-FFF2-40B4-BE49-F238E27FC236}">
                <a16:creationId xmlns:a16="http://schemas.microsoft.com/office/drawing/2014/main" id="{B2154910-E80D-58AA-DBEA-BD8529468B96}"/>
              </a:ext>
            </a:extLst>
          </p:cNvPr>
          <p:cNvSpPr/>
          <p:nvPr/>
        </p:nvSpPr>
        <p:spPr>
          <a:xfrm>
            <a:off x="2557112" y="6199337"/>
            <a:ext cx="70073" cy="105067"/>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025;p37">
            <a:extLst>
              <a:ext uri="{FF2B5EF4-FFF2-40B4-BE49-F238E27FC236}">
                <a16:creationId xmlns:a16="http://schemas.microsoft.com/office/drawing/2014/main" id="{EDF0DEB0-8228-B16B-CB47-058ACBD17AF9}"/>
              </a:ext>
            </a:extLst>
          </p:cNvPr>
          <p:cNvSpPr/>
          <p:nvPr/>
        </p:nvSpPr>
        <p:spPr>
          <a:xfrm>
            <a:off x="2522116" y="6172380"/>
            <a:ext cx="79512" cy="121267"/>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026;p37">
            <a:extLst>
              <a:ext uri="{FF2B5EF4-FFF2-40B4-BE49-F238E27FC236}">
                <a16:creationId xmlns:a16="http://schemas.microsoft.com/office/drawing/2014/main" id="{ABE68725-5BDA-8210-4B53-736FE5DEAA10}"/>
              </a:ext>
            </a:extLst>
          </p:cNvPr>
          <p:cNvSpPr/>
          <p:nvPr/>
        </p:nvSpPr>
        <p:spPr>
          <a:xfrm>
            <a:off x="782368" y="2590071"/>
            <a:ext cx="1252341" cy="1474084"/>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027;p37">
            <a:extLst>
              <a:ext uri="{FF2B5EF4-FFF2-40B4-BE49-F238E27FC236}">
                <a16:creationId xmlns:a16="http://schemas.microsoft.com/office/drawing/2014/main" id="{FFCAE07F-CAC0-D51D-B82D-043745A13846}"/>
              </a:ext>
            </a:extLst>
          </p:cNvPr>
          <p:cNvSpPr/>
          <p:nvPr/>
        </p:nvSpPr>
        <p:spPr>
          <a:xfrm>
            <a:off x="395905" y="2175755"/>
            <a:ext cx="2056225" cy="1458436"/>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028;p37">
            <a:extLst>
              <a:ext uri="{FF2B5EF4-FFF2-40B4-BE49-F238E27FC236}">
                <a16:creationId xmlns:a16="http://schemas.microsoft.com/office/drawing/2014/main" id="{05DBA937-6971-8307-454C-47403FEBEDBA}"/>
              </a:ext>
            </a:extLst>
          </p:cNvPr>
          <p:cNvSpPr/>
          <p:nvPr/>
        </p:nvSpPr>
        <p:spPr>
          <a:xfrm>
            <a:off x="1890567" y="3366528"/>
            <a:ext cx="297640" cy="359549"/>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029;p37">
            <a:extLst>
              <a:ext uri="{FF2B5EF4-FFF2-40B4-BE49-F238E27FC236}">
                <a16:creationId xmlns:a16="http://schemas.microsoft.com/office/drawing/2014/main" id="{14196FAA-C22B-31F6-5954-C4A959801A5A}"/>
              </a:ext>
            </a:extLst>
          </p:cNvPr>
          <p:cNvSpPr/>
          <p:nvPr/>
        </p:nvSpPr>
        <p:spPr>
          <a:xfrm>
            <a:off x="1970037" y="3434603"/>
            <a:ext cx="169697" cy="237475"/>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030;p37">
            <a:extLst>
              <a:ext uri="{FF2B5EF4-FFF2-40B4-BE49-F238E27FC236}">
                <a16:creationId xmlns:a16="http://schemas.microsoft.com/office/drawing/2014/main" id="{643CAD0C-663B-318B-E9C0-E4B76B4BE82F}"/>
              </a:ext>
            </a:extLst>
          </p:cNvPr>
          <p:cNvSpPr/>
          <p:nvPr/>
        </p:nvSpPr>
        <p:spPr>
          <a:xfrm>
            <a:off x="1947120" y="3425971"/>
            <a:ext cx="180497" cy="230416"/>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031;p37">
            <a:extLst>
              <a:ext uri="{FF2B5EF4-FFF2-40B4-BE49-F238E27FC236}">
                <a16:creationId xmlns:a16="http://schemas.microsoft.com/office/drawing/2014/main" id="{B7844FC3-293B-D7FB-ABB6-0A40B109AC03}"/>
              </a:ext>
            </a:extLst>
          </p:cNvPr>
          <p:cNvSpPr/>
          <p:nvPr/>
        </p:nvSpPr>
        <p:spPr>
          <a:xfrm>
            <a:off x="655785" y="3366528"/>
            <a:ext cx="297640" cy="359549"/>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032;p37">
            <a:extLst>
              <a:ext uri="{FF2B5EF4-FFF2-40B4-BE49-F238E27FC236}">
                <a16:creationId xmlns:a16="http://schemas.microsoft.com/office/drawing/2014/main" id="{2C4C6D00-EAE6-DEB8-861E-FB24201E0488}"/>
              </a:ext>
            </a:extLst>
          </p:cNvPr>
          <p:cNvSpPr/>
          <p:nvPr/>
        </p:nvSpPr>
        <p:spPr>
          <a:xfrm>
            <a:off x="704260" y="3434603"/>
            <a:ext cx="169697" cy="237475"/>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033;p37">
            <a:extLst>
              <a:ext uri="{FF2B5EF4-FFF2-40B4-BE49-F238E27FC236}">
                <a16:creationId xmlns:a16="http://schemas.microsoft.com/office/drawing/2014/main" id="{D976CA19-8B0F-2ACB-FAE9-91B5CDC745D3}"/>
              </a:ext>
            </a:extLst>
          </p:cNvPr>
          <p:cNvSpPr/>
          <p:nvPr/>
        </p:nvSpPr>
        <p:spPr>
          <a:xfrm>
            <a:off x="715017" y="3425971"/>
            <a:ext cx="180497" cy="230416"/>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034;p37">
            <a:extLst>
              <a:ext uri="{FF2B5EF4-FFF2-40B4-BE49-F238E27FC236}">
                <a16:creationId xmlns:a16="http://schemas.microsoft.com/office/drawing/2014/main" id="{3B10FA4D-90CF-1907-2205-D3A48498E890}"/>
              </a:ext>
            </a:extLst>
          </p:cNvPr>
          <p:cNvSpPr/>
          <p:nvPr/>
        </p:nvSpPr>
        <p:spPr>
          <a:xfrm>
            <a:off x="1430033" y="3476570"/>
            <a:ext cx="87591" cy="387868"/>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035;p37">
            <a:extLst>
              <a:ext uri="{FF2B5EF4-FFF2-40B4-BE49-F238E27FC236}">
                <a16:creationId xmlns:a16="http://schemas.microsoft.com/office/drawing/2014/main" id="{0132B3C1-9B82-2188-BF07-FCDFB0AC7012}"/>
              </a:ext>
            </a:extLst>
          </p:cNvPr>
          <p:cNvSpPr/>
          <p:nvPr/>
        </p:nvSpPr>
        <p:spPr>
          <a:xfrm>
            <a:off x="1329048" y="3833441"/>
            <a:ext cx="286883" cy="12420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036;p37">
            <a:extLst>
              <a:ext uri="{FF2B5EF4-FFF2-40B4-BE49-F238E27FC236}">
                <a16:creationId xmlns:a16="http://schemas.microsoft.com/office/drawing/2014/main" id="{73897C69-05D9-C0BA-E058-7906F256A205}"/>
              </a:ext>
            </a:extLst>
          </p:cNvPr>
          <p:cNvSpPr/>
          <p:nvPr/>
        </p:nvSpPr>
        <p:spPr>
          <a:xfrm>
            <a:off x="1194387" y="3529252"/>
            <a:ext cx="95669" cy="130792"/>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037;p37">
            <a:extLst>
              <a:ext uri="{FF2B5EF4-FFF2-40B4-BE49-F238E27FC236}">
                <a16:creationId xmlns:a16="http://schemas.microsoft.com/office/drawing/2014/main" id="{EFA6A9FF-3235-6055-A788-6F3FE2E4614F}"/>
              </a:ext>
            </a:extLst>
          </p:cNvPr>
          <p:cNvSpPr/>
          <p:nvPr/>
        </p:nvSpPr>
        <p:spPr>
          <a:xfrm>
            <a:off x="1654922" y="3538650"/>
            <a:ext cx="88909" cy="121012"/>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038;p37">
            <a:extLst>
              <a:ext uri="{FF2B5EF4-FFF2-40B4-BE49-F238E27FC236}">
                <a16:creationId xmlns:a16="http://schemas.microsoft.com/office/drawing/2014/main" id="{6042493E-665B-A263-46C7-61DE3A942C0B}"/>
              </a:ext>
            </a:extLst>
          </p:cNvPr>
          <p:cNvSpPr/>
          <p:nvPr/>
        </p:nvSpPr>
        <p:spPr>
          <a:xfrm>
            <a:off x="1090723" y="3300920"/>
            <a:ext cx="238367" cy="191851"/>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039;p37">
            <a:extLst>
              <a:ext uri="{FF2B5EF4-FFF2-40B4-BE49-F238E27FC236}">
                <a16:creationId xmlns:a16="http://schemas.microsoft.com/office/drawing/2014/main" id="{E299CA7E-0AD8-C30F-62B6-44990CC1A83F}"/>
              </a:ext>
            </a:extLst>
          </p:cNvPr>
          <p:cNvSpPr/>
          <p:nvPr/>
        </p:nvSpPr>
        <p:spPr>
          <a:xfrm>
            <a:off x="1594329" y="3284804"/>
            <a:ext cx="239728" cy="191808"/>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040;p37">
            <a:extLst>
              <a:ext uri="{FF2B5EF4-FFF2-40B4-BE49-F238E27FC236}">
                <a16:creationId xmlns:a16="http://schemas.microsoft.com/office/drawing/2014/main" id="{C5EF19A5-86E5-A70E-E79A-DFC240D37E0A}"/>
              </a:ext>
            </a:extLst>
          </p:cNvPr>
          <p:cNvSpPr/>
          <p:nvPr/>
        </p:nvSpPr>
        <p:spPr>
          <a:xfrm>
            <a:off x="1147275" y="3725695"/>
            <a:ext cx="144143" cy="84869"/>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041;p37">
            <a:extLst>
              <a:ext uri="{FF2B5EF4-FFF2-40B4-BE49-F238E27FC236}">
                <a16:creationId xmlns:a16="http://schemas.microsoft.com/office/drawing/2014/main" id="{E241ACF0-EBCB-A119-AC9C-F09690C35271}"/>
              </a:ext>
            </a:extLst>
          </p:cNvPr>
          <p:cNvSpPr/>
          <p:nvPr/>
        </p:nvSpPr>
        <p:spPr>
          <a:xfrm>
            <a:off x="1638763" y="3725695"/>
            <a:ext cx="145461" cy="84869"/>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042;p37">
            <a:extLst>
              <a:ext uri="{FF2B5EF4-FFF2-40B4-BE49-F238E27FC236}">
                <a16:creationId xmlns:a16="http://schemas.microsoft.com/office/drawing/2014/main" id="{A6B08426-01AA-995D-13B5-071BD7ACD612}"/>
              </a:ext>
            </a:extLst>
          </p:cNvPr>
          <p:cNvSpPr/>
          <p:nvPr/>
        </p:nvSpPr>
        <p:spPr>
          <a:xfrm>
            <a:off x="1399497" y="2555756"/>
            <a:ext cx="329955" cy="156005"/>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043;p37">
            <a:extLst>
              <a:ext uri="{FF2B5EF4-FFF2-40B4-BE49-F238E27FC236}">
                <a16:creationId xmlns:a16="http://schemas.microsoft.com/office/drawing/2014/main" id="{C1B89D0F-FF70-EAB1-AE42-47825D1CB394}"/>
              </a:ext>
            </a:extLst>
          </p:cNvPr>
          <p:cNvSpPr/>
          <p:nvPr/>
        </p:nvSpPr>
        <p:spPr>
          <a:xfrm>
            <a:off x="1927341" y="2920451"/>
            <a:ext cx="293600" cy="102388"/>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044;p37">
            <a:extLst>
              <a:ext uri="{FF2B5EF4-FFF2-40B4-BE49-F238E27FC236}">
                <a16:creationId xmlns:a16="http://schemas.microsoft.com/office/drawing/2014/main" id="{CA71A8B9-9B7A-8565-7E06-BE50F1BE8CA2}"/>
              </a:ext>
            </a:extLst>
          </p:cNvPr>
          <p:cNvSpPr/>
          <p:nvPr/>
        </p:nvSpPr>
        <p:spPr>
          <a:xfrm>
            <a:off x="827179" y="2762914"/>
            <a:ext cx="358231" cy="118545"/>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045;p37">
            <a:extLst>
              <a:ext uri="{FF2B5EF4-FFF2-40B4-BE49-F238E27FC236}">
                <a16:creationId xmlns:a16="http://schemas.microsoft.com/office/drawing/2014/main" id="{B31A6720-9D2F-51B6-6F51-02134BBC2649}"/>
              </a:ext>
            </a:extLst>
          </p:cNvPr>
          <p:cNvSpPr/>
          <p:nvPr/>
        </p:nvSpPr>
        <p:spPr>
          <a:xfrm>
            <a:off x="615770" y="3137515"/>
            <a:ext cx="233009" cy="108851"/>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046;p37">
            <a:extLst>
              <a:ext uri="{FF2B5EF4-FFF2-40B4-BE49-F238E27FC236}">
                <a16:creationId xmlns:a16="http://schemas.microsoft.com/office/drawing/2014/main" id="{0F3EC773-C691-C90B-91FC-7DF1946EC9FC}"/>
              </a:ext>
            </a:extLst>
          </p:cNvPr>
          <p:cNvSpPr/>
          <p:nvPr/>
        </p:nvSpPr>
        <p:spPr>
          <a:xfrm>
            <a:off x="2031557" y="2552312"/>
            <a:ext cx="200695" cy="98859"/>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7" name="Google Shape;1047;p37">
            <a:extLst>
              <a:ext uri="{FF2B5EF4-FFF2-40B4-BE49-F238E27FC236}">
                <a16:creationId xmlns:a16="http://schemas.microsoft.com/office/drawing/2014/main" id="{C2BF2867-0061-DE8F-A4B7-CFA90AD59AAA}"/>
              </a:ext>
            </a:extLst>
          </p:cNvPr>
          <p:cNvSpPr/>
          <p:nvPr/>
        </p:nvSpPr>
        <p:spPr>
          <a:xfrm>
            <a:off x="1010864" y="2489554"/>
            <a:ext cx="255885" cy="79469"/>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8" name="Google Shape;1048;p37">
            <a:extLst>
              <a:ext uri="{FF2B5EF4-FFF2-40B4-BE49-F238E27FC236}">
                <a16:creationId xmlns:a16="http://schemas.microsoft.com/office/drawing/2014/main" id="{B083F278-3653-5CAA-475A-CD5CA41F6586}"/>
              </a:ext>
            </a:extLst>
          </p:cNvPr>
          <p:cNvSpPr/>
          <p:nvPr/>
        </p:nvSpPr>
        <p:spPr>
          <a:xfrm>
            <a:off x="783687" y="4948358"/>
            <a:ext cx="981701" cy="1423357"/>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9" name="Google Shape;1049;p37">
            <a:extLst>
              <a:ext uri="{FF2B5EF4-FFF2-40B4-BE49-F238E27FC236}">
                <a16:creationId xmlns:a16="http://schemas.microsoft.com/office/drawing/2014/main" id="{9A66E585-FF9B-404C-B0CE-BB9EE00D17AA}"/>
              </a:ext>
            </a:extLst>
          </p:cNvPr>
          <p:cNvSpPr/>
          <p:nvPr/>
        </p:nvSpPr>
        <p:spPr>
          <a:xfrm>
            <a:off x="1594330" y="5099175"/>
            <a:ext cx="816087" cy="1172915"/>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0" name="Google Shape;1050;p37">
            <a:extLst>
              <a:ext uri="{FF2B5EF4-FFF2-40B4-BE49-F238E27FC236}">
                <a16:creationId xmlns:a16="http://schemas.microsoft.com/office/drawing/2014/main" id="{50239338-FFBD-BDDC-E552-63F9876F2F37}"/>
              </a:ext>
            </a:extLst>
          </p:cNvPr>
          <p:cNvSpPr/>
          <p:nvPr/>
        </p:nvSpPr>
        <p:spPr>
          <a:xfrm>
            <a:off x="1219984" y="6286844"/>
            <a:ext cx="548083" cy="354192"/>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1" name="Google Shape;1051;p37">
            <a:extLst>
              <a:ext uri="{FF2B5EF4-FFF2-40B4-BE49-F238E27FC236}">
                <a16:creationId xmlns:a16="http://schemas.microsoft.com/office/drawing/2014/main" id="{B3C363EC-31A1-80A6-238E-30065DC14AF5}"/>
              </a:ext>
            </a:extLst>
          </p:cNvPr>
          <p:cNvSpPr/>
          <p:nvPr/>
        </p:nvSpPr>
        <p:spPr>
          <a:xfrm>
            <a:off x="1205187" y="6471339"/>
            <a:ext cx="576359" cy="223571"/>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2" name="Google Shape;1052;p37">
            <a:extLst>
              <a:ext uri="{FF2B5EF4-FFF2-40B4-BE49-F238E27FC236}">
                <a16:creationId xmlns:a16="http://schemas.microsoft.com/office/drawing/2014/main" id="{49EBF2AB-2AF8-9D94-780D-76C0F1C53BDA}"/>
              </a:ext>
            </a:extLst>
          </p:cNvPr>
          <p:cNvSpPr/>
          <p:nvPr/>
        </p:nvSpPr>
        <p:spPr>
          <a:xfrm>
            <a:off x="1638763" y="6487794"/>
            <a:ext cx="101028" cy="76493"/>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3" name="Google Shape;1053;p37">
            <a:extLst>
              <a:ext uri="{FF2B5EF4-FFF2-40B4-BE49-F238E27FC236}">
                <a16:creationId xmlns:a16="http://schemas.microsoft.com/office/drawing/2014/main" id="{8FAAD1D7-307E-0F24-F207-43C72C3D4AC0}"/>
              </a:ext>
            </a:extLst>
          </p:cNvPr>
          <p:cNvSpPr/>
          <p:nvPr/>
        </p:nvSpPr>
        <p:spPr>
          <a:xfrm>
            <a:off x="1607810" y="6458752"/>
            <a:ext cx="92949" cy="81299"/>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4" name="Google Shape;1054;p37">
            <a:extLst>
              <a:ext uri="{FF2B5EF4-FFF2-40B4-BE49-F238E27FC236}">
                <a16:creationId xmlns:a16="http://schemas.microsoft.com/office/drawing/2014/main" id="{C9DBDDE2-EC43-2133-1AC7-EA48E96D53B6}"/>
              </a:ext>
            </a:extLst>
          </p:cNvPr>
          <p:cNvSpPr/>
          <p:nvPr/>
        </p:nvSpPr>
        <p:spPr>
          <a:xfrm>
            <a:off x="1578173" y="6426480"/>
            <a:ext cx="106428" cy="92013"/>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5" name="Google Shape;1055;p37">
            <a:extLst>
              <a:ext uri="{FF2B5EF4-FFF2-40B4-BE49-F238E27FC236}">
                <a16:creationId xmlns:a16="http://schemas.microsoft.com/office/drawing/2014/main" id="{3645DEE9-AF56-D725-2B37-E07AFEEBD7E8}"/>
              </a:ext>
            </a:extLst>
          </p:cNvPr>
          <p:cNvSpPr/>
          <p:nvPr/>
        </p:nvSpPr>
        <p:spPr>
          <a:xfrm>
            <a:off x="647707" y="4644042"/>
            <a:ext cx="338035" cy="622876"/>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6" name="Google Shape;1056;p37">
            <a:extLst>
              <a:ext uri="{FF2B5EF4-FFF2-40B4-BE49-F238E27FC236}">
                <a16:creationId xmlns:a16="http://schemas.microsoft.com/office/drawing/2014/main" id="{E12543F2-66AE-DE66-841B-7E09AD1A00E9}"/>
              </a:ext>
            </a:extLst>
          </p:cNvPr>
          <p:cNvSpPr/>
          <p:nvPr/>
        </p:nvSpPr>
        <p:spPr>
          <a:xfrm>
            <a:off x="941266" y="3993571"/>
            <a:ext cx="1133839" cy="547700"/>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7" name="Google Shape;1057;p37">
            <a:extLst>
              <a:ext uri="{FF2B5EF4-FFF2-40B4-BE49-F238E27FC236}">
                <a16:creationId xmlns:a16="http://schemas.microsoft.com/office/drawing/2014/main" id="{D70CBF47-5576-261F-FCFA-59E0910C6941}"/>
              </a:ext>
            </a:extLst>
          </p:cNvPr>
          <p:cNvSpPr/>
          <p:nvPr/>
        </p:nvSpPr>
        <p:spPr>
          <a:xfrm>
            <a:off x="1660322" y="4048890"/>
            <a:ext cx="389185" cy="29491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8" name="Google Shape;1058;p37">
            <a:extLst>
              <a:ext uri="{FF2B5EF4-FFF2-40B4-BE49-F238E27FC236}">
                <a16:creationId xmlns:a16="http://schemas.microsoft.com/office/drawing/2014/main" id="{D7E4C400-8220-B5FE-EC77-F9EC535F2FC3}"/>
              </a:ext>
            </a:extLst>
          </p:cNvPr>
          <p:cNvSpPr/>
          <p:nvPr/>
        </p:nvSpPr>
        <p:spPr>
          <a:xfrm>
            <a:off x="968181" y="4001735"/>
            <a:ext cx="619473" cy="371709"/>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9" name="Google Shape;1059;p37">
            <a:extLst>
              <a:ext uri="{FF2B5EF4-FFF2-40B4-BE49-F238E27FC236}">
                <a16:creationId xmlns:a16="http://schemas.microsoft.com/office/drawing/2014/main" id="{5C6EFB26-D2A3-A5B8-F2C0-EFB334FDDE96}"/>
              </a:ext>
            </a:extLst>
          </p:cNvPr>
          <p:cNvSpPr/>
          <p:nvPr/>
        </p:nvSpPr>
        <p:spPr>
          <a:xfrm>
            <a:off x="1525661" y="4322207"/>
            <a:ext cx="164340" cy="1082687"/>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0" name="Google Shape;1060;p37">
            <a:extLst>
              <a:ext uri="{FF2B5EF4-FFF2-40B4-BE49-F238E27FC236}">
                <a16:creationId xmlns:a16="http://schemas.microsoft.com/office/drawing/2014/main" id="{D29EB911-3773-6FCA-6C31-FC71D00A44D1}"/>
              </a:ext>
            </a:extLst>
          </p:cNvPr>
          <p:cNvSpPr/>
          <p:nvPr/>
        </p:nvSpPr>
        <p:spPr>
          <a:xfrm>
            <a:off x="1689957" y="3984556"/>
            <a:ext cx="453816" cy="1420339"/>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1" name="Google Shape;1061;p37">
            <a:extLst>
              <a:ext uri="{FF2B5EF4-FFF2-40B4-BE49-F238E27FC236}">
                <a16:creationId xmlns:a16="http://schemas.microsoft.com/office/drawing/2014/main" id="{EA666AB3-D850-E909-770F-075D8CE51067}"/>
              </a:ext>
            </a:extLst>
          </p:cNvPr>
          <p:cNvSpPr/>
          <p:nvPr/>
        </p:nvSpPr>
        <p:spPr>
          <a:xfrm>
            <a:off x="1734391" y="4065047"/>
            <a:ext cx="359549" cy="657147"/>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2" name="Google Shape;1062;p37">
            <a:extLst>
              <a:ext uri="{FF2B5EF4-FFF2-40B4-BE49-F238E27FC236}">
                <a16:creationId xmlns:a16="http://schemas.microsoft.com/office/drawing/2014/main" id="{5323E5A0-4BB5-1D95-510E-D0A2BD053A86}"/>
              </a:ext>
            </a:extLst>
          </p:cNvPr>
          <p:cNvSpPr/>
          <p:nvPr/>
        </p:nvSpPr>
        <p:spPr>
          <a:xfrm>
            <a:off x="1734391" y="4490544"/>
            <a:ext cx="359549" cy="338035"/>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3" name="Google Shape;1063;p37">
            <a:extLst>
              <a:ext uri="{FF2B5EF4-FFF2-40B4-BE49-F238E27FC236}">
                <a16:creationId xmlns:a16="http://schemas.microsoft.com/office/drawing/2014/main" id="{41424813-1C55-AE03-5C10-69ECA7581A2F}"/>
              </a:ext>
            </a:extLst>
          </p:cNvPr>
          <p:cNvSpPr/>
          <p:nvPr/>
        </p:nvSpPr>
        <p:spPr>
          <a:xfrm>
            <a:off x="883991" y="3931916"/>
            <a:ext cx="642392" cy="1431181"/>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4" name="Google Shape;1064;p37">
            <a:extLst>
              <a:ext uri="{FF2B5EF4-FFF2-40B4-BE49-F238E27FC236}">
                <a16:creationId xmlns:a16="http://schemas.microsoft.com/office/drawing/2014/main" id="{41DD10AF-2742-A3C9-7AAF-185D09AA6EA6}"/>
              </a:ext>
            </a:extLst>
          </p:cNvPr>
          <p:cNvSpPr/>
          <p:nvPr/>
        </p:nvSpPr>
        <p:spPr>
          <a:xfrm>
            <a:off x="791765" y="4378759"/>
            <a:ext cx="250528" cy="386252"/>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5" name="Google Shape;1065;p37">
            <a:extLst>
              <a:ext uri="{FF2B5EF4-FFF2-40B4-BE49-F238E27FC236}">
                <a16:creationId xmlns:a16="http://schemas.microsoft.com/office/drawing/2014/main" id="{4BB9EFAB-D296-9351-4FA7-7AA855C1DE67}"/>
              </a:ext>
            </a:extLst>
          </p:cNvPr>
          <p:cNvSpPr/>
          <p:nvPr/>
        </p:nvSpPr>
        <p:spPr>
          <a:xfrm>
            <a:off x="791766" y="4549604"/>
            <a:ext cx="243767" cy="177989"/>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6" name="Google Shape;1066;p37">
            <a:extLst>
              <a:ext uri="{FF2B5EF4-FFF2-40B4-BE49-F238E27FC236}">
                <a16:creationId xmlns:a16="http://schemas.microsoft.com/office/drawing/2014/main" id="{751CF8D6-F7BC-7B77-00E7-67A354D78494}"/>
              </a:ext>
            </a:extLst>
          </p:cNvPr>
          <p:cNvSpPr/>
          <p:nvPr/>
        </p:nvSpPr>
        <p:spPr>
          <a:xfrm>
            <a:off x="1986195" y="4378759"/>
            <a:ext cx="250485" cy="386252"/>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7" name="Google Shape;1067;p37">
            <a:extLst>
              <a:ext uri="{FF2B5EF4-FFF2-40B4-BE49-F238E27FC236}">
                <a16:creationId xmlns:a16="http://schemas.microsoft.com/office/drawing/2014/main" id="{BEEE94D8-DBE1-8C7C-A73B-851DFB7203B1}"/>
              </a:ext>
            </a:extLst>
          </p:cNvPr>
          <p:cNvSpPr/>
          <p:nvPr/>
        </p:nvSpPr>
        <p:spPr>
          <a:xfrm>
            <a:off x="1992913" y="4549604"/>
            <a:ext cx="243767" cy="177989"/>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8" name="Google Shape;1068;p37">
            <a:extLst>
              <a:ext uri="{FF2B5EF4-FFF2-40B4-BE49-F238E27FC236}">
                <a16:creationId xmlns:a16="http://schemas.microsoft.com/office/drawing/2014/main" id="{58BECF5D-55F1-0F1F-2B0D-93CDB5DAFDDE}"/>
              </a:ext>
            </a:extLst>
          </p:cNvPr>
          <p:cNvSpPr/>
          <p:nvPr/>
        </p:nvSpPr>
        <p:spPr>
          <a:xfrm>
            <a:off x="2042745" y="4644042"/>
            <a:ext cx="177776" cy="117185"/>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9" name="Google Shape;1092;p37">
            <a:extLst>
              <a:ext uri="{FF2B5EF4-FFF2-40B4-BE49-F238E27FC236}">
                <a16:creationId xmlns:a16="http://schemas.microsoft.com/office/drawing/2014/main" id="{E314B931-05E2-1083-2BE2-B9710CFFAF66}"/>
              </a:ext>
            </a:extLst>
          </p:cNvPr>
          <p:cNvSpPr/>
          <p:nvPr/>
        </p:nvSpPr>
        <p:spPr>
          <a:xfrm>
            <a:off x="1989563" y="4456788"/>
            <a:ext cx="243767" cy="177989"/>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0" name="Google Shape;1093;p37">
            <a:extLst>
              <a:ext uri="{FF2B5EF4-FFF2-40B4-BE49-F238E27FC236}">
                <a16:creationId xmlns:a16="http://schemas.microsoft.com/office/drawing/2014/main" id="{26520C68-C88C-BE59-6B36-86365F340D44}"/>
              </a:ext>
            </a:extLst>
          </p:cNvPr>
          <p:cNvSpPr/>
          <p:nvPr/>
        </p:nvSpPr>
        <p:spPr>
          <a:xfrm>
            <a:off x="815069" y="4463752"/>
            <a:ext cx="243767" cy="177989"/>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841494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grpSp>
        <p:nvGrpSpPr>
          <p:cNvPr id="1596" name="Google Shape;1596;p40"/>
          <p:cNvGrpSpPr/>
          <p:nvPr/>
        </p:nvGrpSpPr>
        <p:grpSpPr>
          <a:xfrm>
            <a:off x="1365452" y="522848"/>
            <a:ext cx="8424136" cy="5812689"/>
            <a:chOff x="231275" y="1235000"/>
            <a:chExt cx="3506550" cy="2419400"/>
          </a:xfrm>
        </p:grpSpPr>
        <p:sp>
          <p:nvSpPr>
            <p:cNvPr id="1597" name="Google Shape;1597;p40"/>
            <p:cNvSpPr/>
            <p:nvPr/>
          </p:nvSpPr>
          <p:spPr>
            <a:xfrm>
              <a:off x="231275" y="1235000"/>
              <a:ext cx="3506550" cy="2419400"/>
            </a:xfrm>
            <a:custGeom>
              <a:avLst/>
              <a:gdLst/>
              <a:ahLst/>
              <a:cxnLst/>
              <a:rect l="l" t="t" r="r" b="b"/>
              <a:pathLst>
                <a:path w="140262" h="96776" extrusionOk="0">
                  <a:moveTo>
                    <a:pt x="36971" y="1"/>
                  </a:moveTo>
                  <a:cubicBezTo>
                    <a:pt x="36664" y="1"/>
                    <a:pt x="36358" y="44"/>
                    <a:pt x="36064" y="133"/>
                  </a:cubicBezTo>
                  <a:lnTo>
                    <a:pt x="14540" y="6524"/>
                  </a:lnTo>
                  <a:cubicBezTo>
                    <a:pt x="13764" y="6753"/>
                    <a:pt x="13102" y="7278"/>
                    <a:pt x="12691" y="7985"/>
                  </a:cubicBezTo>
                  <a:lnTo>
                    <a:pt x="9222" y="13965"/>
                  </a:lnTo>
                  <a:cubicBezTo>
                    <a:pt x="8879" y="14217"/>
                    <a:pt x="8582" y="14513"/>
                    <a:pt x="8377" y="14878"/>
                  </a:cubicBezTo>
                  <a:lnTo>
                    <a:pt x="3561" y="22753"/>
                  </a:lnTo>
                  <a:cubicBezTo>
                    <a:pt x="3264" y="23255"/>
                    <a:pt x="3104" y="23826"/>
                    <a:pt x="3104" y="24419"/>
                  </a:cubicBezTo>
                  <a:lnTo>
                    <a:pt x="3104" y="24556"/>
                  </a:lnTo>
                  <a:lnTo>
                    <a:pt x="799" y="28505"/>
                  </a:lnTo>
                  <a:cubicBezTo>
                    <a:pt x="0" y="29897"/>
                    <a:pt x="365" y="31678"/>
                    <a:pt x="1644" y="32636"/>
                  </a:cubicBezTo>
                  <a:lnTo>
                    <a:pt x="3104" y="33732"/>
                  </a:lnTo>
                  <a:lnTo>
                    <a:pt x="3104" y="46058"/>
                  </a:lnTo>
                  <a:cubicBezTo>
                    <a:pt x="3104" y="47450"/>
                    <a:pt x="3972" y="48660"/>
                    <a:pt x="5296" y="49094"/>
                  </a:cubicBezTo>
                  <a:cubicBezTo>
                    <a:pt x="5615" y="49185"/>
                    <a:pt x="5935" y="49253"/>
                    <a:pt x="6277" y="49253"/>
                  </a:cubicBezTo>
                  <a:cubicBezTo>
                    <a:pt x="7281" y="49253"/>
                    <a:pt x="8240" y="48751"/>
                    <a:pt x="8833" y="47952"/>
                  </a:cubicBezTo>
                  <a:lnTo>
                    <a:pt x="8879" y="47884"/>
                  </a:lnTo>
                  <a:lnTo>
                    <a:pt x="9130" y="48158"/>
                  </a:lnTo>
                  <a:cubicBezTo>
                    <a:pt x="9724" y="48842"/>
                    <a:pt x="10591" y="49253"/>
                    <a:pt x="11527" y="49253"/>
                  </a:cubicBezTo>
                  <a:cubicBezTo>
                    <a:pt x="11915" y="49253"/>
                    <a:pt x="12303" y="49185"/>
                    <a:pt x="12668" y="49025"/>
                  </a:cubicBezTo>
                  <a:cubicBezTo>
                    <a:pt x="13901" y="48569"/>
                    <a:pt x="14722" y="47336"/>
                    <a:pt x="14700" y="46012"/>
                  </a:cubicBezTo>
                  <a:lnTo>
                    <a:pt x="14540" y="34189"/>
                  </a:lnTo>
                  <a:lnTo>
                    <a:pt x="16891" y="36814"/>
                  </a:lnTo>
                  <a:cubicBezTo>
                    <a:pt x="16982" y="36882"/>
                    <a:pt x="17051" y="36950"/>
                    <a:pt x="17119" y="37019"/>
                  </a:cubicBezTo>
                  <a:lnTo>
                    <a:pt x="17119" y="93580"/>
                  </a:lnTo>
                  <a:cubicBezTo>
                    <a:pt x="17119" y="95337"/>
                    <a:pt x="18557" y="96775"/>
                    <a:pt x="20315" y="96775"/>
                  </a:cubicBezTo>
                  <a:lnTo>
                    <a:pt x="137066" y="96775"/>
                  </a:lnTo>
                  <a:cubicBezTo>
                    <a:pt x="138824" y="96775"/>
                    <a:pt x="140262" y="95337"/>
                    <a:pt x="140262" y="93580"/>
                  </a:cubicBezTo>
                  <a:lnTo>
                    <a:pt x="140262" y="16179"/>
                  </a:lnTo>
                  <a:cubicBezTo>
                    <a:pt x="140262" y="14422"/>
                    <a:pt x="138824" y="13007"/>
                    <a:pt x="137066" y="13007"/>
                  </a:cubicBezTo>
                  <a:lnTo>
                    <a:pt x="40606" y="13007"/>
                  </a:lnTo>
                  <a:lnTo>
                    <a:pt x="38552" y="11044"/>
                  </a:lnTo>
                  <a:lnTo>
                    <a:pt x="41999" y="7803"/>
                  </a:lnTo>
                  <a:cubicBezTo>
                    <a:pt x="42661" y="7164"/>
                    <a:pt x="43026" y="6273"/>
                    <a:pt x="43003" y="5360"/>
                  </a:cubicBezTo>
                  <a:cubicBezTo>
                    <a:pt x="42957" y="4447"/>
                    <a:pt x="42524" y="3580"/>
                    <a:pt x="41816" y="3009"/>
                  </a:cubicBezTo>
                  <a:lnTo>
                    <a:pt x="38963" y="704"/>
                  </a:lnTo>
                  <a:cubicBezTo>
                    <a:pt x="38403" y="240"/>
                    <a:pt x="37687" y="1"/>
                    <a:pt x="36971"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8" name="Google Shape;1598;p40"/>
            <p:cNvSpPr/>
            <p:nvPr/>
          </p:nvSpPr>
          <p:spPr>
            <a:xfrm>
              <a:off x="739125" y="1639475"/>
              <a:ext cx="2918825" cy="1935025"/>
            </a:xfrm>
            <a:custGeom>
              <a:avLst/>
              <a:gdLst/>
              <a:ahLst/>
              <a:cxnLst/>
              <a:rect l="l" t="t" r="r" b="b"/>
              <a:pathLst>
                <a:path w="116753" h="77401" extrusionOk="0">
                  <a:moveTo>
                    <a:pt x="1" y="0"/>
                  </a:moveTo>
                  <a:lnTo>
                    <a:pt x="1" y="77401"/>
                  </a:lnTo>
                  <a:lnTo>
                    <a:pt x="116752" y="77401"/>
                  </a:lnTo>
                  <a:lnTo>
                    <a:pt x="11675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9" name="Google Shape;1599;p40"/>
            <p:cNvSpPr/>
            <p:nvPr/>
          </p:nvSpPr>
          <p:spPr>
            <a:xfrm>
              <a:off x="739125" y="1639475"/>
              <a:ext cx="573525" cy="574075"/>
            </a:xfrm>
            <a:custGeom>
              <a:avLst/>
              <a:gdLst/>
              <a:ahLst/>
              <a:cxnLst/>
              <a:rect l="l" t="t" r="r" b="b"/>
              <a:pathLst>
                <a:path w="22941" h="22963" extrusionOk="0">
                  <a:moveTo>
                    <a:pt x="1" y="0"/>
                  </a:moveTo>
                  <a:lnTo>
                    <a:pt x="1" y="22963"/>
                  </a:lnTo>
                  <a:lnTo>
                    <a:pt x="22940" y="0"/>
                  </a:lnTo>
                  <a:close/>
                </a:path>
              </a:pathLst>
            </a:custGeom>
            <a:solidFill>
              <a:srgbClr val="FFC801">
                <a:alpha val="299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0" name="Google Shape;1600;p40"/>
            <p:cNvSpPr/>
            <p:nvPr/>
          </p:nvSpPr>
          <p:spPr>
            <a:xfrm>
              <a:off x="739125" y="1639475"/>
              <a:ext cx="1504225" cy="1504775"/>
            </a:xfrm>
            <a:custGeom>
              <a:avLst/>
              <a:gdLst/>
              <a:ahLst/>
              <a:cxnLst/>
              <a:rect l="l" t="t" r="r" b="b"/>
              <a:pathLst>
                <a:path w="60169" h="60191" extrusionOk="0">
                  <a:moveTo>
                    <a:pt x="39945" y="0"/>
                  </a:moveTo>
                  <a:lnTo>
                    <a:pt x="1" y="39945"/>
                  </a:lnTo>
                  <a:lnTo>
                    <a:pt x="1" y="60191"/>
                  </a:lnTo>
                  <a:lnTo>
                    <a:pt x="21548" y="38621"/>
                  </a:lnTo>
                  <a:cubicBezTo>
                    <a:pt x="34421" y="25747"/>
                    <a:pt x="47295" y="12874"/>
                    <a:pt x="60168" y="0"/>
                  </a:cubicBezTo>
                  <a:close/>
                </a:path>
              </a:pathLst>
            </a:custGeom>
            <a:solidFill>
              <a:srgbClr val="FFC801">
                <a:alpha val="299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1" name="Google Shape;1601;p40"/>
            <p:cNvSpPr/>
            <p:nvPr/>
          </p:nvSpPr>
          <p:spPr>
            <a:xfrm>
              <a:off x="1310325" y="1639475"/>
              <a:ext cx="2347625" cy="1935025"/>
            </a:xfrm>
            <a:custGeom>
              <a:avLst/>
              <a:gdLst/>
              <a:ahLst/>
              <a:cxnLst/>
              <a:rect l="l" t="t" r="r" b="b"/>
              <a:pathLst>
                <a:path w="93905" h="77401" extrusionOk="0">
                  <a:moveTo>
                    <a:pt x="77401" y="0"/>
                  </a:moveTo>
                  <a:lnTo>
                    <a:pt x="1" y="77401"/>
                  </a:lnTo>
                  <a:lnTo>
                    <a:pt x="33622" y="77401"/>
                  </a:lnTo>
                  <a:lnTo>
                    <a:pt x="51974" y="59049"/>
                  </a:lnTo>
                  <a:cubicBezTo>
                    <a:pt x="65966" y="45058"/>
                    <a:pt x="79935" y="31088"/>
                    <a:pt x="93904" y="17119"/>
                  </a:cubicBezTo>
                  <a:lnTo>
                    <a:pt x="93904" y="0"/>
                  </a:lnTo>
                  <a:close/>
                </a:path>
              </a:pathLst>
            </a:custGeom>
            <a:solidFill>
              <a:srgbClr val="FFC801">
                <a:alpha val="299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2" name="Google Shape;1602;p40"/>
            <p:cNvSpPr/>
            <p:nvPr/>
          </p:nvSpPr>
          <p:spPr>
            <a:xfrm>
              <a:off x="3152325" y="3068900"/>
              <a:ext cx="505625" cy="505600"/>
            </a:xfrm>
            <a:custGeom>
              <a:avLst/>
              <a:gdLst/>
              <a:ahLst/>
              <a:cxnLst/>
              <a:rect l="l" t="t" r="r" b="b"/>
              <a:pathLst>
                <a:path w="20225" h="20224" extrusionOk="0">
                  <a:moveTo>
                    <a:pt x="20224" y="1"/>
                  </a:moveTo>
                  <a:cubicBezTo>
                    <a:pt x="13491" y="6734"/>
                    <a:pt x="6757" y="13490"/>
                    <a:pt x="1" y="20224"/>
                  </a:cubicBezTo>
                  <a:lnTo>
                    <a:pt x="20224" y="20224"/>
                  </a:lnTo>
                  <a:lnTo>
                    <a:pt x="20224" y="1"/>
                  </a:lnTo>
                  <a:close/>
                </a:path>
              </a:pathLst>
            </a:custGeom>
            <a:solidFill>
              <a:srgbClr val="FFC801">
                <a:alpha val="299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3" name="Google Shape;1603;p40"/>
            <p:cNvSpPr/>
            <p:nvPr/>
          </p:nvSpPr>
          <p:spPr>
            <a:xfrm>
              <a:off x="856675" y="1746175"/>
              <a:ext cx="2683725" cy="1721625"/>
            </a:xfrm>
            <a:custGeom>
              <a:avLst/>
              <a:gdLst/>
              <a:ahLst/>
              <a:cxnLst/>
              <a:rect l="l" t="t" r="r" b="b"/>
              <a:pathLst>
                <a:path w="107349" h="68865" extrusionOk="0">
                  <a:moveTo>
                    <a:pt x="1" y="1"/>
                  </a:moveTo>
                  <a:lnTo>
                    <a:pt x="1" y="68865"/>
                  </a:lnTo>
                  <a:lnTo>
                    <a:pt x="107348" y="68865"/>
                  </a:lnTo>
                  <a:lnTo>
                    <a:pt x="10734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4" name="Google Shape;1604;p40"/>
            <p:cNvSpPr/>
            <p:nvPr/>
          </p:nvSpPr>
          <p:spPr>
            <a:xfrm>
              <a:off x="886350" y="1778700"/>
              <a:ext cx="2624375" cy="1656575"/>
            </a:xfrm>
            <a:custGeom>
              <a:avLst/>
              <a:gdLst/>
              <a:ahLst/>
              <a:cxnLst/>
              <a:rect l="l" t="t" r="r" b="b"/>
              <a:pathLst>
                <a:path w="104975" h="66263" extrusionOk="0">
                  <a:moveTo>
                    <a:pt x="1" y="1"/>
                  </a:moveTo>
                  <a:lnTo>
                    <a:pt x="1" y="66263"/>
                  </a:lnTo>
                  <a:lnTo>
                    <a:pt x="104974" y="66263"/>
                  </a:lnTo>
                  <a:lnTo>
                    <a:pt x="10497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5" name="Google Shape;1605;p40"/>
            <p:cNvSpPr/>
            <p:nvPr/>
          </p:nvSpPr>
          <p:spPr>
            <a:xfrm>
              <a:off x="886350" y="1778700"/>
              <a:ext cx="2624375" cy="1656575"/>
            </a:xfrm>
            <a:custGeom>
              <a:avLst/>
              <a:gdLst/>
              <a:ahLst/>
              <a:cxnLst/>
              <a:rect l="l" t="t" r="r" b="b"/>
              <a:pathLst>
                <a:path w="104975" h="66263" extrusionOk="0">
                  <a:moveTo>
                    <a:pt x="103239" y="1096"/>
                  </a:moveTo>
                  <a:lnTo>
                    <a:pt x="103239" y="65167"/>
                  </a:lnTo>
                  <a:lnTo>
                    <a:pt x="1735" y="65167"/>
                  </a:lnTo>
                  <a:lnTo>
                    <a:pt x="1735" y="1096"/>
                  </a:lnTo>
                  <a:close/>
                  <a:moveTo>
                    <a:pt x="1" y="1"/>
                  </a:moveTo>
                  <a:lnTo>
                    <a:pt x="1" y="66263"/>
                  </a:lnTo>
                  <a:lnTo>
                    <a:pt x="104974" y="66263"/>
                  </a:lnTo>
                  <a:lnTo>
                    <a:pt x="10497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6" name="Google Shape;1606;p40"/>
            <p:cNvSpPr/>
            <p:nvPr/>
          </p:nvSpPr>
          <p:spPr>
            <a:xfrm>
              <a:off x="739125" y="1648025"/>
              <a:ext cx="463375" cy="603750"/>
            </a:xfrm>
            <a:custGeom>
              <a:avLst/>
              <a:gdLst/>
              <a:ahLst/>
              <a:cxnLst/>
              <a:rect l="l" t="t" r="r" b="b"/>
              <a:pathLst>
                <a:path w="18535" h="24150" extrusionOk="0">
                  <a:moveTo>
                    <a:pt x="1" y="1"/>
                  </a:moveTo>
                  <a:lnTo>
                    <a:pt x="1" y="23648"/>
                  </a:lnTo>
                  <a:lnTo>
                    <a:pt x="320" y="24150"/>
                  </a:lnTo>
                  <a:cubicBezTo>
                    <a:pt x="320" y="24150"/>
                    <a:pt x="4064" y="6438"/>
                    <a:pt x="18124" y="183"/>
                  </a:cubicBezTo>
                  <a:cubicBezTo>
                    <a:pt x="18261" y="115"/>
                    <a:pt x="18398" y="69"/>
                    <a:pt x="18535"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7" name="Google Shape;1607;p40"/>
            <p:cNvSpPr/>
            <p:nvPr/>
          </p:nvSpPr>
          <p:spPr>
            <a:xfrm>
              <a:off x="320275" y="1314225"/>
              <a:ext cx="906775" cy="722425"/>
            </a:xfrm>
            <a:custGeom>
              <a:avLst/>
              <a:gdLst/>
              <a:ahLst/>
              <a:cxnLst/>
              <a:rect l="l" t="t" r="r" b="b"/>
              <a:pathLst>
                <a:path w="36271" h="28897" extrusionOk="0">
                  <a:moveTo>
                    <a:pt x="33394" y="0"/>
                  </a:moveTo>
                  <a:lnTo>
                    <a:pt x="11893" y="6414"/>
                  </a:lnTo>
                  <a:lnTo>
                    <a:pt x="1" y="26934"/>
                  </a:lnTo>
                  <a:lnTo>
                    <a:pt x="2603" y="28897"/>
                  </a:lnTo>
                  <a:lnTo>
                    <a:pt x="10135" y="24309"/>
                  </a:lnTo>
                  <a:lnTo>
                    <a:pt x="27848" y="10226"/>
                  </a:lnTo>
                  <a:lnTo>
                    <a:pt x="36270" y="2305"/>
                  </a:lnTo>
                  <a:lnTo>
                    <a:pt x="333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8" name="Google Shape;1608;p40"/>
            <p:cNvSpPr/>
            <p:nvPr/>
          </p:nvSpPr>
          <p:spPr>
            <a:xfrm>
              <a:off x="363650" y="1347875"/>
              <a:ext cx="863400" cy="688775"/>
            </a:xfrm>
            <a:custGeom>
              <a:avLst/>
              <a:gdLst/>
              <a:ahLst/>
              <a:cxnLst/>
              <a:rect l="l" t="t" r="r" b="b"/>
              <a:pathLst>
                <a:path w="34536" h="27551" extrusionOk="0">
                  <a:moveTo>
                    <a:pt x="33326" y="1"/>
                  </a:moveTo>
                  <a:lnTo>
                    <a:pt x="11641" y="6597"/>
                  </a:lnTo>
                  <a:lnTo>
                    <a:pt x="1" y="26889"/>
                  </a:lnTo>
                  <a:lnTo>
                    <a:pt x="868" y="27551"/>
                  </a:lnTo>
                  <a:lnTo>
                    <a:pt x="8400" y="22963"/>
                  </a:lnTo>
                  <a:lnTo>
                    <a:pt x="26113" y="8880"/>
                  </a:lnTo>
                  <a:lnTo>
                    <a:pt x="34535" y="959"/>
                  </a:lnTo>
                  <a:lnTo>
                    <a:pt x="33326"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9" name="Google Shape;1609;p40"/>
            <p:cNvSpPr/>
            <p:nvPr/>
          </p:nvSpPr>
          <p:spPr>
            <a:xfrm>
              <a:off x="521150" y="1467150"/>
              <a:ext cx="696200" cy="634550"/>
            </a:xfrm>
            <a:custGeom>
              <a:avLst/>
              <a:gdLst/>
              <a:ahLst/>
              <a:cxnLst/>
              <a:rect l="l" t="t" r="r" b="b"/>
              <a:pathLst>
                <a:path w="27848" h="25382" extrusionOk="0">
                  <a:moveTo>
                    <a:pt x="20520" y="0"/>
                  </a:moveTo>
                  <a:cubicBezTo>
                    <a:pt x="20520" y="0"/>
                    <a:pt x="9450" y="1621"/>
                    <a:pt x="0" y="16959"/>
                  </a:cubicBezTo>
                  <a:lnTo>
                    <a:pt x="7670" y="25382"/>
                  </a:lnTo>
                  <a:cubicBezTo>
                    <a:pt x="7670" y="25382"/>
                    <a:pt x="13034" y="13125"/>
                    <a:pt x="27847" y="6985"/>
                  </a:cubicBezTo>
                  <a:lnTo>
                    <a:pt x="2052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0" name="Google Shape;1610;p40"/>
            <p:cNvSpPr/>
            <p:nvPr/>
          </p:nvSpPr>
          <p:spPr>
            <a:xfrm>
              <a:off x="521150" y="1467150"/>
              <a:ext cx="696200" cy="428575"/>
            </a:xfrm>
            <a:custGeom>
              <a:avLst/>
              <a:gdLst/>
              <a:ahLst/>
              <a:cxnLst/>
              <a:rect l="l" t="t" r="r" b="b"/>
              <a:pathLst>
                <a:path w="27848" h="17143" extrusionOk="0">
                  <a:moveTo>
                    <a:pt x="20520" y="0"/>
                  </a:moveTo>
                  <a:cubicBezTo>
                    <a:pt x="20520" y="0"/>
                    <a:pt x="9450" y="1621"/>
                    <a:pt x="0" y="16959"/>
                  </a:cubicBezTo>
                  <a:lnTo>
                    <a:pt x="160" y="17142"/>
                  </a:lnTo>
                  <a:cubicBezTo>
                    <a:pt x="9496" y="2580"/>
                    <a:pt x="20155" y="1027"/>
                    <a:pt x="20155" y="1027"/>
                  </a:cubicBezTo>
                  <a:lnTo>
                    <a:pt x="26843" y="7418"/>
                  </a:lnTo>
                  <a:cubicBezTo>
                    <a:pt x="27185" y="7282"/>
                    <a:pt x="27505" y="7122"/>
                    <a:pt x="27847" y="6985"/>
                  </a:cubicBezTo>
                  <a:lnTo>
                    <a:pt x="20520" y="0"/>
                  </a:ln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1" name="Google Shape;1611;p40"/>
            <p:cNvSpPr/>
            <p:nvPr/>
          </p:nvSpPr>
          <p:spPr>
            <a:xfrm>
              <a:off x="521150" y="1467150"/>
              <a:ext cx="514150" cy="612300"/>
            </a:xfrm>
            <a:custGeom>
              <a:avLst/>
              <a:gdLst/>
              <a:ahLst/>
              <a:cxnLst/>
              <a:rect l="l" t="t" r="r" b="b"/>
              <a:pathLst>
                <a:path w="20566" h="24492" extrusionOk="0">
                  <a:moveTo>
                    <a:pt x="20520" y="0"/>
                  </a:moveTo>
                  <a:cubicBezTo>
                    <a:pt x="20520" y="0"/>
                    <a:pt x="9450" y="1621"/>
                    <a:pt x="0" y="16959"/>
                  </a:cubicBezTo>
                  <a:lnTo>
                    <a:pt x="6848" y="24492"/>
                  </a:lnTo>
                  <a:cubicBezTo>
                    <a:pt x="6757" y="23602"/>
                    <a:pt x="6688" y="22689"/>
                    <a:pt x="6688" y="21753"/>
                  </a:cubicBezTo>
                  <a:cubicBezTo>
                    <a:pt x="6688" y="12280"/>
                    <a:pt x="12417" y="3926"/>
                    <a:pt x="20566" y="69"/>
                  </a:cubicBezTo>
                  <a:lnTo>
                    <a:pt x="2052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2" name="Google Shape;1612;p40"/>
            <p:cNvSpPr/>
            <p:nvPr/>
          </p:nvSpPr>
          <p:spPr>
            <a:xfrm>
              <a:off x="740275" y="1565300"/>
              <a:ext cx="252250" cy="268225"/>
            </a:xfrm>
            <a:custGeom>
              <a:avLst/>
              <a:gdLst/>
              <a:ahLst/>
              <a:cxnLst/>
              <a:rect l="l" t="t" r="r" b="b"/>
              <a:pathLst>
                <a:path w="10090" h="10729" extrusionOk="0">
                  <a:moveTo>
                    <a:pt x="3150" y="0"/>
                  </a:moveTo>
                  <a:cubicBezTo>
                    <a:pt x="2146" y="708"/>
                    <a:pt x="1073" y="1529"/>
                    <a:pt x="0" y="2465"/>
                  </a:cubicBezTo>
                  <a:lnTo>
                    <a:pt x="7076" y="10728"/>
                  </a:lnTo>
                  <a:cubicBezTo>
                    <a:pt x="7989" y="9884"/>
                    <a:pt x="8993" y="9039"/>
                    <a:pt x="10089" y="8194"/>
                  </a:cubicBezTo>
                  <a:lnTo>
                    <a:pt x="3150" y="0"/>
                  </a:ln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3" name="Google Shape;1613;p40"/>
            <p:cNvSpPr/>
            <p:nvPr/>
          </p:nvSpPr>
          <p:spPr>
            <a:xfrm>
              <a:off x="420725" y="1612075"/>
              <a:ext cx="125550" cy="402900"/>
            </a:xfrm>
            <a:custGeom>
              <a:avLst/>
              <a:gdLst/>
              <a:ahLst/>
              <a:cxnLst/>
              <a:rect l="l" t="t" r="r" b="b"/>
              <a:pathLst>
                <a:path w="5022" h="16116" extrusionOk="0">
                  <a:moveTo>
                    <a:pt x="4816" y="1"/>
                  </a:moveTo>
                  <a:lnTo>
                    <a:pt x="2009" y="4589"/>
                  </a:lnTo>
                  <a:lnTo>
                    <a:pt x="0" y="8058"/>
                  </a:lnTo>
                  <a:lnTo>
                    <a:pt x="0" y="16116"/>
                  </a:lnTo>
                  <a:lnTo>
                    <a:pt x="5022" y="13080"/>
                  </a:lnTo>
                  <a:lnTo>
                    <a:pt x="4816" y="1"/>
                  </a:lnTo>
                  <a:close/>
                </a:path>
              </a:pathLst>
            </a:custGeom>
            <a:solidFill>
              <a:srgbClr val="0047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4" name="Google Shape;1614;p40"/>
            <p:cNvSpPr/>
            <p:nvPr/>
          </p:nvSpPr>
          <p:spPr>
            <a:xfrm>
              <a:off x="388200" y="1648600"/>
              <a:ext cx="131250" cy="737850"/>
            </a:xfrm>
            <a:custGeom>
              <a:avLst/>
              <a:gdLst/>
              <a:ahLst/>
              <a:cxnLst/>
              <a:rect l="l" t="t" r="r" b="b"/>
              <a:pathLst>
                <a:path w="5250" h="29514" extrusionOk="0">
                  <a:moveTo>
                    <a:pt x="4816" y="1"/>
                  </a:moveTo>
                  <a:lnTo>
                    <a:pt x="0" y="7875"/>
                  </a:lnTo>
                  <a:lnTo>
                    <a:pt x="0" y="29514"/>
                  </a:lnTo>
                  <a:lnTo>
                    <a:pt x="2397" y="26250"/>
                  </a:lnTo>
                  <a:lnTo>
                    <a:pt x="5250" y="29514"/>
                  </a:lnTo>
                  <a:lnTo>
                    <a:pt x="481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5" name="Google Shape;1615;p40"/>
            <p:cNvSpPr/>
            <p:nvPr/>
          </p:nvSpPr>
          <p:spPr>
            <a:xfrm>
              <a:off x="388200" y="2183850"/>
              <a:ext cx="131250" cy="202600"/>
            </a:xfrm>
            <a:custGeom>
              <a:avLst/>
              <a:gdLst/>
              <a:ahLst/>
              <a:cxnLst/>
              <a:rect l="l" t="t" r="r" b="b"/>
              <a:pathLst>
                <a:path w="5250" h="8104" extrusionOk="0">
                  <a:moveTo>
                    <a:pt x="5136" y="1"/>
                  </a:moveTo>
                  <a:cubicBezTo>
                    <a:pt x="3424" y="1713"/>
                    <a:pt x="1712" y="3425"/>
                    <a:pt x="0" y="5136"/>
                  </a:cubicBezTo>
                  <a:lnTo>
                    <a:pt x="0" y="8104"/>
                  </a:lnTo>
                  <a:lnTo>
                    <a:pt x="2397" y="4840"/>
                  </a:lnTo>
                  <a:lnTo>
                    <a:pt x="5250" y="8104"/>
                  </a:lnTo>
                  <a:lnTo>
                    <a:pt x="5250" y="8104"/>
                  </a:lnTo>
                  <a:lnTo>
                    <a:pt x="5136"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6" name="Google Shape;1616;p40"/>
            <p:cNvSpPr/>
            <p:nvPr/>
          </p:nvSpPr>
          <p:spPr>
            <a:xfrm>
              <a:off x="388200" y="1648600"/>
              <a:ext cx="122125" cy="229425"/>
            </a:xfrm>
            <a:custGeom>
              <a:avLst/>
              <a:gdLst/>
              <a:ahLst/>
              <a:cxnLst/>
              <a:rect l="l" t="t" r="r" b="b"/>
              <a:pathLst>
                <a:path w="4885" h="9177" extrusionOk="0">
                  <a:moveTo>
                    <a:pt x="4816" y="1"/>
                  </a:moveTo>
                  <a:lnTo>
                    <a:pt x="0" y="7875"/>
                  </a:lnTo>
                  <a:lnTo>
                    <a:pt x="0" y="9176"/>
                  </a:lnTo>
                  <a:lnTo>
                    <a:pt x="4885" y="4292"/>
                  </a:lnTo>
                  <a:lnTo>
                    <a:pt x="4816"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7" name="Google Shape;1617;p40"/>
            <p:cNvSpPr/>
            <p:nvPr/>
          </p:nvSpPr>
          <p:spPr>
            <a:xfrm>
              <a:off x="388200" y="1889400"/>
              <a:ext cx="126125" cy="287625"/>
            </a:xfrm>
            <a:custGeom>
              <a:avLst/>
              <a:gdLst/>
              <a:ahLst/>
              <a:cxnLst/>
              <a:rect l="l" t="t" r="r" b="b"/>
              <a:pathLst>
                <a:path w="5045" h="11505" extrusionOk="0">
                  <a:moveTo>
                    <a:pt x="4953" y="1"/>
                  </a:moveTo>
                  <a:lnTo>
                    <a:pt x="0" y="4954"/>
                  </a:lnTo>
                  <a:lnTo>
                    <a:pt x="0" y="11505"/>
                  </a:lnTo>
                  <a:lnTo>
                    <a:pt x="5044" y="6438"/>
                  </a:lnTo>
                  <a:lnTo>
                    <a:pt x="4953"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18" name="Google Shape;1618;p40"/>
          <p:cNvSpPr txBox="1">
            <a:spLocks noGrp="1"/>
          </p:cNvSpPr>
          <p:nvPr>
            <p:ph type="title"/>
          </p:nvPr>
        </p:nvSpPr>
        <p:spPr>
          <a:xfrm>
            <a:off x="3142116" y="2802491"/>
            <a:ext cx="5840597" cy="1689200"/>
          </a:xfrm>
          <a:prstGeom prst="rect">
            <a:avLst/>
          </a:prstGeom>
        </p:spPr>
        <p:txBody>
          <a:bodyPr spcFirstLastPara="1" wrap="square" lIns="121900" tIns="121900" rIns="121900" bIns="121900" anchor="ctr" anchorCtr="0">
            <a:noAutofit/>
          </a:bodyPr>
          <a:lstStyle/>
          <a:p>
            <a:r>
              <a:rPr lang="en" sz="8800">
                <a:latin typeface="Times New Roman" panose="02020603050405020304" pitchFamily="18" charset="0"/>
                <a:cs typeface="Times New Roman" panose="02020603050405020304" pitchFamily="18" charset="0"/>
              </a:rPr>
              <a:t>Hoạt động mở đầu</a:t>
            </a:r>
            <a:endParaRPr sz="8800">
              <a:latin typeface="Times New Roman" panose="02020603050405020304" pitchFamily="18" charset="0"/>
              <a:cs typeface="Times New Roman" panose="02020603050405020304" pitchFamily="18" charset="0"/>
            </a:endParaRPr>
          </a:p>
        </p:txBody>
      </p:sp>
      <p:sp>
        <p:nvSpPr>
          <p:cNvPr id="2" name="Rectangle 1"/>
          <p:cNvSpPr/>
          <p:nvPr/>
        </p:nvSpPr>
        <p:spPr>
          <a:xfrm>
            <a:off x="973510" y="6351934"/>
            <a:ext cx="723275" cy="523220"/>
          </a:xfrm>
          <a:prstGeom prst="rect">
            <a:avLst/>
          </a:prstGeom>
        </p:spPr>
        <p:txBody>
          <a:bodyPr wrap="none">
            <a:spAutoFit/>
          </a:bodyPr>
          <a:lstStyle/>
          <a:p>
            <a:r>
              <a:rPr lang="en-US" sz="2800" i="1" kern="100"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191</a:t>
            </a:r>
            <a:endParaRPr lang="en-US"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96"/>
                                        </p:tgtEl>
                                        <p:attrNameLst>
                                          <p:attrName>style.visibility</p:attrName>
                                        </p:attrNameLst>
                                      </p:cBhvr>
                                      <p:to>
                                        <p:strVal val="visible"/>
                                      </p:to>
                                    </p:set>
                                    <p:anim calcmode="lin" valueType="num">
                                      <p:cBhvr>
                                        <p:cTn id="7" dur="500" fill="hold"/>
                                        <p:tgtEl>
                                          <p:spTgt spid="1596"/>
                                        </p:tgtEl>
                                        <p:attrNameLst>
                                          <p:attrName>ppt_w</p:attrName>
                                        </p:attrNameLst>
                                      </p:cBhvr>
                                      <p:tavLst>
                                        <p:tav tm="0">
                                          <p:val>
                                            <p:fltVal val="0"/>
                                          </p:val>
                                        </p:tav>
                                        <p:tav tm="100000">
                                          <p:val>
                                            <p:strVal val="#ppt_w"/>
                                          </p:val>
                                        </p:tav>
                                      </p:tavLst>
                                    </p:anim>
                                    <p:anim calcmode="lin" valueType="num">
                                      <p:cBhvr>
                                        <p:cTn id="8" dur="500" fill="hold"/>
                                        <p:tgtEl>
                                          <p:spTgt spid="1596"/>
                                        </p:tgtEl>
                                        <p:attrNameLst>
                                          <p:attrName>ppt_h</p:attrName>
                                        </p:attrNameLst>
                                      </p:cBhvr>
                                      <p:tavLst>
                                        <p:tav tm="0">
                                          <p:val>
                                            <p:fltVal val="0"/>
                                          </p:val>
                                        </p:tav>
                                        <p:tav tm="100000">
                                          <p:val>
                                            <p:strVal val="#ppt_h"/>
                                          </p:val>
                                        </p:tav>
                                      </p:tavLst>
                                    </p:anim>
                                    <p:animEffect transition="in" filter="fade">
                                      <p:cBhvr>
                                        <p:cTn id="9" dur="500"/>
                                        <p:tgtEl>
                                          <p:spTgt spid="159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18"/>
                                        </p:tgtEl>
                                        <p:attrNameLst>
                                          <p:attrName>style.visibility</p:attrName>
                                        </p:attrNameLst>
                                      </p:cBhvr>
                                      <p:to>
                                        <p:strVal val="visible"/>
                                      </p:to>
                                    </p:set>
                                    <p:anim calcmode="lin" valueType="num">
                                      <p:cBhvr>
                                        <p:cTn id="12" dur="500" fill="hold"/>
                                        <p:tgtEl>
                                          <p:spTgt spid="1618"/>
                                        </p:tgtEl>
                                        <p:attrNameLst>
                                          <p:attrName>ppt_w</p:attrName>
                                        </p:attrNameLst>
                                      </p:cBhvr>
                                      <p:tavLst>
                                        <p:tav tm="0">
                                          <p:val>
                                            <p:fltVal val="0"/>
                                          </p:val>
                                        </p:tav>
                                        <p:tav tm="100000">
                                          <p:val>
                                            <p:strVal val="#ppt_w"/>
                                          </p:val>
                                        </p:tav>
                                      </p:tavLst>
                                    </p:anim>
                                    <p:anim calcmode="lin" valueType="num">
                                      <p:cBhvr>
                                        <p:cTn id="13" dur="500" fill="hold"/>
                                        <p:tgtEl>
                                          <p:spTgt spid="1618"/>
                                        </p:tgtEl>
                                        <p:attrNameLst>
                                          <p:attrName>ppt_h</p:attrName>
                                        </p:attrNameLst>
                                      </p:cBhvr>
                                      <p:tavLst>
                                        <p:tav tm="0">
                                          <p:val>
                                            <p:fltVal val="0"/>
                                          </p:val>
                                        </p:tav>
                                        <p:tav tm="100000">
                                          <p:val>
                                            <p:strVal val="#ppt_h"/>
                                          </p:val>
                                        </p:tav>
                                      </p:tavLst>
                                    </p:anim>
                                    <p:animEffect transition="in" filter="fade">
                                      <p:cBhvr>
                                        <p:cTn id="14" dur="500"/>
                                        <p:tgtEl>
                                          <p:spTgt spid="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920583" y="722676"/>
            <a:ext cx="7869963"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4267" b="1" i="1" kern="0">
                <a:latin typeface="Times New Roman" panose="02020603050405020304" pitchFamily="18" charset="0"/>
                <a:cs typeface="Times New Roman" panose="02020603050405020304" pitchFamily="18" charset="0"/>
              </a:rPr>
              <a:t>2. Câu 2</a:t>
            </a:r>
          </a:p>
        </p:txBody>
      </p:sp>
      <p:sp>
        <p:nvSpPr>
          <p:cNvPr id="122" name="Google Shape;2160;p36">
            <a:extLst>
              <a:ext uri="{FF2B5EF4-FFF2-40B4-BE49-F238E27FC236}">
                <a16:creationId xmlns:a16="http://schemas.microsoft.com/office/drawing/2014/main" id="{F70B658E-265F-26B4-5A0F-58A40F4F2D2A}"/>
              </a:ext>
            </a:extLst>
          </p:cNvPr>
          <p:cNvSpPr/>
          <p:nvPr/>
        </p:nvSpPr>
        <p:spPr>
          <a:xfrm>
            <a:off x="369060" y="1729733"/>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BBEE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123" name="TextBox 122">
            <a:extLst>
              <a:ext uri="{FF2B5EF4-FFF2-40B4-BE49-F238E27FC236}">
                <a16:creationId xmlns:a16="http://schemas.microsoft.com/office/drawing/2014/main" id="{3782D2FE-CAAD-0351-7355-0BE8609A18A4}"/>
              </a:ext>
            </a:extLst>
          </p:cNvPr>
          <p:cNvSpPr txBox="1"/>
          <p:nvPr/>
        </p:nvSpPr>
        <p:spPr>
          <a:xfrm>
            <a:off x="243309" y="2928533"/>
            <a:ext cx="3533923" cy="1384995"/>
          </a:xfrm>
          <a:prstGeom prst="rect">
            <a:avLst/>
          </a:prstGeom>
          <a:noFill/>
        </p:spPr>
        <p:txBody>
          <a:bodyPr wrap="square">
            <a:spAutoFit/>
          </a:bodyPr>
          <a:lstStyle/>
          <a:p>
            <a:pPr algn="ctr" defTabSz="1219170"/>
            <a:r>
              <a:rPr lang="vi-VN" sz="2800">
                <a:solidFill>
                  <a:schemeClr val="bg1">
                    <a:lumMod val="10000"/>
                  </a:schemeClr>
                </a:solidFill>
                <a:latin typeface="+mj-lt"/>
              </a:rPr>
              <a:t>Các đề mục có mối liên hệ bổ sung chặt chẽ với nhan đề.</a:t>
            </a:r>
            <a:endParaRPr lang="en-US" sz="2800" kern="0">
              <a:solidFill>
                <a:schemeClr val="bg1">
                  <a:lumMod val="10000"/>
                </a:schemeClr>
              </a:solidFill>
              <a:latin typeface="+mj-lt"/>
              <a:cs typeface="Times New Roman" panose="02020603050405020304" pitchFamily="18" charset="0"/>
              <a:sym typeface="Arial"/>
            </a:endParaRPr>
          </a:p>
        </p:txBody>
      </p:sp>
      <p:sp>
        <p:nvSpPr>
          <p:cNvPr id="124" name="TextBox 123">
            <a:extLst>
              <a:ext uri="{FF2B5EF4-FFF2-40B4-BE49-F238E27FC236}">
                <a16:creationId xmlns:a16="http://schemas.microsoft.com/office/drawing/2014/main" id="{8072DAFE-D548-8321-09A5-129CA50A5D8C}"/>
              </a:ext>
            </a:extLst>
          </p:cNvPr>
          <p:cNvSpPr txBox="1"/>
          <p:nvPr/>
        </p:nvSpPr>
        <p:spPr>
          <a:xfrm>
            <a:off x="8022922" y="2795161"/>
            <a:ext cx="3835780" cy="1384995"/>
          </a:xfrm>
          <a:prstGeom prst="rect">
            <a:avLst/>
          </a:prstGeom>
          <a:noFill/>
        </p:spPr>
        <p:txBody>
          <a:bodyPr wrap="square">
            <a:spAutoFit/>
          </a:bodyPr>
          <a:lstStyle/>
          <a:p>
            <a:pPr algn="ctr" defTabSz="1219170"/>
            <a:r>
              <a:rPr lang="vi-VN" sz="2800">
                <a:solidFill>
                  <a:schemeClr val="bg1">
                    <a:lumMod val="10000"/>
                  </a:schemeClr>
                </a:solidFill>
                <a:latin typeface="+mj-lt"/>
              </a:rPr>
              <a:t>Hình thức trình bày nhan đề và các đề mục: rõ ràng, dễ hiểu</a:t>
            </a:r>
            <a:endParaRPr lang="en-US" sz="2800" kern="0">
              <a:solidFill>
                <a:schemeClr val="bg1">
                  <a:lumMod val="10000"/>
                </a:schemeClr>
              </a:solidFill>
              <a:latin typeface="+mj-lt"/>
              <a:cs typeface="Times New Roman" panose="02020603050405020304" pitchFamily="18" charset="0"/>
              <a:sym typeface="Arial"/>
            </a:endParaRPr>
          </a:p>
        </p:txBody>
      </p:sp>
      <p:sp>
        <p:nvSpPr>
          <p:cNvPr id="125" name="Google Shape;1857;p38">
            <a:extLst>
              <a:ext uri="{FF2B5EF4-FFF2-40B4-BE49-F238E27FC236}">
                <a16:creationId xmlns:a16="http://schemas.microsoft.com/office/drawing/2014/main" id="{FDE97D41-9963-CEF2-9BC4-F1334CADAED3}"/>
              </a:ext>
            </a:extLst>
          </p:cNvPr>
          <p:cNvSpPr/>
          <p:nvPr/>
        </p:nvSpPr>
        <p:spPr>
          <a:xfrm>
            <a:off x="1946932" y="5390625"/>
            <a:ext cx="7935248" cy="1388180"/>
          </a:xfrm>
          <a:prstGeom prst="roundRect">
            <a:avLst>
              <a:gd name="adj" fmla="val 5686"/>
            </a:avLst>
          </a:prstGeom>
          <a:solidFill>
            <a:srgbClr val="F3D67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Tx/>
              <a:buSzTx/>
              <a:buFont typeface="Arial"/>
              <a:buNone/>
              <a:tabLst/>
              <a:defRPr/>
            </a:pPr>
            <a:endParaRPr kumimoji="0" sz="16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6" name="Google Shape;1940;p38">
            <a:extLst>
              <a:ext uri="{FF2B5EF4-FFF2-40B4-BE49-F238E27FC236}">
                <a16:creationId xmlns:a16="http://schemas.microsoft.com/office/drawing/2014/main" id="{6049BE09-3F09-A7CB-8613-4F99D788E914}"/>
              </a:ext>
            </a:extLst>
          </p:cNvPr>
          <p:cNvSpPr/>
          <p:nvPr/>
        </p:nvSpPr>
        <p:spPr>
          <a:xfrm>
            <a:off x="3016059" y="4981999"/>
            <a:ext cx="5796995" cy="528717"/>
          </a:xfrm>
          <a:prstGeom prst="roundRect">
            <a:avLst>
              <a:gd name="adj" fmla="val 16667"/>
            </a:avLst>
          </a:prstGeom>
          <a:solidFill>
            <a:srgbClr val="2A493D">
              <a:lumMod val="60000"/>
              <a:lumOff val="4000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buClrTx/>
              <a:defRPr/>
            </a:pPr>
            <a:r>
              <a:rPr lang="en-US" sz="3200" b="1" i="1" kern="0">
                <a:solidFill>
                  <a:srgbClr val="FFFFFF"/>
                </a:solidFill>
                <a:latin typeface="Times New Roman" panose="02020603050405020304" pitchFamily="18" charset="0"/>
                <a:ea typeface="Fira Sans Extra Condensed"/>
                <a:cs typeface="Times New Roman" panose="02020603050405020304" pitchFamily="18" charset="0"/>
              </a:rPr>
              <a:t>Tác dụng</a:t>
            </a:r>
            <a:endParaRPr sz="5333" b="1" i="1" kern="0">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27" name="TextBox 32615">
            <a:extLst>
              <a:ext uri="{FF2B5EF4-FFF2-40B4-BE49-F238E27FC236}">
                <a16:creationId xmlns:a16="http://schemas.microsoft.com/office/drawing/2014/main" id="{0F6CFB53-CDC2-826D-DD84-BC10D0306D3C}"/>
              </a:ext>
            </a:extLst>
          </p:cNvPr>
          <p:cNvSpPr txBox="1"/>
          <p:nvPr/>
        </p:nvSpPr>
        <p:spPr>
          <a:xfrm>
            <a:off x="2140355" y="5505087"/>
            <a:ext cx="7529252" cy="107721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a:solidFill>
                  <a:schemeClr val="bg1">
                    <a:lumMod val="10000"/>
                  </a:schemeClr>
                </a:solidFill>
                <a:latin typeface="+mj-lt"/>
              </a:rPr>
              <a:t>giúp giải thích và diễn giải nội dung nhan đề muốn nhắc đến.</a:t>
            </a:r>
            <a:endParaRPr lang="en-US" sz="3200">
              <a:solidFill>
                <a:schemeClr val="bg1">
                  <a:lumMod val="10000"/>
                </a:schemeClr>
              </a:solidFill>
              <a:latin typeface="+mj-lt"/>
            </a:endParaRPr>
          </a:p>
        </p:txBody>
      </p:sp>
      <p:sp>
        <p:nvSpPr>
          <p:cNvPr id="128" name="Google Shape;2145;p36">
            <a:extLst>
              <a:ext uri="{FF2B5EF4-FFF2-40B4-BE49-F238E27FC236}">
                <a16:creationId xmlns:a16="http://schemas.microsoft.com/office/drawing/2014/main" id="{128C6B90-7B48-FB01-7825-F88BF78E1081}"/>
              </a:ext>
            </a:extLst>
          </p:cNvPr>
          <p:cNvSpPr/>
          <p:nvPr/>
        </p:nvSpPr>
        <p:spPr>
          <a:xfrm>
            <a:off x="323689" y="1728748"/>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BDC7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129" name="Google Shape;2239;p65">
            <a:extLst>
              <a:ext uri="{FF2B5EF4-FFF2-40B4-BE49-F238E27FC236}">
                <a16:creationId xmlns:a16="http://schemas.microsoft.com/office/drawing/2014/main" id="{01AA69FD-300C-F5AA-6FA2-0909E64CA6AD}"/>
              </a:ext>
            </a:extLst>
          </p:cNvPr>
          <p:cNvSpPr/>
          <p:nvPr/>
        </p:nvSpPr>
        <p:spPr>
          <a:xfrm rot="10716260">
            <a:off x="9721199" y="1704457"/>
            <a:ext cx="1082516" cy="928168"/>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121900" tIns="121900" rIns="121900" bIns="121900" anchor="ctr" anchorCtr="0">
            <a:noAutofit/>
          </a:bodyPr>
          <a:lstStyle/>
          <a:p>
            <a:pPr algn="ctr" defTabSz="1219140">
              <a:defRPr/>
            </a:pPr>
            <a:endParaRPr sz="2133" kern="0">
              <a:solidFill>
                <a:sysClr val="windowText" lastClr="000000"/>
              </a:solidFill>
              <a:cs typeface="Arial"/>
              <a:sym typeface="Arial"/>
            </a:endParaRPr>
          </a:p>
        </p:txBody>
      </p:sp>
      <p:sp>
        <p:nvSpPr>
          <p:cNvPr id="130" name="Google Shape;2240;p65">
            <a:extLst>
              <a:ext uri="{FF2B5EF4-FFF2-40B4-BE49-F238E27FC236}">
                <a16:creationId xmlns:a16="http://schemas.microsoft.com/office/drawing/2014/main" id="{12D20837-4CA2-543A-BBCB-0BAF8A42C02B}"/>
              </a:ext>
            </a:extLst>
          </p:cNvPr>
          <p:cNvSpPr/>
          <p:nvPr/>
        </p:nvSpPr>
        <p:spPr>
          <a:xfrm rot="-504209">
            <a:off x="1454147" y="1908075"/>
            <a:ext cx="1082488" cy="928192"/>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121900" tIns="121900" rIns="121900" bIns="121900" anchor="ctr" anchorCtr="0">
            <a:noAutofit/>
          </a:bodyPr>
          <a:lstStyle/>
          <a:p>
            <a:pPr algn="ctr" defTabSz="1219140">
              <a:defRPr/>
            </a:pPr>
            <a:endParaRPr sz="2133" kern="0">
              <a:solidFill>
                <a:sysClr val="windowText" lastClr="000000"/>
              </a:solidFill>
              <a:cs typeface="Arial"/>
              <a:sym typeface="Arial"/>
            </a:endParaRPr>
          </a:p>
        </p:txBody>
      </p:sp>
      <p:sp>
        <p:nvSpPr>
          <p:cNvPr id="131" name="Google Shape;2339;p65">
            <a:extLst>
              <a:ext uri="{FF2B5EF4-FFF2-40B4-BE49-F238E27FC236}">
                <a16:creationId xmlns:a16="http://schemas.microsoft.com/office/drawing/2014/main" id="{15E1B4FE-9CF0-232C-C8FF-75CC13BB5302}"/>
              </a:ext>
            </a:extLst>
          </p:cNvPr>
          <p:cNvSpPr txBox="1">
            <a:spLocks/>
          </p:cNvSpPr>
          <p:nvPr/>
        </p:nvSpPr>
        <p:spPr>
          <a:xfrm>
            <a:off x="1392132" y="1965135"/>
            <a:ext cx="1109600" cy="865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lt2"/>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defTabSz="1219140">
              <a:buClr>
                <a:srgbClr val="E32747"/>
              </a:buClr>
              <a:defRPr/>
            </a:pPr>
            <a:r>
              <a:rPr lang="en" sz="3733" b="1" kern="0">
                <a:solidFill>
                  <a:srgbClr val="79BEE0"/>
                </a:solidFill>
                <a:latin typeface="Times New Roman" panose="02020603050405020304" pitchFamily="18" charset="0"/>
                <a:cs typeface="Times New Roman" panose="02020603050405020304" pitchFamily="18" charset="0"/>
              </a:rPr>
              <a:t>01</a:t>
            </a:r>
          </a:p>
        </p:txBody>
      </p:sp>
      <p:sp>
        <p:nvSpPr>
          <p:cNvPr id="132" name="Google Shape;2340;p65">
            <a:extLst>
              <a:ext uri="{FF2B5EF4-FFF2-40B4-BE49-F238E27FC236}">
                <a16:creationId xmlns:a16="http://schemas.microsoft.com/office/drawing/2014/main" id="{0EAC5003-D774-E257-4229-C4E615CE10EE}"/>
              </a:ext>
            </a:extLst>
          </p:cNvPr>
          <p:cNvSpPr txBox="1">
            <a:spLocks/>
          </p:cNvSpPr>
          <p:nvPr/>
        </p:nvSpPr>
        <p:spPr>
          <a:xfrm>
            <a:off x="9690268" y="1760354"/>
            <a:ext cx="1109600" cy="865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3"/>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defTabSz="1219140">
              <a:buClr>
                <a:srgbClr val="E32747"/>
              </a:buClr>
              <a:defRPr/>
            </a:pPr>
            <a:r>
              <a:rPr lang="en" sz="3733" b="1" kern="0">
                <a:solidFill>
                  <a:srgbClr val="FF785D"/>
                </a:solidFill>
                <a:latin typeface="Times New Roman" panose="02020603050405020304" pitchFamily="18" charset="0"/>
                <a:cs typeface="Times New Roman" panose="02020603050405020304" pitchFamily="18" charset="0"/>
              </a:rPr>
              <a:t>02</a:t>
            </a:r>
          </a:p>
        </p:txBody>
      </p:sp>
      <p:pic>
        <p:nvPicPr>
          <p:cNvPr id="134" name="Picture 133">
            <a:extLst>
              <a:ext uri="{FF2B5EF4-FFF2-40B4-BE49-F238E27FC236}">
                <a16:creationId xmlns:a16="http://schemas.microsoft.com/office/drawing/2014/main" id="{EB88984F-11D6-9459-DA81-4A1001983E37}"/>
              </a:ext>
            </a:extLst>
          </p:cNvPr>
          <p:cNvPicPr>
            <a:picLocks noChangeAspect="1"/>
          </p:cNvPicPr>
          <p:nvPr/>
        </p:nvPicPr>
        <p:blipFill>
          <a:blip r:embed="rId2"/>
          <a:stretch>
            <a:fillRect/>
          </a:stretch>
        </p:blipFill>
        <p:spPr>
          <a:xfrm>
            <a:off x="3714456" y="2822986"/>
            <a:ext cx="4282215" cy="2167650"/>
          </a:xfrm>
          <a:prstGeom prst="rect">
            <a:avLst/>
          </a:prstGeom>
        </p:spPr>
      </p:pic>
    </p:spTree>
    <p:extLst>
      <p:ext uri="{BB962C8B-B14F-4D97-AF65-F5344CB8AC3E}">
        <p14:creationId xmlns:p14="http://schemas.microsoft.com/office/powerpoint/2010/main" val="600708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500"/>
                                        <p:tgtEl>
                                          <p:spTgt spid="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barn(inVertical)">
                                      <p:cBhvr>
                                        <p:cTn id="10" dur="500"/>
                                        <p:tgtEl>
                                          <p:spTgt spid="1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barn(inVertical)">
                                      <p:cBhvr>
                                        <p:cTn id="13" dur="500"/>
                                        <p:tgtEl>
                                          <p:spTgt spid="1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barn(inVertical)">
                                      <p:cBhvr>
                                        <p:cTn id="16" dur="500"/>
                                        <p:tgtEl>
                                          <p:spTgt spid="13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barn(inVertical)">
                                      <p:cBhvr>
                                        <p:cTn id="19" dur="500"/>
                                        <p:tgtEl>
                                          <p:spTgt spid="1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barn(inVertical)">
                                      <p:cBhvr>
                                        <p:cTn id="24" dur="500"/>
                                        <p:tgtEl>
                                          <p:spTgt spid="1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barn(inVertical)">
                                      <p:cBhvr>
                                        <p:cTn id="27" dur="500"/>
                                        <p:tgtEl>
                                          <p:spTgt spid="1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barn(inVertical)">
                                      <p:cBhvr>
                                        <p:cTn id="30" dur="500"/>
                                        <p:tgtEl>
                                          <p:spTgt spid="1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7"/>
                                        </p:tgtEl>
                                        <p:attrNameLst>
                                          <p:attrName>style.visibility</p:attrName>
                                        </p:attrNameLst>
                                      </p:cBhvr>
                                      <p:to>
                                        <p:strVal val="visible"/>
                                      </p:to>
                                    </p:set>
                                    <p:anim calcmode="lin" valueType="num">
                                      <p:cBhvr additive="base">
                                        <p:cTn id="40" dur="500" fill="hold"/>
                                        <p:tgtEl>
                                          <p:spTgt spid="127"/>
                                        </p:tgtEl>
                                        <p:attrNameLst>
                                          <p:attrName>ppt_x</p:attrName>
                                        </p:attrNameLst>
                                      </p:cBhvr>
                                      <p:tavLst>
                                        <p:tav tm="0">
                                          <p:val>
                                            <p:strVal val="#ppt_x"/>
                                          </p:val>
                                        </p:tav>
                                        <p:tav tm="100000">
                                          <p:val>
                                            <p:strVal val="#ppt_x"/>
                                          </p:val>
                                        </p:tav>
                                      </p:tavLst>
                                    </p:anim>
                                    <p:anim calcmode="lin" valueType="num">
                                      <p:cBhvr additive="base">
                                        <p:cTn id="41" dur="500" fill="hold"/>
                                        <p:tgtEl>
                                          <p:spTgt spid="12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5"/>
                                        </p:tgtEl>
                                        <p:attrNameLst>
                                          <p:attrName>style.visibility</p:attrName>
                                        </p:attrNameLst>
                                      </p:cBhvr>
                                      <p:to>
                                        <p:strVal val="visible"/>
                                      </p:to>
                                    </p:set>
                                    <p:anim calcmode="lin" valueType="num">
                                      <p:cBhvr additive="base">
                                        <p:cTn id="44" dur="500" fill="hold"/>
                                        <p:tgtEl>
                                          <p:spTgt spid="125"/>
                                        </p:tgtEl>
                                        <p:attrNameLst>
                                          <p:attrName>ppt_x</p:attrName>
                                        </p:attrNameLst>
                                      </p:cBhvr>
                                      <p:tavLst>
                                        <p:tav tm="0">
                                          <p:val>
                                            <p:strVal val="#ppt_x"/>
                                          </p:val>
                                        </p:tav>
                                        <p:tav tm="100000">
                                          <p:val>
                                            <p:strVal val="#ppt_x"/>
                                          </p:val>
                                        </p:tav>
                                      </p:tavLst>
                                    </p:anim>
                                    <p:anim calcmode="lin" valueType="num">
                                      <p:cBhvr additive="base">
                                        <p:cTn id="45"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p:bldP spid="124" grpId="0"/>
      <p:bldP spid="125" grpId="0" animBg="1"/>
      <p:bldP spid="126" grpId="0" animBg="1"/>
      <p:bldP spid="127" grpId="0"/>
      <p:bldP spid="128" grpId="0" animBg="1"/>
      <p:bldP spid="129" grpId="0" animBg="1"/>
      <p:bldP spid="130" grpId="0" animBg="1"/>
      <p:bldP spid="131" grpId="0"/>
      <p:bldP spid="1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920583" y="722676"/>
            <a:ext cx="7869963"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3733" b="1" i="1" kern="0">
                <a:latin typeface="Times New Roman" panose="02020603050405020304" pitchFamily="18" charset="0"/>
                <a:cs typeface="Times New Roman" panose="02020603050405020304" pitchFamily="18" charset="0"/>
              </a:rPr>
              <a:t>3. Câu 3</a:t>
            </a:r>
          </a:p>
        </p:txBody>
      </p:sp>
      <p:pic>
        <p:nvPicPr>
          <p:cNvPr id="2" name="Picture 1">
            <a:extLst>
              <a:ext uri="{FF2B5EF4-FFF2-40B4-BE49-F238E27FC236}">
                <a16:creationId xmlns:a16="http://schemas.microsoft.com/office/drawing/2014/main" id="{A3FDC025-B727-EF53-EBBE-769FC6026B7E}"/>
              </a:ext>
            </a:extLst>
          </p:cNvPr>
          <p:cNvPicPr>
            <a:picLocks noChangeAspect="1"/>
          </p:cNvPicPr>
          <p:nvPr/>
        </p:nvPicPr>
        <p:blipFill>
          <a:blip r:embed="rId3"/>
          <a:stretch>
            <a:fillRect/>
          </a:stretch>
        </p:blipFill>
        <p:spPr>
          <a:xfrm>
            <a:off x="860333" y="3269674"/>
            <a:ext cx="3701103" cy="3588327"/>
          </a:xfrm>
          <a:prstGeom prst="rect">
            <a:avLst/>
          </a:prstGeom>
        </p:spPr>
      </p:pic>
      <p:pic>
        <p:nvPicPr>
          <p:cNvPr id="5" name="图片 3">
            <a:extLst>
              <a:ext uri="{FF2B5EF4-FFF2-40B4-BE49-F238E27FC236}">
                <a16:creationId xmlns:a16="http://schemas.microsoft.com/office/drawing/2014/main" id="{B7EC7074-960D-FF9F-CE25-A25DA3067436}"/>
              </a:ext>
            </a:extLst>
          </p:cNvPr>
          <p:cNvPicPr>
            <a:picLocks noChangeAspect="1"/>
          </p:cNvPicPr>
          <p:nvPr/>
        </p:nvPicPr>
        <p:blipFill>
          <a:blip r:embed="rId4" cstate="email"/>
          <a:stretch>
            <a:fillRect/>
          </a:stretch>
        </p:blipFill>
        <p:spPr>
          <a:xfrm>
            <a:off x="5104503" y="1541694"/>
            <a:ext cx="5979134" cy="4593629"/>
          </a:xfrm>
          <a:prstGeom prst="rect">
            <a:avLst/>
          </a:prstGeom>
        </p:spPr>
      </p:pic>
      <p:sp>
        <p:nvSpPr>
          <p:cNvPr id="6" name="Text Box 35">
            <a:extLst>
              <a:ext uri="{FF2B5EF4-FFF2-40B4-BE49-F238E27FC236}">
                <a16:creationId xmlns:a16="http://schemas.microsoft.com/office/drawing/2014/main" id="{24572343-AE7A-F103-635C-96B04AA95DAA}"/>
              </a:ext>
            </a:extLst>
          </p:cNvPr>
          <p:cNvSpPr txBox="1">
            <a:spLocks noChangeArrowheads="1"/>
          </p:cNvSpPr>
          <p:nvPr>
            <p:custDataLst>
              <p:tags r:id="rId1"/>
            </p:custDataLst>
          </p:nvPr>
        </p:nvSpPr>
        <p:spPr bwMode="auto">
          <a:xfrm>
            <a:off x="6321563" y="3053678"/>
            <a:ext cx="4089764" cy="1569660"/>
          </a:xfrm>
          <a:prstGeom prst="rect">
            <a:avLst/>
          </a:prstGeom>
          <a:noFill/>
          <a:ln w="9525">
            <a:noFill/>
            <a:miter lim="800000"/>
          </a:ln>
        </p:spPr>
        <p:txBody>
          <a:bodyPr wrap="square">
            <a:spAutoFit/>
          </a:bodyPr>
          <a:lstStyle/>
          <a:p>
            <a:pPr algn="ctr" defTabSz="1219170">
              <a:buClr>
                <a:srgbClr val="000000"/>
              </a:buClr>
            </a:pPr>
            <a:r>
              <a:rPr lang="vi-VN" sz="3200">
                <a:solidFill>
                  <a:schemeClr val="bg1">
                    <a:lumMod val="10000"/>
                  </a:schemeClr>
                </a:solidFill>
                <a:latin typeface="+mj-lt"/>
              </a:rPr>
              <a:t>Tác giả in đậm những từ ngữ nào? Mục đích in đậm là gì?</a:t>
            </a:r>
            <a:endParaRPr lang="en-US" sz="4800" b="1" kern="0">
              <a:solidFill>
                <a:schemeClr val="bg1">
                  <a:lumMod val="10000"/>
                </a:schemeClr>
              </a:solidFill>
              <a:latin typeface="+mj-lt"/>
              <a:cs typeface="Times New Roman" panose="02020603050405020304" pitchFamily="18" charset="0"/>
              <a:sym typeface="Arial"/>
            </a:endParaRPr>
          </a:p>
        </p:txBody>
      </p:sp>
    </p:spTree>
    <p:extLst>
      <p:ext uri="{BB962C8B-B14F-4D97-AF65-F5344CB8AC3E}">
        <p14:creationId xmlns:p14="http://schemas.microsoft.com/office/powerpoint/2010/main" val="3110724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920583" y="722676"/>
            <a:ext cx="7869963"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3733" b="1" i="1" kern="0">
                <a:latin typeface="Times New Roman" panose="02020603050405020304" pitchFamily="18" charset="0"/>
                <a:cs typeface="Times New Roman" panose="02020603050405020304" pitchFamily="18" charset="0"/>
              </a:rPr>
              <a:t>3. Câu 3</a:t>
            </a:r>
          </a:p>
        </p:txBody>
      </p:sp>
      <p:grpSp>
        <p:nvGrpSpPr>
          <p:cNvPr id="2" name="Google Shape;502;p33">
            <a:extLst>
              <a:ext uri="{FF2B5EF4-FFF2-40B4-BE49-F238E27FC236}">
                <a16:creationId xmlns:a16="http://schemas.microsoft.com/office/drawing/2014/main" id="{F832C797-C430-6430-23BB-8FA2A166555D}"/>
              </a:ext>
            </a:extLst>
          </p:cNvPr>
          <p:cNvGrpSpPr/>
          <p:nvPr/>
        </p:nvGrpSpPr>
        <p:grpSpPr>
          <a:xfrm>
            <a:off x="6865425" y="3401127"/>
            <a:ext cx="4378369" cy="3170013"/>
            <a:chOff x="309900" y="238100"/>
            <a:chExt cx="7048350" cy="5237800"/>
          </a:xfrm>
          <a:solidFill>
            <a:srgbClr val="F5A60B">
              <a:lumMod val="40000"/>
              <a:lumOff val="60000"/>
            </a:srgbClr>
          </a:solidFill>
        </p:grpSpPr>
        <p:sp>
          <p:nvSpPr>
            <p:cNvPr id="4" name="Google Shape;503;p33">
              <a:extLst>
                <a:ext uri="{FF2B5EF4-FFF2-40B4-BE49-F238E27FC236}">
                  <a16:creationId xmlns:a16="http://schemas.microsoft.com/office/drawing/2014/main" id="{B6AB79C9-4F42-7B3C-5A2B-7720C8589FBA}"/>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504;p33">
              <a:extLst>
                <a:ext uri="{FF2B5EF4-FFF2-40B4-BE49-F238E27FC236}">
                  <a16:creationId xmlns:a16="http://schemas.microsoft.com/office/drawing/2014/main" id="{AAB4BBBC-5109-DAC3-19C7-CFCFFA583AF1}"/>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505;p33">
              <a:extLst>
                <a:ext uri="{FF2B5EF4-FFF2-40B4-BE49-F238E27FC236}">
                  <a16:creationId xmlns:a16="http://schemas.microsoft.com/office/drawing/2014/main" id="{F68F00D7-92D9-A707-3D31-67E59FF9E2D1}"/>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506;p33">
              <a:extLst>
                <a:ext uri="{FF2B5EF4-FFF2-40B4-BE49-F238E27FC236}">
                  <a16:creationId xmlns:a16="http://schemas.microsoft.com/office/drawing/2014/main" id="{3CB814E5-1A88-3F51-F15A-509201B6449A}"/>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507;p33">
              <a:extLst>
                <a:ext uri="{FF2B5EF4-FFF2-40B4-BE49-F238E27FC236}">
                  <a16:creationId xmlns:a16="http://schemas.microsoft.com/office/drawing/2014/main" id="{A04ECDDE-2E89-51AA-9C33-702F172E347E}"/>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508;p33">
              <a:extLst>
                <a:ext uri="{FF2B5EF4-FFF2-40B4-BE49-F238E27FC236}">
                  <a16:creationId xmlns:a16="http://schemas.microsoft.com/office/drawing/2014/main" id="{9CFDFB77-331C-5858-333E-B3AD6673A8B7}"/>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509;p33">
              <a:extLst>
                <a:ext uri="{FF2B5EF4-FFF2-40B4-BE49-F238E27FC236}">
                  <a16:creationId xmlns:a16="http://schemas.microsoft.com/office/drawing/2014/main" id="{BEA15885-4BF2-9CC7-EF2D-E6794E1E8E6D}"/>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510;p33">
              <a:extLst>
                <a:ext uri="{FF2B5EF4-FFF2-40B4-BE49-F238E27FC236}">
                  <a16:creationId xmlns:a16="http://schemas.microsoft.com/office/drawing/2014/main" id="{672BF5D3-4076-E00A-65EE-D9B620FB0BDF}"/>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511;p33">
              <a:extLst>
                <a:ext uri="{FF2B5EF4-FFF2-40B4-BE49-F238E27FC236}">
                  <a16:creationId xmlns:a16="http://schemas.microsoft.com/office/drawing/2014/main" id="{09377C7C-32D4-2CA6-FEF8-91F7494B765D}"/>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3" name="Google Shape;502;p33">
            <a:extLst>
              <a:ext uri="{FF2B5EF4-FFF2-40B4-BE49-F238E27FC236}">
                <a16:creationId xmlns:a16="http://schemas.microsoft.com/office/drawing/2014/main" id="{D4983211-EF33-3D46-0FD0-B2E34AEDDAA3}"/>
              </a:ext>
            </a:extLst>
          </p:cNvPr>
          <p:cNvGrpSpPr/>
          <p:nvPr/>
        </p:nvGrpSpPr>
        <p:grpSpPr>
          <a:xfrm>
            <a:off x="1292024" y="3446123"/>
            <a:ext cx="4378369" cy="3170013"/>
            <a:chOff x="309900" y="238100"/>
            <a:chExt cx="7048350" cy="5237800"/>
          </a:xfrm>
          <a:solidFill>
            <a:srgbClr val="97C98B">
              <a:lumMod val="60000"/>
              <a:lumOff val="40000"/>
            </a:srgbClr>
          </a:solidFill>
        </p:grpSpPr>
        <p:sp>
          <p:nvSpPr>
            <p:cNvPr id="14" name="Google Shape;503;p33">
              <a:extLst>
                <a:ext uri="{FF2B5EF4-FFF2-40B4-BE49-F238E27FC236}">
                  <a16:creationId xmlns:a16="http://schemas.microsoft.com/office/drawing/2014/main" id="{043FA348-ADDF-41BF-8233-5D72A1A6A720}"/>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504;p33">
              <a:extLst>
                <a:ext uri="{FF2B5EF4-FFF2-40B4-BE49-F238E27FC236}">
                  <a16:creationId xmlns:a16="http://schemas.microsoft.com/office/drawing/2014/main" id="{2A1CE509-A788-331C-026B-AD67FCB9FF24}"/>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505;p33">
              <a:extLst>
                <a:ext uri="{FF2B5EF4-FFF2-40B4-BE49-F238E27FC236}">
                  <a16:creationId xmlns:a16="http://schemas.microsoft.com/office/drawing/2014/main" id="{EE773550-7044-FBB8-B9BA-756DA81EF210}"/>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506;p33">
              <a:extLst>
                <a:ext uri="{FF2B5EF4-FFF2-40B4-BE49-F238E27FC236}">
                  <a16:creationId xmlns:a16="http://schemas.microsoft.com/office/drawing/2014/main" id="{B637695A-F944-6697-42B0-C13E62EF025E}"/>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507;p33">
              <a:extLst>
                <a:ext uri="{FF2B5EF4-FFF2-40B4-BE49-F238E27FC236}">
                  <a16:creationId xmlns:a16="http://schemas.microsoft.com/office/drawing/2014/main" id="{43E7BDDC-2C64-A001-385B-D211D6E744D9}"/>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508;p33">
              <a:extLst>
                <a:ext uri="{FF2B5EF4-FFF2-40B4-BE49-F238E27FC236}">
                  <a16:creationId xmlns:a16="http://schemas.microsoft.com/office/drawing/2014/main" id="{47A1511D-4BEE-CAAC-B74D-715FF212678D}"/>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509;p33">
              <a:extLst>
                <a:ext uri="{FF2B5EF4-FFF2-40B4-BE49-F238E27FC236}">
                  <a16:creationId xmlns:a16="http://schemas.microsoft.com/office/drawing/2014/main" id="{E1D845CB-8F41-3E11-1CDB-E4E1FA6EE0F7}"/>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510;p33">
              <a:extLst>
                <a:ext uri="{FF2B5EF4-FFF2-40B4-BE49-F238E27FC236}">
                  <a16:creationId xmlns:a16="http://schemas.microsoft.com/office/drawing/2014/main" id="{6061E478-4763-7818-6871-7560EFBD0D56}"/>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511;p33">
              <a:extLst>
                <a:ext uri="{FF2B5EF4-FFF2-40B4-BE49-F238E27FC236}">
                  <a16:creationId xmlns:a16="http://schemas.microsoft.com/office/drawing/2014/main" id="{47EC34BF-13D5-BF30-2FE9-8FD6A86E4ABE}"/>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23" name="Google Shape;1984;p117">
            <a:extLst>
              <a:ext uri="{FF2B5EF4-FFF2-40B4-BE49-F238E27FC236}">
                <a16:creationId xmlns:a16="http://schemas.microsoft.com/office/drawing/2014/main" id="{958E50D6-EBD3-B34D-B5E2-66FFF5543328}"/>
              </a:ext>
            </a:extLst>
          </p:cNvPr>
          <p:cNvPicPr preferRelativeResize="0"/>
          <p:nvPr/>
        </p:nvPicPr>
        <p:blipFill>
          <a:blip r:embed="rId2">
            <a:alphaModFix/>
          </a:blip>
          <a:stretch>
            <a:fillRect/>
          </a:stretch>
        </p:blipFill>
        <p:spPr>
          <a:xfrm>
            <a:off x="3152899" y="1298929"/>
            <a:ext cx="6225163" cy="3518748"/>
          </a:xfrm>
          <a:prstGeom prst="rect">
            <a:avLst/>
          </a:prstGeom>
          <a:noFill/>
          <a:ln>
            <a:noFill/>
          </a:ln>
        </p:spPr>
      </p:pic>
      <p:sp>
        <p:nvSpPr>
          <p:cNvPr id="24" name="TextBox 23">
            <a:extLst>
              <a:ext uri="{FF2B5EF4-FFF2-40B4-BE49-F238E27FC236}">
                <a16:creationId xmlns:a16="http://schemas.microsoft.com/office/drawing/2014/main" id="{D3B535C5-A965-A819-2B51-E3B2BE33A9C9}"/>
              </a:ext>
            </a:extLst>
          </p:cNvPr>
          <p:cNvSpPr txBox="1"/>
          <p:nvPr/>
        </p:nvSpPr>
        <p:spPr>
          <a:xfrm>
            <a:off x="1804972" y="4437857"/>
            <a:ext cx="3194721" cy="1815882"/>
          </a:xfrm>
          <a:prstGeom prst="rect">
            <a:avLst/>
          </a:prstGeom>
          <a:noFill/>
        </p:spPr>
        <p:txBody>
          <a:bodyPr wrap="square">
            <a:spAutoFit/>
          </a:bodyPr>
          <a:lstStyle/>
          <a:p>
            <a:pPr algn="ctr" defTabSz="1219170">
              <a:buClr>
                <a:srgbClr val="000000"/>
              </a:buClr>
            </a:pPr>
            <a:r>
              <a:rPr lang="vi-VN" sz="2800">
                <a:solidFill>
                  <a:schemeClr val="bg1">
                    <a:lumMod val="10000"/>
                  </a:schemeClr>
                </a:solidFill>
                <a:latin typeface="+mj-lt"/>
              </a:rPr>
              <a:t>Tác giả in đậm những từ ngữ: </a:t>
            </a:r>
            <a:r>
              <a:rPr lang="vi-VN" sz="2800" b="1">
                <a:solidFill>
                  <a:schemeClr val="bg1">
                    <a:lumMod val="10000"/>
                  </a:schemeClr>
                </a:solidFill>
                <a:latin typeface="+mj-lt"/>
              </a:rPr>
              <a:t>“nhật thực”, “nguyệt thực”.</a:t>
            </a:r>
            <a:endParaRPr lang="en-US" sz="4800" b="1" kern="0">
              <a:solidFill>
                <a:schemeClr val="bg1">
                  <a:lumMod val="10000"/>
                </a:schemeClr>
              </a:solidFill>
              <a:latin typeface="+mj-lt"/>
              <a:cs typeface="Times New Roman" panose="02020603050405020304" pitchFamily="18" charset="0"/>
              <a:sym typeface="Arial"/>
            </a:endParaRPr>
          </a:p>
        </p:txBody>
      </p:sp>
      <p:sp>
        <p:nvSpPr>
          <p:cNvPr id="25" name="TextBox 24">
            <a:extLst>
              <a:ext uri="{FF2B5EF4-FFF2-40B4-BE49-F238E27FC236}">
                <a16:creationId xmlns:a16="http://schemas.microsoft.com/office/drawing/2014/main" id="{93ABDB90-4702-D80C-BDBD-180A96AA6E07}"/>
              </a:ext>
            </a:extLst>
          </p:cNvPr>
          <p:cNvSpPr txBox="1"/>
          <p:nvPr/>
        </p:nvSpPr>
        <p:spPr>
          <a:xfrm>
            <a:off x="7731714" y="4355461"/>
            <a:ext cx="2878664" cy="1815882"/>
          </a:xfrm>
          <a:prstGeom prst="rect">
            <a:avLst/>
          </a:prstGeom>
          <a:noFill/>
        </p:spPr>
        <p:txBody>
          <a:bodyPr wrap="square">
            <a:spAutoFit/>
          </a:bodyPr>
          <a:lstStyle/>
          <a:p>
            <a:pPr algn="ctr"/>
            <a:r>
              <a:rPr lang="vi-VN" sz="2800" b="1">
                <a:solidFill>
                  <a:schemeClr val="bg1">
                    <a:lumMod val="10000"/>
                  </a:schemeClr>
                </a:solidFill>
                <a:latin typeface="+mj-lt"/>
              </a:rPr>
              <a:t>Mục đích</a:t>
            </a:r>
            <a:r>
              <a:rPr lang="vi-VN" sz="2800">
                <a:solidFill>
                  <a:schemeClr val="bg1">
                    <a:lumMod val="10000"/>
                  </a:schemeClr>
                </a:solidFill>
                <a:latin typeface="+mj-lt"/>
              </a:rPr>
              <a:t>: nhấn mạnh và làm nổi bật nội dung văn bản muốn đề cập.</a:t>
            </a:r>
            <a:endParaRPr lang="en-US" sz="2800">
              <a:solidFill>
                <a:schemeClr val="bg1">
                  <a:lumMod val="10000"/>
                </a:schemeClr>
              </a:solidFill>
              <a:latin typeface="+mj-lt"/>
            </a:endParaRPr>
          </a:p>
        </p:txBody>
      </p:sp>
    </p:spTree>
    <p:extLst>
      <p:ext uri="{BB962C8B-B14F-4D97-AF65-F5344CB8AC3E}">
        <p14:creationId xmlns:p14="http://schemas.microsoft.com/office/powerpoint/2010/main" val="242582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698549" y="687068"/>
            <a:ext cx="8167259"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3733" b="1" i="1" kern="0">
                <a:latin typeface="Times New Roman" panose="02020603050405020304" pitchFamily="18" charset="0"/>
                <a:cs typeface="Times New Roman" panose="02020603050405020304" pitchFamily="18" charset="0"/>
              </a:rPr>
              <a:t>4. Câu 4</a:t>
            </a:r>
          </a:p>
        </p:txBody>
      </p:sp>
      <p:grpSp>
        <p:nvGrpSpPr>
          <p:cNvPr id="2" name="Google Shape;2161;p53">
            <a:extLst>
              <a:ext uri="{FF2B5EF4-FFF2-40B4-BE49-F238E27FC236}">
                <a16:creationId xmlns:a16="http://schemas.microsoft.com/office/drawing/2014/main" id="{F3503CA6-46F7-1227-605C-F3FD7A304BEC}"/>
              </a:ext>
            </a:extLst>
          </p:cNvPr>
          <p:cNvGrpSpPr/>
          <p:nvPr/>
        </p:nvGrpSpPr>
        <p:grpSpPr>
          <a:xfrm>
            <a:off x="7958965" y="2377031"/>
            <a:ext cx="3663160" cy="4205100"/>
            <a:chOff x="5676638" y="1414939"/>
            <a:chExt cx="2747370" cy="3153825"/>
          </a:xfrm>
        </p:grpSpPr>
        <p:grpSp>
          <p:nvGrpSpPr>
            <p:cNvPr id="4" name="Google Shape;2162;p53">
              <a:extLst>
                <a:ext uri="{FF2B5EF4-FFF2-40B4-BE49-F238E27FC236}">
                  <a16:creationId xmlns:a16="http://schemas.microsoft.com/office/drawing/2014/main" id="{4422124C-A76F-63D4-48D3-61B3B2BF62AA}"/>
                </a:ext>
              </a:extLst>
            </p:cNvPr>
            <p:cNvGrpSpPr/>
            <p:nvPr/>
          </p:nvGrpSpPr>
          <p:grpSpPr>
            <a:xfrm>
              <a:off x="5676638" y="1414939"/>
              <a:ext cx="2747370" cy="3153825"/>
              <a:chOff x="1914925" y="733100"/>
              <a:chExt cx="3485625" cy="4001300"/>
            </a:xfrm>
          </p:grpSpPr>
          <p:sp>
            <p:nvSpPr>
              <p:cNvPr id="10" name="Google Shape;2163;p53">
                <a:extLst>
                  <a:ext uri="{FF2B5EF4-FFF2-40B4-BE49-F238E27FC236}">
                    <a16:creationId xmlns:a16="http://schemas.microsoft.com/office/drawing/2014/main" id="{34F9122A-09FE-15ED-661E-12AC2742458B}"/>
                  </a:ext>
                </a:extLst>
              </p:cNvPr>
              <p:cNvSpPr/>
              <p:nvPr/>
            </p:nvSpPr>
            <p:spPr>
              <a:xfrm>
                <a:off x="1914925" y="733100"/>
                <a:ext cx="3485625" cy="4001300"/>
              </a:xfrm>
              <a:custGeom>
                <a:avLst/>
                <a:gdLst/>
                <a:ahLst/>
                <a:cxnLst/>
                <a:rect l="l" t="t" r="r" b="b"/>
                <a:pathLst>
                  <a:path w="139425" h="160052" extrusionOk="0">
                    <a:moveTo>
                      <a:pt x="102407" y="122833"/>
                    </a:moveTo>
                    <a:cubicBezTo>
                      <a:pt x="103134" y="123886"/>
                      <a:pt x="103761" y="124863"/>
                      <a:pt x="104337" y="125766"/>
                    </a:cubicBezTo>
                    <a:cubicBezTo>
                      <a:pt x="104512" y="126066"/>
                      <a:pt x="104688" y="126342"/>
                      <a:pt x="104888" y="126668"/>
                    </a:cubicBezTo>
                    <a:cubicBezTo>
                      <a:pt x="105039" y="126919"/>
                      <a:pt x="105239" y="127219"/>
                      <a:pt x="105490" y="127620"/>
                    </a:cubicBezTo>
                    <a:lnTo>
                      <a:pt x="105615" y="127796"/>
                    </a:lnTo>
                    <a:cubicBezTo>
                      <a:pt x="106066" y="128523"/>
                      <a:pt x="107144" y="130252"/>
                      <a:pt x="107219" y="131355"/>
                    </a:cubicBezTo>
                    <a:cubicBezTo>
                      <a:pt x="107219" y="131605"/>
                      <a:pt x="106818" y="132583"/>
                      <a:pt x="105239" y="134162"/>
                    </a:cubicBezTo>
                    <a:cubicBezTo>
                      <a:pt x="104913" y="134362"/>
                      <a:pt x="104638" y="134588"/>
                      <a:pt x="104462" y="134738"/>
                    </a:cubicBezTo>
                    <a:cubicBezTo>
                      <a:pt x="104412" y="134763"/>
                      <a:pt x="104362" y="134813"/>
                      <a:pt x="104337" y="134838"/>
                    </a:cubicBezTo>
                    <a:cubicBezTo>
                      <a:pt x="104287" y="134863"/>
                      <a:pt x="104212" y="134914"/>
                      <a:pt x="104136" y="134964"/>
                    </a:cubicBezTo>
                    <a:cubicBezTo>
                      <a:pt x="103836" y="135164"/>
                      <a:pt x="103385" y="135465"/>
                      <a:pt x="102959" y="135791"/>
                    </a:cubicBezTo>
                    <a:cubicBezTo>
                      <a:pt x="102959" y="135791"/>
                      <a:pt x="102608" y="136041"/>
                      <a:pt x="102608" y="136067"/>
                    </a:cubicBezTo>
                    <a:cubicBezTo>
                      <a:pt x="102507" y="136117"/>
                      <a:pt x="102432" y="136192"/>
                      <a:pt x="102357" y="136242"/>
                    </a:cubicBezTo>
                    <a:cubicBezTo>
                      <a:pt x="102357" y="136242"/>
                      <a:pt x="102106" y="136442"/>
                      <a:pt x="102031" y="136493"/>
                    </a:cubicBezTo>
                    <a:lnTo>
                      <a:pt x="101956" y="136593"/>
                    </a:lnTo>
                    <a:cubicBezTo>
                      <a:pt x="101856" y="136668"/>
                      <a:pt x="101781" y="136718"/>
                      <a:pt x="101730" y="136793"/>
                    </a:cubicBezTo>
                    <a:cubicBezTo>
                      <a:pt x="101680" y="136818"/>
                      <a:pt x="101630" y="136869"/>
                      <a:pt x="101605" y="136894"/>
                    </a:cubicBezTo>
                    <a:cubicBezTo>
                      <a:pt x="101505" y="136994"/>
                      <a:pt x="101430" y="137069"/>
                      <a:pt x="101380" y="137119"/>
                    </a:cubicBezTo>
                    <a:cubicBezTo>
                      <a:pt x="101329" y="137194"/>
                      <a:pt x="101279" y="137244"/>
                      <a:pt x="101254" y="137270"/>
                    </a:cubicBezTo>
                    <a:cubicBezTo>
                      <a:pt x="101229" y="137295"/>
                      <a:pt x="101204" y="137320"/>
                      <a:pt x="101179" y="137345"/>
                    </a:cubicBezTo>
                    <a:lnTo>
                      <a:pt x="100026" y="138072"/>
                    </a:lnTo>
                    <a:cubicBezTo>
                      <a:pt x="99650" y="137119"/>
                      <a:pt x="99400" y="136117"/>
                      <a:pt x="99299" y="135114"/>
                    </a:cubicBezTo>
                    <a:cubicBezTo>
                      <a:pt x="99174" y="134087"/>
                      <a:pt x="99475" y="132909"/>
                      <a:pt x="99826" y="131530"/>
                    </a:cubicBezTo>
                    <a:cubicBezTo>
                      <a:pt x="99901" y="131280"/>
                      <a:pt x="99951" y="131004"/>
                      <a:pt x="100026" y="130728"/>
                    </a:cubicBezTo>
                    <a:cubicBezTo>
                      <a:pt x="100477" y="128848"/>
                      <a:pt x="101079" y="126818"/>
                      <a:pt x="101931" y="124362"/>
                    </a:cubicBezTo>
                    <a:cubicBezTo>
                      <a:pt x="102106" y="123886"/>
                      <a:pt x="102257" y="123385"/>
                      <a:pt x="102407" y="122833"/>
                    </a:cubicBezTo>
                    <a:close/>
                    <a:moveTo>
                      <a:pt x="69600" y="1"/>
                    </a:moveTo>
                    <a:cubicBezTo>
                      <a:pt x="68673" y="1"/>
                      <a:pt x="67821" y="51"/>
                      <a:pt x="66993" y="126"/>
                    </a:cubicBezTo>
                    <a:cubicBezTo>
                      <a:pt x="65815" y="251"/>
                      <a:pt x="64763" y="477"/>
                      <a:pt x="63810" y="828"/>
                    </a:cubicBezTo>
                    <a:cubicBezTo>
                      <a:pt x="62658" y="1229"/>
                      <a:pt x="61555" y="1830"/>
                      <a:pt x="60552" y="2582"/>
                    </a:cubicBezTo>
                    <a:cubicBezTo>
                      <a:pt x="59600" y="3334"/>
                      <a:pt x="58773" y="4161"/>
                      <a:pt x="58121" y="5038"/>
                    </a:cubicBezTo>
                    <a:cubicBezTo>
                      <a:pt x="57820" y="5414"/>
                      <a:pt x="57595" y="5765"/>
                      <a:pt x="57419" y="6066"/>
                    </a:cubicBezTo>
                    <a:cubicBezTo>
                      <a:pt x="57369" y="6141"/>
                      <a:pt x="57319" y="6216"/>
                      <a:pt x="57269" y="6291"/>
                    </a:cubicBezTo>
                    <a:cubicBezTo>
                      <a:pt x="57194" y="6392"/>
                      <a:pt x="57144" y="6492"/>
                      <a:pt x="57094" y="6592"/>
                    </a:cubicBezTo>
                    <a:cubicBezTo>
                      <a:pt x="57044" y="6692"/>
                      <a:pt x="56993" y="6768"/>
                      <a:pt x="56968" y="6868"/>
                    </a:cubicBezTo>
                    <a:cubicBezTo>
                      <a:pt x="56793" y="7144"/>
                      <a:pt x="56617" y="7519"/>
                      <a:pt x="56442" y="7946"/>
                    </a:cubicBezTo>
                    <a:cubicBezTo>
                      <a:pt x="56166" y="8547"/>
                      <a:pt x="55941" y="9174"/>
                      <a:pt x="55765" y="9800"/>
                    </a:cubicBezTo>
                    <a:cubicBezTo>
                      <a:pt x="55615" y="10151"/>
                      <a:pt x="55490" y="10502"/>
                      <a:pt x="55364" y="10853"/>
                    </a:cubicBezTo>
                    <a:lnTo>
                      <a:pt x="55339" y="10903"/>
                    </a:lnTo>
                    <a:cubicBezTo>
                      <a:pt x="54312" y="11304"/>
                      <a:pt x="53309" y="11755"/>
                      <a:pt x="52307" y="12281"/>
                    </a:cubicBezTo>
                    <a:lnTo>
                      <a:pt x="52131" y="12357"/>
                    </a:lnTo>
                    <a:cubicBezTo>
                      <a:pt x="52106" y="12382"/>
                      <a:pt x="52081" y="12407"/>
                      <a:pt x="52056" y="12407"/>
                    </a:cubicBezTo>
                    <a:cubicBezTo>
                      <a:pt x="51279" y="12808"/>
                      <a:pt x="50277" y="13359"/>
                      <a:pt x="49299" y="14036"/>
                    </a:cubicBezTo>
                    <a:cubicBezTo>
                      <a:pt x="48647" y="14487"/>
                      <a:pt x="47996" y="14988"/>
                      <a:pt x="47369" y="15565"/>
                    </a:cubicBezTo>
                    <a:cubicBezTo>
                      <a:pt x="44412" y="18046"/>
                      <a:pt x="42407" y="20928"/>
                      <a:pt x="41454" y="24136"/>
                    </a:cubicBezTo>
                    <a:cubicBezTo>
                      <a:pt x="41104" y="25264"/>
                      <a:pt x="40803" y="26417"/>
                      <a:pt x="40552" y="27494"/>
                    </a:cubicBezTo>
                    <a:cubicBezTo>
                      <a:pt x="40477" y="27795"/>
                      <a:pt x="40402" y="28096"/>
                      <a:pt x="40352" y="28397"/>
                    </a:cubicBezTo>
                    <a:cubicBezTo>
                      <a:pt x="40251" y="28798"/>
                      <a:pt x="40176" y="29149"/>
                      <a:pt x="40126" y="29424"/>
                    </a:cubicBezTo>
                    <a:cubicBezTo>
                      <a:pt x="39600" y="32281"/>
                      <a:pt x="39474" y="34362"/>
                      <a:pt x="39525" y="35740"/>
                    </a:cubicBezTo>
                    <a:cubicBezTo>
                      <a:pt x="34763" y="39199"/>
                      <a:pt x="34687" y="47996"/>
                      <a:pt x="36693" y="54813"/>
                    </a:cubicBezTo>
                    <a:cubicBezTo>
                      <a:pt x="36693" y="54813"/>
                      <a:pt x="36693" y="54838"/>
                      <a:pt x="36693" y="54863"/>
                    </a:cubicBezTo>
                    <a:cubicBezTo>
                      <a:pt x="36968" y="55765"/>
                      <a:pt x="37269" y="56643"/>
                      <a:pt x="37620" y="57470"/>
                    </a:cubicBezTo>
                    <a:cubicBezTo>
                      <a:pt x="37620" y="57470"/>
                      <a:pt x="37645" y="57570"/>
                      <a:pt x="37645" y="57570"/>
                    </a:cubicBezTo>
                    <a:cubicBezTo>
                      <a:pt x="37745" y="57795"/>
                      <a:pt x="37845" y="57996"/>
                      <a:pt x="37946" y="58221"/>
                    </a:cubicBezTo>
                    <a:cubicBezTo>
                      <a:pt x="37269" y="58497"/>
                      <a:pt x="36567" y="58823"/>
                      <a:pt x="35916" y="59174"/>
                    </a:cubicBezTo>
                    <a:cubicBezTo>
                      <a:pt x="29550" y="62131"/>
                      <a:pt x="27845" y="66542"/>
                      <a:pt x="27545" y="69750"/>
                    </a:cubicBezTo>
                    <a:cubicBezTo>
                      <a:pt x="27494" y="70402"/>
                      <a:pt x="27469" y="71054"/>
                      <a:pt x="27520" y="71730"/>
                    </a:cubicBezTo>
                    <a:cubicBezTo>
                      <a:pt x="27570" y="72482"/>
                      <a:pt x="27670" y="73259"/>
                      <a:pt x="27845" y="74011"/>
                    </a:cubicBezTo>
                    <a:cubicBezTo>
                      <a:pt x="28021" y="74813"/>
                      <a:pt x="28296" y="75590"/>
                      <a:pt x="28672" y="76267"/>
                    </a:cubicBezTo>
                    <a:cubicBezTo>
                      <a:pt x="28672" y="76267"/>
                      <a:pt x="28672" y="76292"/>
                      <a:pt x="28697" y="76292"/>
                    </a:cubicBezTo>
                    <a:cubicBezTo>
                      <a:pt x="28973" y="76843"/>
                      <a:pt x="29274" y="77294"/>
                      <a:pt x="29575" y="77695"/>
                    </a:cubicBezTo>
                    <a:cubicBezTo>
                      <a:pt x="29700" y="77871"/>
                      <a:pt x="29825" y="78021"/>
                      <a:pt x="29951" y="78171"/>
                    </a:cubicBezTo>
                    <a:cubicBezTo>
                      <a:pt x="31329" y="80126"/>
                      <a:pt x="33083" y="81680"/>
                      <a:pt x="34487" y="82933"/>
                    </a:cubicBezTo>
                    <a:cubicBezTo>
                      <a:pt x="35114" y="83485"/>
                      <a:pt x="35715" y="84011"/>
                      <a:pt x="36141" y="84437"/>
                    </a:cubicBezTo>
                    <a:cubicBezTo>
                      <a:pt x="36141" y="84462"/>
                      <a:pt x="36141" y="84487"/>
                      <a:pt x="36141" y="84512"/>
                    </a:cubicBezTo>
                    <a:cubicBezTo>
                      <a:pt x="36141" y="84512"/>
                      <a:pt x="36141" y="84537"/>
                      <a:pt x="36141" y="84562"/>
                    </a:cubicBezTo>
                    <a:cubicBezTo>
                      <a:pt x="36116" y="84613"/>
                      <a:pt x="36066" y="84863"/>
                      <a:pt x="35891" y="85164"/>
                    </a:cubicBezTo>
                    <a:cubicBezTo>
                      <a:pt x="35865" y="85189"/>
                      <a:pt x="35865" y="85189"/>
                      <a:pt x="35865" y="85214"/>
                    </a:cubicBezTo>
                    <a:cubicBezTo>
                      <a:pt x="35540" y="85740"/>
                      <a:pt x="35038" y="86367"/>
                      <a:pt x="34487" y="87019"/>
                    </a:cubicBezTo>
                    <a:cubicBezTo>
                      <a:pt x="33785" y="87846"/>
                      <a:pt x="33058" y="88723"/>
                      <a:pt x="32457" y="89725"/>
                    </a:cubicBezTo>
                    <a:cubicBezTo>
                      <a:pt x="32106" y="90277"/>
                      <a:pt x="31830" y="90853"/>
                      <a:pt x="31605" y="91430"/>
                    </a:cubicBezTo>
                    <a:cubicBezTo>
                      <a:pt x="31580" y="91455"/>
                      <a:pt x="31580" y="91480"/>
                      <a:pt x="31580" y="91505"/>
                    </a:cubicBezTo>
                    <a:cubicBezTo>
                      <a:pt x="31329" y="92156"/>
                      <a:pt x="31179" y="92758"/>
                      <a:pt x="31078" y="93334"/>
                    </a:cubicBezTo>
                    <a:cubicBezTo>
                      <a:pt x="30978" y="93886"/>
                      <a:pt x="30978" y="94362"/>
                      <a:pt x="30953" y="94763"/>
                    </a:cubicBezTo>
                    <a:cubicBezTo>
                      <a:pt x="30953" y="95164"/>
                      <a:pt x="30978" y="95490"/>
                      <a:pt x="30978" y="95690"/>
                    </a:cubicBezTo>
                    <a:lnTo>
                      <a:pt x="30978" y="95766"/>
                    </a:lnTo>
                    <a:cubicBezTo>
                      <a:pt x="31003" y="96116"/>
                      <a:pt x="31053" y="96417"/>
                      <a:pt x="31078" y="96593"/>
                    </a:cubicBezTo>
                    <a:cubicBezTo>
                      <a:pt x="31078" y="96618"/>
                      <a:pt x="31104" y="96793"/>
                      <a:pt x="31104" y="96793"/>
                    </a:cubicBezTo>
                    <a:cubicBezTo>
                      <a:pt x="31129" y="96994"/>
                      <a:pt x="31179" y="97219"/>
                      <a:pt x="31229" y="97420"/>
                    </a:cubicBezTo>
                    <a:cubicBezTo>
                      <a:pt x="31229" y="97420"/>
                      <a:pt x="31279" y="97570"/>
                      <a:pt x="31279" y="97645"/>
                    </a:cubicBezTo>
                    <a:cubicBezTo>
                      <a:pt x="31304" y="97745"/>
                      <a:pt x="31329" y="97846"/>
                      <a:pt x="31354" y="97946"/>
                    </a:cubicBezTo>
                    <a:cubicBezTo>
                      <a:pt x="31404" y="98147"/>
                      <a:pt x="31454" y="98322"/>
                      <a:pt x="31530" y="98522"/>
                    </a:cubicBezTo>
                    <a:cubicBezTo>
                      <a:pt x="31555" y="98623"/>
                      <a:pt x="31580" y="98723"/>
                      <a:pt x="31605" y="98798"/>
                    </a:cubicBezTo>
                    <a:cubicBezTo>
                      <a:pt x="31680" y="98999"/>
                      <a:pt x="31730" y="99174"/>
                      <a:pt x="31805" y="99350"/>
                    </a:cubicBezTo>
                    <a:lnTo>
                      <a:pt x="31830" y="99400"/>
                    </a:lnTo>
                    <a:cubicBezTo>
                      <a:pt x="31855" y="99475"/>
                      <a:pt x="31906" y="99575"/>
                      <a:pt x="31931" y="99650"/>
                    </a:cubicBezTo>
                    <a:cubicBezTo>
                      <a:pt x="32031" y="99851"/>
                      <a:pt x="32106" y="100051"/>
                      <a:pt x="32206" y="100227"/>
                    </a:cubicBezTo>
                    <a:cubicBezTo>
                      <a:pt x="32256" y="100327"/>
                      <a:pt x="32281" y="100402"/>
                      <a:pt x="32332" y="100477"/>
                    </a:cubicBezTo>
                    <a:cubicBezTo>
                      <a:pt x="32482" y="100753"/>
                      <a:pt x="32632" y="101029"/>
                      <a:pt x="32808" y="101279"/>
                    </a:cubicBezTo>
                    <a:cubicBezTo>
                      <a:pt x="34186" y="103385"/>
                      <a:pt x="35991" y="104287"/>
                      <a:pt x="37319" y="104939"/>
                    </a:cubicBezTo>
                    <a:cubicBezTo>
                      <a:pt x="37946" y="105239"/>
                      <a:pt x="38447" y="105490"/>
                      <a:pt x="38848" y="105816"/>
                    </a:cubicBezTo>
                    <a:cubicBezTo>
                      <a:pt x="38447" y="106543"/>
                      <a:pt x="38021" y="107520"/>
                      <a:pt x="37921" y="108823"/>
                    </a:cubicBezTo>
                    <a:cubicBezTo>
                      <a:pt x="37720" y="111079"/>
                      <a:pt x="38698" y="112808"/>
                      <a:pt x="40126" y="114187"/>
                    </a:cubicBezTo>
                    <a:lnTo>
                      <a:pt x="39349" y="114187"/>
                    </a:lnTo>
                    <a:cubicBezTo>
                      <a:pt x="38848" y="114187"/>
                      <a:pt x="38397" y="114287"/>
                      <a:pt x="37971" y="114487"/>
                    </a:cubicBezTo>
                    <a:cubicBezTo>
                      <a:pt x="37018" y="114713"/>
                      <a:pt x="36191" y="115365"/>
                      <a:pt x="35740" y="116292"/>
                    </a:cubicBezTo>
                    <a:cubicBezTo>
                      <a:pt x="35615" y="116568"/>
                      <a:pt x="35515" y="116843"/>
                      <a:pt x="35464" y="117144"/>
                    </a:cubicBezTo>
                    <a:cubicBezTo>
                      <a:pt x="34838" y="116568"/>
                      <a:pt x="34211" y="115941"/>
                      <a:pt x="33560" y="115289"/>
                    </a:cubicBezTo>
                    <a:lnTo>
                      <a:pt x="33159" y="114888"/>
                    </a:lnTo>
                    <a:lnTo>
                      <a:pt x="32708" y="114412"/>
                    </a:lnTo>
                    <a:cubicBezTo>
                      <a:pt x="32457" y="114162"/>
                      <a:pt x="32206" y="113911"/>
                      <a:pt x="32006" y="113685"/>
                    </a:cubicBezTo>
                    <a:cubicBezTo>
                      <a:pt x="32006" y="113685"/>
                      <a:pt x="31630" y="113284"/>
                      <a:pt x="31630" y="113259"/>
                    </a:cubicBezTo>
                    <a:cubicBezTo>
                      <a:pt x="31404" y="113034"/>
                      <a:pt x="31204" y="112808"/>
                      <a:pt x="31028" y="112608"/>
                    </a:cubicBezTo>
                    <a:cubicBezTo>
                      <a:pt x="31028" y="112608"/>
                      <a:pt x="31003" y="112583"/>
                      <a:pt x="31003" y="112583"/>
                    </a:cubicBezTo>
                    <a:cubicBezTo>
                      <a:pt x="30803" y="112382"/>
                      <a:pt x="30652" y="112207"/>
                      <a:pt x="30502" y="112031"/>
                    </a:cubicBezTo>
                    <a:cubicBezTo>
                      <a:pt x="30502" y="112031"/>
                      <a:pt x="30352" y="111881"/>
                      <a:pt x="30352" y="111881"/>
                    </a:cubicBezTo>
                    <a:cubicBezTo>
                      <a:pt x="29926" y="111380"/>
                      <a:pt x="29675" y="111079"/>
                      <a:pt x="29675" y="111079"/>
                    </a:cubicBezTo>
                    <a:cubicBezTo>
                      <a:pt x="29224" y="110553"/>
                      <a:pt x="28647" y="110152"/>
                      <a:pt x="28021" y="109926"/>
                    </a:cubicBezTo>
                    <a:cubicBezTo>
                      <a:pt x="28021" y="109876"/>
                      <a:pt x="28046" y="109826"/>
                      <a:pt x="28046" y="109776"/>
                    </a:cubicBezTo>
                    <a:cubicBezTo>
                      <a:pt x="28046" y="109776"/>
                      <a:pt x="28096" y="109350"/>
                      <a:pt x="28096" y="109325"/>
                    </a:cubicBezTo>
                    <a:cubicBezTo>
                      <a:pt x="28196" y="108372"/>
                      <a:pt x="28221" y="107395"/>
                      <a:pt x="28171" y="106392"/>
                    </a:cubicBezTo>
                    <a:cubicBezTo>
                      <a:pt x="28171" y="106392"/>
                      <a:pt x="28171" y="106367"/>
                      <a:pt x="28171" y="106367"/>
                    </a:cubicBezTo>
                    <a:cubicBezTo>
                      <a:pt x="28171" y="106192"/>
                      <a:pt x="28146" y="106016"/>
                      <a:pt x="28146" y="105841"/>
                    </a:cubicBezTo>
                    <a:cubicBezTo>
                      <a:pt x="28146" y="105816"/>
                      <a:pt x="28146" y="105791"/>
                      <a:pt x="28146" y="105791"/>
                    </a:cubicBezTo>
                    <a:cubicBezTo>
                      <a:pt x="28121" y="105615"/>
                      <a:pt x="28121" y="105415"/>
                      <a:pt x="28096" y="105264"/>
                    </a:cubicBezTo>
                    <a:cubicBezTo>
                      <a:pt x="28096" y="105264"/>
                      <a:pt x="28096" y="105214"/>
                      <a:pt x="28096" y="105189"/>
                    </a:cubicBezTo>
                    <a:cubicBezTo>
                      <a:pt x="28071" y="105014"/>
                      <a:pt x="28046" y="104813"/>
                      <a:pt x="28021" y="104638"/>
                    </a:cubicBezTo>
                    <a:cubicBezTo>
                      <a:pt x="28021" y="104613"/>
                      <a:pt x="28021" y="104613"/>
                      <a:pt x="28021" y="104588"/>
                    </a:cubicBezTo>
                    <a:cubicBezTo>
                      <a:pt x="27770" y="102658"/>
                      <a:pt x="27244" y="100803"/>
                      <a:pt x="26467" y="99049"/>
                    </a:cubicBezTo>
                    <a:cubicBezTo>
                      <a:pt x="24963" y="95640"/>
                      <a:pt x="23108" y="94162"/>
                      <a:pt x="21454" y="93610"/>
                    </a:cubicBezTo>
                    <a:cubicBezTo>
                      <a:pt x="21129" y="93435"/>
                      <a:pt x="20778" y="93309"/>
                      <a:pt x="20402" y="93259"/>
                    </a:cubicBezTo>
                    <a:cubicBezTo>
                      <a:pt x="20301" y="93234"/>
                      <a:pt x="20176" y="93209"/>
                      <a:pt x="20001" y="93184"/>
                    </a:cubicBezTo>
                    <a:lnTo>
                      <a:pt x="19900" y="92959"/>
                    </a:lnTo>
                    <a:cubicBezTo>
                      <a:pt x="19550" y="92182"/>
                      <a:pt x="19224" y="91380"/>
                      <a:pt x="18923" y="90628"/>
                    </a:cubicBezTo>
                    <a:cubicBezTo>
                      <a:pt x="18572" y="89600"/>
                      <a:pt x="18296" y="88598"/>
                      <a:pt x="18096" y="87620"/>
                    </a:cubicBezTo>
                    <a:cubicBezTo>
                      <a:pt x="17920" y="86668"/>
                      <a:pt x="17795" y="85690"/>
                      <a:pt x="17695" y="84713"/>
                    </a:cubicBezTo>
                    <a:lnTo>
                      <a:pt x="17670" y="84613"/>
                    </a:lnTo>
                    <a:cubicBezTo>
                      <a:pt x="17519" y="83284"/>
                      <a:pt x="17244" y="81780"/>
                      <a:pt x="16392" y="80427"/>
                    </a:cubicBezTo>
                    <a:cubicBezTo>
                      <a:pt x="15740" y="79349"/>
                      <a:pt x="14738" y="78547"/>
                      <a:pt x="13585" y="78197"/>
                    </a:cubicBezTo>
                    <a:cubicBezTo>
                      <a:pt x="13083" y="78021"/>
                      <a:pt x="12582" y="77946"/>
                      <a:pt x="12031" y="77946"/>
                    </a:cubicBezTo>
                    <a:cubicBezTo>
                      <a:pt x="11580" y="77946"/>
                      <a:pt x="11204" y="77996"/>
                      <a:pt x="10928" y="78046"/>
                    </a:cubicBezTo>
                    <a:cubicBezTo>
                      <a:pt x="10502" y="78146"/>
                      <a:pt x="10176" y="78247"/>
                      <a:pt x="9951" y="78347"/>
                    </a:cubicBezTo>
                    <a:cubicBezTo>
                      <a:pt x="9875" y="78347"/>
                      <a:pt x="9800" y="78397"/>
                      <a:pt x="9750" y="78422"/>
                    </a:cubicBezTo>
                    <a:cubicBezTo>
                      <a:pt x="9524" y="78497"/>
                      <a:pt x="9374" y="78572"/>
                      <a:pt x="9249" y="78648"/>
                    </a:cubicBezTo>
                    <a:lnTo>
                      <a:pt x="9098" y="78723"/>
                    </a:lnTo>
                    <a:cubicBezTo>
                      <a:pt x="9023" y="78748"/>
                      <a:pt x="8948" y="78798"/>
                      <a:pt x="8898" y="78823"/>
                    </a:cubicBezTo>
                    <a:cubicBezTo>
                      <a:pt x="8697" y="78948"/>
                      <a:pt x="8547" y="79074"/>
                      <a:pt x="8422" y="79149"/>
                    </a:cubicBezTo>
                    <a:cubicBezTo>
                      <a:pt x="8397" y="79174"/>
                      <a:pt x="8221" y="79299"/>
                      <a:pt x="8221" y="79299"/>
                    </a:cubicBezTo>
                    <a:cubicBezTo>
                      <a:pt x="8096" y="79400"/>
                      <a:pt x="7971" y="79500"/>
                      <a:pt x="7845" y="79625"/>
                    </a:cubicBezTo>
                    <a:lnTo>
                      <a:pt x="7720" y="79750"/>
                    </a:lnTo>
                    <a:cubicBezTo>
                      <a:pt x="6868" y="80603"/>
                      <a:pt x="6216" y="81806"/>
                      <a:pt x="5890" y="83159"/>
                    </a:cubicBezTo>
                    <a:cubicBezTo>
                      <a:pt x="5615" y="84187"/>
                      <a:pt x="5464" y="85390"/>
                      <a:pt x="5464" y="86843"/>
                    </a:cubicBezTo>
                    <a:cubicBezTo>
                      <a:pt x="5439" y="87344"/>
                      <a:pt x="5464" y="87846"/>
                      <a:pt x="5489" y="88247"/>
                    </a:cubicBezTo>
                    <a:cubicBezTo>
                      <a:pt x="5514" y="88397"/>
                      <a:pt x="5514" y="88547"/>
                      <a:pt x="5539" y="88698"/>
                    </a:cubicBezTo>
                    <a:cubicBezTo>
                      <a:pt x="5539" y="88748"/>
                      <a:pt x="5539" y="88898"/>
                      <a:pt x="5539" y="88898"/>
                    </a:cubicBezTo>
                    <a:cubicBezTo>
                      <a:pt x="5539" y="89049"/>
                      <a:pt x="5565" y="89199"/>
                      <a:pt x="5565" y="89349"/>
                    </a:cubicBezTo>
                    <a:cubicBezTo>
                      <a:pt x="5590" y="89400"/>
                      <a:pt x="5590" y="89475"/>
                      <a:pt x="5590" y="89525"/>
                    </a:cubicBezTo>
                    <a:cubicBezTo>
                      <a:pt x="5590" y="89525"/>
                      <a:pt x="5815" y="90853"/>
                      <a:pt x="5840" y="90878"/>
                    </a:cubicBezTo>
                    <a:cubicBezTo>
                      <a:pt x="5991" y="91630"/>
                      <a:pt x="6191" y="92357"/>
                      <a:pt x="6417" y="93059"/>
                    </a:cubicBezTo>
                    <a:cubicBezTo>
                      <a:pt x="6116" y="93209"/>
                      <a:pt x="5865" y="93385"/>
                      <a:pt x="5615" y="93585"/>
                    </a:cubicBezTo>
                    <a:cubicBezTo>
                      <a:pt x="5590" y="93610"/>
                      <a:pt x="5565" y="93635"/>
                      <a:pt x="5539" y="93660"/>
                    </a:cubicBezTo>
                    <a:cubicBezTo>
                      <a:pt x="4838" y="94287"/>
                      <a:pt x="4286" y="95064"/>
                      <a:pt x="3961" y="95941"/>
                    </a:cubicBezTo>
                    <a:cubicBezTo>
                      <a:pt x="3961" y="95966"/>
                      <a:pt x="3935" y="96016"/>
                      <a:pt x="3935" y="96041"/>
                    </a:cubicBezTo>
                    <a:cubicBezTo>
                      <a:pt x="3860" y="96292"/>
                      <a:pt x="3785" y="96542"/>
                      <a:pt x="3735" y="96793"/>
                    </a:cubicBezTo>
                    <a:cubicBezTo>
                      <a:pt x="2783" y="97370"/>
                      <a:pt x="2006" y="98272"/>
                      <a:pt x="1580" y="99324"/>
                    </a:cubicBezTo>
                    <a:cubicBezTo>
                      <a:pt x="1229" y="100126"/>
                      <a:pt x="1078" y="101004"/>
                      <a:pt x="1153" y="101981"/>
                    </a:cubicBezTo>
                    <a:cubicBezTo>
                      <a:pt x="778" y="102482"/>
                      <a:pt x="477" y="103034"/>
                      <a:pt x="301" y="103635"/>
                    </a:cubicBezTo>
                    <a:cubicBezTo>
                      <a:pt x="26" y="104588"/>
                      <a:pt x="1" y="105615"/>
                      <a:pt x="276" y="106643"/>
                    </a:cubicBezTo>
                    <a:cubicBezTo>
                      <a:pt x="552" y="107695"/>
                      <a:pt x="1078" y="108723"/>
                      <a:pt x="1880" y="109751"/>
                    </a:cubicBezTo>
                    <a:cubicBezTo>
                      <a:pt x="1905" y="109751"/>
                      <a:pt x="1905" y="109776"/>
                      <a:pt x="1930" y="109776"/>
                    </a:cubicBezTo>
                    <a:cubicBezTo>
                      <a:pt x="2407" y="110402"/>
                      <a:pt x="2808" y="110778"/>
                      <a:pt x="2933" y="110903"/>
                    </a:cubicBezTo>
                    <a:cubicBezTo>
                      <a:pt x="2933" y="110903"/>
                      <a:pt x="3033" y="111004"/>
                      <a:pt x="3209" y="111154"/>
                    </a:cubicBezTo>
                    <a:cubicBezTo>
                      <a:pt x="3409" y="111330"/>
                      <a:pt x="3660" y="111505"/>
                      <a:pt x="4011" y="111756"/>
                    </a:cubicBezTo>
                    <a:cubicBezTo>
                      <a:pt x="4061" y="111781"/>
                      <a:pt x="4086" y="111806"/>
                      <a:pt x="4111" y="111831"/>
                    </a:cubicBezTo>
                    <a:cubicBezTo>
                      <a:pt x="4487" y="112081"/>
                      <a:pt x="4913" y="112357"/>
                      <a:pt x="5439" y="112583"/>
                    </a:cubicBezTo>
                    <a:cubicBezTo>
                      <a:pt x="6166" y="112934"/>
                      <a:pt x="6918" y="113134"/>
                      <a:pt x="7645" y="113184"/>
                    </a:cubicBezTo>
                    <a:cubicBezTo>
                      <a:pt x="7820" y="113209"/>
                      <a:pt x="7996" y="113209"/>
                      <a:pt x="8171" y="113209"/>
                    </a:cubicBezTo>
                    <a:cubicBezTo>
                      <a:pt x="8372" y="113209"/>
                      <a:pt x="8597" y="113209"/>
                      <a:pt x="8798" y="113184"/>
                    </a:cubicBezTo>
                    <a:cubicBezTo>
                      <a:pt x="10377" y="115164"/>
                      <a:pt x="12557" y="117119"/>
                      <a:pt x="15289" y="117721"/>
                    </a:cubicBezTo>
                    <a:cubicBezTo>
                      <a:pt x="14838" y="118723"/>
                      <a:pt x="14938" y="119851"/>
                      <a:pt x="15489" y="120803"/>
                    </a:cubicBezTo>
                    <a:cubicBezTo>
                      <a:pt x="15489" y="120803"/>
                      <a:pt x="15715" y="121154"/>
                      <a:pt x="15715" y="121154"/>
                    </a:cubicBezTo>
                    <a:cubicBezTo>
                      <a:pt x="15715" y="121179"/>
                      <a:pt x="15740" y="121179"/>
                      <a:pt x="15740" y="121204"/>
                    </a:cubicBezTo>
                    <a:lnTo>
                      <a:pt x="15991" y="121605"/>
                    </a:lnTo>
                    <a:cubicBezTo>
                      <a:pt x="15991" y="121605"/>
                      <a:pt x="16592" y="122508"/>
                      <a:pt x="16592" y="122508"/>
                    </a:cubicBezTo>
                    <a:lnTo>
                      <a:pt x="17169" y="123360"/>
                    </a:lnTo>
                    <a:lnTo>
                      <a:pt x="17419" y="123736"/>
                    </a:lnTo>
                    <a:lnTo>
                      <a:pt x="17745" y="124162"/>
                    </a:lnTo>
                    <a:lnTo>
                      <a:pt x="18121" y="124713"/>
                    </a:lnTo>
                    <a:lnTo>
                      <a:pt x="18447" y="125164"/>
                    </a:lnTo>
                    <a:cubicBezTo>
                      <a:pt x="18447" y="125164"/>
                      <a:pt x="18898" y="125766"/>
                      <a:pt x="18898" y="125766"/>
                    </a:cubicBezTo>
                    <a:cubicBezTo>
                      <a:pt x="22056" y="129926"/>
                      <a:pt x="26743" y="135214"/>
                      <a:pt x="32307" y="138698"/>
                    </a:cubicBezTo>
                    <a:cubicBezTo>
                      <a:pt x="32156" y="138924"/>
                      <a:pt x="32006" y="139174"/>
                      <a:pt x="31880" y="139425"/>
                    </a:cubicBezTo>
                    <a:cubicBezTo>
                      <a:pt x="31655" y="139901"/>
                      <a:pt x="31555" y="140427"/>
                      <a:pt x="31580" y="140929"/>
                    </a:cubicBezTo>
                    <a:cubicBezTo>
                      <a:pt x="31179" y="141881"/>
                      <a:pt x="31254" y="142959"/>
                      <a:pt x="31730" y="143836"/>
                    </a:cubicBezTo>
                    <a:cubicBezTo>
                      <a:pt x="31830" y="144112"/>
                      <a:pt x="31956" y="144412"/>
                      <a:pt x="32131" y="144663"/>
                    </a:cubicBezTo>
                    <a:cubicBezTo>
                      <a:pt x="32307" y="144914"/>
                      <a:pt x="32432" y="145164"/>
                      <a:pt x="32532" y="145415"/>
                    </a:cubicBezTo>
                    <a:cubicBezTo>
                      <a:pt x="32607" y="145615"/>
                      <a:pt x="32682" y="145841"/>
                      <a:pt x="32708" y="146041"/>
                    </a:cubicBezTo>
                    <a:cubicBezTo>
                      <a:pt x="32733" y="146067"/>
                      <a:pt x="32733" y="146067"/>
                      <a:pt x="32733" y="146092"/>
                    </a:cubicBezTo>
                    <a:cubicBezTo>
                      <a:pt x="32783" y="146342"/>
                      <a:pt x="32783" y="146593"/>
                      <a:pt x="32783" y="146894"/>
                    </a:cubicBezTo>
                    <a:cubicBezTo>
                      <a:pt x="32758" y="146944"/>
                      <a:pt x="32733" y="146994"/>
                      <a:pt x="32733" y="147044"/>
                    </a:cubicBezTo>
                    <a:cubicBezTo>
                      <a:pt x="32682" y="147219"/>
                      <a:pt x="32607" y="147370"/>
                      <a:pt x="32557" y="147520"/>
                    </a:cubicBezTo>
                    <a:cubicBezTo>
                      <a:pt x="32557" y="147520"/>
                      <a:pt x="32532" y="147570"/>
                      <a:pt x="32532" y="147570"/>
                    </a:cubicBezTo>
                    <a:cubicBezTo>
                      <a:pt x="32457" y="147721"/>
                      <a:pt x="32382" y="147871"/>
                      <a:pt x="32332" y="147996"/>
                    </a:cubicBezTo>
                    <a:cubicBezTo>
                      <a:pt x="32206" y="148222"/>
                      <a:pt x="32106" y="148422"/>
                      <a:pt x="31981" y="148598"/>
                    </a:cubicBezTo>
                    <a:cubicBezTo>
                      <a:pt x="31780" y="148924"/>
                      <a:pt x="31655" y="149300"/>
                      <a:pt x="31555" y="149651"/>
                    </a:cubicBezTo>
                    <a:cubicBezTo>
                      <a:pt x="31179" y="150252"/>
                      <a:pt x="30978" y="150929"/>
                      <a:pt x="31003" y="151631"/>
                    </a:cubicBezTo>
                    <a:cubicBezTo>
                      <a:pt x="30652" y="152458"/>
                      <a:pt x="30652" y="153385"/>
                      <a:pt x="31003" y="154237"/>
                    </a:cubicBezTo>
                    <a:cubicBezTo>
                      <a:pt x="31505" y="155390"/>
                      <a:pt x="32607" y="156192"/>
                      <a:pt x="33860" y="156267"/>
                    </a:cubicBezTo>
                    <a:lnTo>
                      <a:pt x="61956" y="158097"/>
                    </a:lnTo>
                    <a:lnTo>
                      <a:pt x="62181" y="158097"/>
                    </a:lnTo>
                    <a:cubicBezTo>
                      <a:pt x="62307" y="158097"/>
                      <a:pt x="62432" y="158097"/>
                      <a:pt x="62582" y="158072"/>
                    </a:cubicBezTo>
                    <a:lnTo>
                      <a:pt x="80101" y="156016"/>
                    </a:lnTo>
                    <a:lnTo>
                      <a:pt x="80577" y="156092"/>
                    </a:lnTo>
                    <a:cubicBezTo>
                      <a:pt x="80628" y="156092"/>
                      <a:pt x="80703" y="156117"/>
                      <a:pt x="80778" y="156117"/>
                    </a:cubicBezTo>
                    <a:lnTo>
                      <a:pt x="81004" y="156117"/>
                    </a:lnTo>
                    <a:cubicBezTo>
                      <a:pt x="81104" y="157370"/>
                      <a:pt x="81780" y="158498"/>
                      <a:pt x="82858" y="159174"/>
                    </a:cubicBezTo>
                    <a:cubicBezTo>
                      <a:pt x="82883" y="159199"/>
                      <a:pt x="82908" y="159199"/>
                      <a:pt x="82908" y="159225"/>
                    </a:cubicBezTo>
                    <a:cubicBezTo>
                      <a:pt x="83359" y="159475"/>
                      <a:pt x="83811" y="159676"/>
                      <a:pt x="84312" y="159801"/>
                    </a:cubicBezTo>
                    <a:cubicBezTo>
                      <a:pt x="84913" y="159951"/>
                      <a:pt x="85465" y="160001"/>
                      <a:pt x="85891" y="160027"/>
                    </a:cubicBezTo>
                    <a:cubicBezTo>
                      <a:pt x="86141" y="160052"/>
                      <a:pt x="86367" y="160052"/>
                      <a:pt x="86618" y="160052"/>
                    </a:cubicBezTo>
                    <a:cubicBezTo>
                      <a:pt x="87119" y="160052"/>
                      <a:pt x="87545" y="160027"/>
                      <a:pt x="87946" y="160001"/>
                    </a:cubicBezTo>
                    <a:cubicBezTo>
                      <a:pt x="88999" y="159926"/>
                      <a:pt x="89700" y="159826"/>
                      <a:pt x="89776" y="159801"/>
                    </a:cubicBezTo>
                    <a:cubicBezTo>
                      <a:pt x="89801" y="159801"/>
                      <a:pt x="90377" y="159701"/>
                      <a:pt x="90377" y="159701"/>
                    </a:cubicBezTo>
                    <a:cubicBezTo>
                      <a:pt x="90653" y="159651"/>
                      <a:pt x="91104" y="159575"/>
                      <a:pt x="91605" y="159450"/>
                    </a:cubicBezTo>
                    <a:cubicBezTo>
                      <a:pt x="91680" y="159425"/>
                      <a:pt x="91755" y="159400"/>
                      <a:pt x="91831" y="159375"/>
                    </a:cubicBezTo>
                    <a:cubicBezTo>
                      <a:pt x="92758" y="159099"/>
                      <a:pt x="94187" y="158573"/>
                      <a:pt x="95615" y="157796"/>
                    </a:cubicBezTo>
                    <a:cubicBezTo>
                      <a:pt x="95891" y="157646"/>
                      <a:pt x="96141" y="157495"/>
                      <a:pt x="96417" y="157345"/>
                    </a:cubicBezTo>
                    <a:cubicBezTo>
                      <a:pt x="97545" y="156768"/>
                      <a:pt x="98573" y="156117"/>
                      <a:pt x="99500" y="155315"/>
                    </a:cubicBezTo>
                    <a:lnTo>
                      <a:pt x="102182" y="155315"/>
                    </a:lnTo>
                    <a:cubicBezTo>
                      <a:pt x="103234" y="155315"/>
                      <a:pt x="104187" y="154813"/>
                      <a:pt x="104813" y="154062"/>
                    </a:cubicBezTo>
                    <a:cubicBezTo>
                      <a:pt x="105014" y="154237"/>
                      <a:pt x="105239" y="154412"/>
                      <a:pt x="105490" y="154563"/>
                    </a:cubicBezTo>
                    <a:cubicBezTo>
                      <a:pt x="105991" y="154864"/>
                      <a:pt x="106568" y="155014"/>
                      <a:pt x="107144" y="155014"/>
                    </a:cubicBezTo>
                    <a:cubicBezTo>
                      <a:pt x="107720" y="155014"/>
                      <a:pt x="108322" y="154839"/>
                      <a:pt x="108823" y="154538"/>
                    </a:cubicBezTo>
                    <a:cubicBezTo>
                      <a:pt x="108873" y="154513"/>
                      <a:pt x="109926" y="153886"/>
                      <a:pt x="111505" y="152834"/>
                    </a:cubicBezTo>
                    <a:cubicBezTo>
                      <a:pt x="111505" y="152834"/>
                      <a:pt x="111956" y="152533"/>
                      <a:pt x="111956" y="152533"/>
                    </a:cubicBezTo>
                    <a:lnTo>
                      <a:pt x="112708" y="152032"/>
                    </a:lnTo>
                    <a:cubicBezTo>
                      <a:pt x="115766" y="149876"/>
                      <a:pt x="120127" y="146518"/>
                      <a:pt x="123435" y="142658"/>
                    </a:cubicBezTo>
                    <a:cubicBezTo>
                      <a:pt x="124061" y="141931"/>
                      <a:pt x="124638" y="141204"/>
                      <a:pt x="125139" y="140503"/>
                    </a:cubicBezTo>
                    <a:cubicBezTo>
                      <a:pt x="125139" y="140478"/>
                      <a:pt x="125214" y="140377"/>
                      <a:pt x="125214" y="140377"/>
                    </a:cubicBezTo>
                    <a:cubicBezTo>
                      <a:pt x="125340" y="140227"/>
                      <a:pt x="125440" y="140077"/>
                      <a:pt x="125565" y="139901"/>
                    </a:cubicBezTo>
                    <a:lnTo>
                      <a:pt x="125665" y="139726"/>
                    </a:lnTo>
                    <a:cubicBezTo>
                      <a:pt x="125766" y="139575"/>
                      <a:pt x="125891" y="139425"/>
                      <a:pt x="125966" y="139275"/>
                    </a:cubicBezTo>
                    <a:lnTo>
                      <a:pt x="126091" y="139099"/>
                    </a:lnTo>
                    <a:cubicBezTo>
                      <a:pt x="126242" y="138823"/>
                      <a:pt x="126392" y="138548"/>
                      <a:pt x="126543" y="138272"/>
                    </a:cubicBezTo>
                    <a:lnTo>
                      <a:pt x="126593" y="138222"/>
                    </a:lnTo>
                    <a:cubicBezTo>
                      <a:pt x="126643" y="138147"/>
                      <a:pt x="126668" y="138046"/>
                      <a:pt x="126718" y="137971"/>
                    </a:cubicBezTo>
                    <a:cubicBezTo>
                      <a:pt x="126793" y="137846"/>
                      <a:pt x="126843" y="137746"/>
                      <a:pt x="126919" y="137595"/>
                    </a:cubicBezTo>
                    <a:cubicBezTo>
                      <a:pt x="126969" y="137470"/>
                      <a:pt x="127044" y="137345"/>
                      <a:pt x="127094" y="137219"/>
                    </a:cubicBezTo>
                    <a:cubicBezTo>
                      <a:pt x="127144" y="137094"/>
                      <a:pt x="127219" y="136994"/>
                      <a:pt x="127269" y="136869"/>
                    </a:cubicBezTo>
                    <a:cubicBezTo>
                      <a:pt x="127320" y="136718"/>
                      <a:pt x="127395" y="136568"/>
                      <a:pt x="127445" y="136417"/>
                    </a:cubicBezTo>
                    <a:lnTo>
                      <a:pt x="127470" y="136367"/>
                    </a:lnTo>
                    <a:cubicBezTo>
                      <a:pt x="127520" y="136292"/>
                      <a:pt x="127545" y="136217"/>
                      <a:pt x="127570" y="136117"/>
                    </a:cubicBezTo>
                    <a:cubicBezTo>
                      <a:pt x="127670" y="135891"/>
                      <a:pt x="127771" y="135640"/>
                      <a:pt x="127846" y="135390"/>
                    </a:cubicBezTo>
                    <a:cubicBezTo>
                      <a:pt x="127871" y="135315"/>
                      <a:pt x="127896" y="135239"/>
                      <a:pt x="127921" y="135139"/>
                    </a:cubicBezTo>
                    <a:cubicBezTo>
                      <a:pt x="127971" y="134964"/>
                      <a:pt x="128046" y="134763"/>
                      <a:pt x="128097" y="134588"/>
                    </a:cubicBezTo>
                    <a:cubicBezTo>
                      <a:pt x="128122" y="134488"/>
                      <a:pt x="128147" y="134387"/>
                      <a:pt x="128147" y="134287"/>
                    </a:cubicBezTo>
                    <a:cubicBezTo>
                      <a:pt x="128197" y="134112"/>
                      <a:pt x="128247" y="133911"/>
                      <a:pt x="128297" y="133686"/>
                    </a:cubicBezTo>
                    <a:cubicBezTo>
                      <a:pt x="128297" y="133610"/>
                      <a:pt x="128322" y="133535"/>
                      <a:pt x="128347" y="133460"/>
                    </a:cubicBezTo>
                    <a:cubicBezTo>
                      <a:pt x="128397" y="133159"/>
                      <a:pt x="128422" y="132884"/>
                      <a:pt x="128447" y="132633"/>
                    </a:cubicBezTo>
                    <a:cubicBezTo>
                      <a:pt x="128472" y="132407"/>
                      <a:pt x="128498" y="132182"/>
                      <a:pt x="128498" y="131956"/>
                    </a:cubicBezTo>
                    <a:cubicBezTo>
                      <a:pt x="128498" y="131881"/>
                      <a:pt x="128523" y="131706"/>
                      <a:pt x="128523" y="131706"/>
                    </a:cubicBezTo>
                    <a:cubicBezTo>
                      <a:pt x="128523" y="131555"/>
                      <a:pt x="128523" y="131430"/>
                      <a:pt x="128523" y="131280"/>
                    </a:cubicBezTo>
                    <a:cubicBezTo>
                      <a:pt x="128523" y="131204"/>
                      <a:pt x="128523" y="130954"/>
                      <a:pt x="128523" y="130954"/>
                    </a:cubicBezTo>
                    <a:cubicBezTo>
                      <a:pt x="128498" y="130828"/>
                      <a:pt x="128498" y="130728"/>
                      <a:pt x="128498" y="130603"/>
                    </a:cubicBezTo>
                    <a:lnTo>
                      <a:pt x="128472" y="130277"/>
                    </a:lnTo>
                    <a:cubicBezTo>
                      <a:pt x="128472" y="130152"/>
                      <a:pt x="128472" y="130026"/>
                      <a:pt x="128447" y="129926"/>
                    </a:cubicBezTo>
                    <a:cubicBezTo>
                      <a:pt x="128447" y="129851"/>
                      <a:pt x="128422" y="129625"/>
                      <a:pt x="128422" y="129625"/>
                    </a:cubicBezTo>
                    <a:cubicBezTo>
                      <a:pt x="128397" y="129500"/>
                      <a:pt x="128397" y="129350"/>
                      <a:pt x="128372" y="129199"/>
                    </a:cubicBezTo>
                    <a:lnTo>
                      <a:pt x="128322" y="128899"/>
                    </a:lnTo>
                    <a:cubicBezTo>
                      <a:pt x="128322" y="128773"/>
                      <a:pt x="128297" y="128623"/>
                      <a:pt x="128272" y="128472"/>
                    </a:cubicBezTo>
                    <a:lnTo>
                      <a:pt x="128222" y="128197"/>
                    </a:lnTo>
                    <a:cubicBezTo>
                      <a:pt x="128197" y="128046"/>
                      <a:pt x="128172" y="127896"/>
                      <a:pt x="128147" y="127746"/>
                    </a:cubicBezTo>
                    <a:lnTo>
                      <a:pt x="128097" y="127470"/>
                    </a:lnTo>
                    <a:cubicBezTo>
                      <a:pt x="128071" y="127295"/>
                      <a:pt x="128021" y="127144"/>
                      <a:pt x="127996" y="126994"/>
                    </a:cubicBezTo>
                    <a:lnTo>
                      <a:pt x="127946" y="126718"/>
                    </a:lnTo>
                    <a:cubicBezTo>
                      <a:pt x="127896" y="126543"/>
                      <a:pt x="127871" y="126367"/>
                      <a:pt x="127821" y="126192"/>
                    </a:cubicBezTo>
                    <a:lnTo>
                      <a:pt x="127771" y="125941"/>
                    </a:lnTo>
                    <a:cubicBezTo>
                      <a:pt x="127721" y="125766"/>
                      <a:pt x="127670" y="125590"/>
                      <a:pt x="127645" y="125415"/>
                    </a:cubicBezTo>
                    <a:lnTo>
                      <a:pt x="127570" y="125164"/>
                    </a:lnTo>
                    <a:cubicBezTo>
                      <a:pt x="127520" y="124989"/>
                      <a:pt x="127470" y="124788"/>
                      <a:pt x="127420" y="124588"/>
                    </a:cubicBezTo>
                    <a:lnTo>
                      <a:pt x="127370" y="124387"/>
                    </a:lnTo>
                    <a:cubicBezTo>
                      <a:pt x="127320" y="124162"/>
                      <a:pt x="127244" y="123961"/>
                      <a:pt x="127194" y="123736"/>
                    </a:cubicBezTo>
                    <a:lnTo>
                      <a:pt x="127144" y="123560"/>
                    </a:lnTo>
                    <a:cubicBezTo>
                      <a:pt x="127069" y="123335"/>
                      <a:pt x="126994" y="123109"/>
                      <a:pt x="126919" y="122858"/>
                    </a:cubicBezTo>
                    <a:lnTo>
                      <a:pt x="126894" y="122758"/>
                    </a:lnTo>
                    <a:cubicBezTo>
                      <a:pt x="126818" y="122508"/>
                      <a:pt x="126743" y="122232"/>
                      <a:pt x="126643" y="121956"/>
                    </a:cubicBezTo>
                    <a:cubicBezTo>
                      <a:pt x="126643" y="121956"/>
                      <a:pt x="126618" y="121906"/>
                      <a:pt x="126618" y="121906"/>
                    </a:cubicBezTo>
                    <a:cubicBezTo>
                      <a:pt x="126543" y="121630"/>
                      <a:pt x="126442" y="121355"/>
                      <a:pt x="126342" y="121079"/>
                    </a:cubicBezTo>
                    <a:cubicBezTo>
                      <a:pt x="126342" y="121054"/>
                      <a:pt x="126342" y="121054"/>
                      <a:pt x="126342" y="121054"/>
                    </a:cubicBezTo>
                    <a:cubicBezTo>
                      <a:pt x="125490" y="118523"/>
                      <a:pt x="124387" y="115716"/>
                      <a:pt x="123109" y="112808"/>
                    </a:cubicBezTo>
                    <a:cubicBezTo>
                      <a:pt x="125014" y="111405"/>
                      <a:pt x="126868" y="109700"/>
                      <a:pt x="127796" y="107996"/>
                    </a:cubicBezTo>
                    <a:cubicBezTo>
                      <a:pt x="131380" y="101329"/>
                      <a:pt x="128523" y="95791"/>
                      <a:pt x="126643" y="92131"/>
                    </a:cubicBezTo>
                    <a:cubicBezTo>
                      <a:pt x="126267" y="91405"/>
                      <a:pt x="125741" y="90377"/>
                      <a:pt x="125515" y="89750"/>
                    </a:cubicBezTo>
                    <a:cubicBezTo>
                      <a:pt x="125991" y="89425"/>
                      <a:pt x="126518" y="89074"/>
                      <a:pt x="127069" y="88723"/>
                    </a:cubicBezTo>
                    <a:cubicBezTo>
                      <a:pt x="127320" y="88598"/>
                      <a:pt x="127545" y="88447"/>
                      <a:pt x="127746" y="88322"/>
                    </a:cubicBezTo>
                    <a:cubicBezTo>
                      <a:pt x="127921" y="88197"/>
                      <a:pt x="128122" y="88071"/>
                      <a:pt x="128297" y="87971"/>
                    </a:cubicBezTo>
                    <a:cubicBezTo>
                      <a:pt x="130252" y="86768"/>
                      <a:pt x="131731" y="85791"/>
                      <a:pt x="132959" y="84863"/>
                    </a:cubicBezTo>
                    <a:cubicBezTo>
                      <a:pt x="134061" y="84086"/>
                      <a:pt x="134914" y="83385"/>
                      <a:pt x="135640" y="82683"/>
                    </a:cubicBezTo>
                    <a:cubicBezTo>
                      <a:pt x="136643" y="81680"/>
                      <a:pt x="137445" y="80577"/>
                      <a:pt x="138021" y="79349"/>
                    </a:cubicBezTo>
                    <a:cubicBezTo>
                      <a:pt x="138598" y="78197"/>
                      <a:pt x="138974" y="77044"/>
                      <a:pt x="139174" y="75916"/>
                    </a:cubicBezTo>
                    <a:cubicBezTo>
                      <a:pt x="139249" y="75565"/>
                      <a:pt x="139275" y="75239"/>
                      <a:pt x="139300" y="75039"/>
                    </a:cubicBezTo>
                    <a:cubicBezTo>
                      <a:pt x="139300" y="75014"/>
                      <a:pt x="139325" y="74888"/>
                      <a:pt x="139325" y="74888"/>
                    </a:cubicBezTo>
                    <a:cubicBezTo>
                      <a:pt x="139350" y="74688"/>
                      <a:pt x="139400" y="74412"/>
                      <a:pt x="139400" y="74061"/>
                    </a:cubicBezTo>
                    <a:lnTo>
                      <a:pt x="139400" y="73986"/>
                    </a:lnTo>
                    <a:cubicBezTo>
                      <a:pt x="139425" y="73535"/>
                      <a:pt x="139425" y="73034"/>
                      <a:pt x="139375" y="72482"/>
                    </a:cubicBezTo>
                    <a:cubicBezTo>
                      <a:pt x="139224" y="70602"/>
                      <a:pt x="138748" y="69124"/>
                      <a:pt x="138372" y="68046"/>
                    </a:cubicBezTo>
                    <a:cubicBezTo>
                      <a:pt x="138172" y="67520"/>
                      <a:pt x="137996" y="67119"/>
                      <a:pt x="137896" y="66868"/>
                    </a:cubicBezTo>
                    <a:lnTo>
                      <a:pt x="137746" y="66542"/>
                    </a:lnTo>
                    <a:lnTo>
                      <a:pt x="137721" y="66542"/>
                    </a:lnTo>
                    <a:cubicBezTo>
                      <a:pt x="137545" y="66066"/>
                      <a:pt x="137270" y="65565"/>
                      <a:pt x="136969" y="65013"/>
                    </a:cubicBezTo>
                    <a:cubicBezTo>
                      <a:pt x="136292" y="63810"/>
                      <a:pt x="135515" y="62607"/>
                      <a:pt x="134613" y="61505"/>
                    </a:cubicBezTo>
                    <a:cubicBezTo>
                      <a:pt x="134112" y="60853"/>
                      <a:pt x="133510" y="60176"/>
                      <a:pt x="132758" y="59399"/>
                    </a:cubicBezTo>
                    <a:lnTo>
                      <a:pt x="131480" y="58071"/>
                    </a:lnTo>
                    <a:cubicBezTo>
                      <a:pt x="130678" y="57018"/>
                      <a:pt x="129726" y="55765"/>
                      <a:pt x="128673" y="54312"/>
                    </a:cubicBezTo>
                    <a:cubicBezTo>
                      <a:pt x="125816" y="50327"/>
                      <a:pt x="124112" y="46091"/>
                      <a:pt x="123184" y="43209"/>
                    </a:cubicBezTo>
                    <a:cubicBezTo>
                      <a:pt x="123109" y="42933"/>
                      <a:pt x="123034" y="42683"/>
                      <a:pt x="122984" y="42432"/>
                    </a:cubicBezTo>
                    <a:lnTo>
                      <a:pt x="122658" y="40903"/>
                    </a:lnTo>
                    <a:lnTo>
                      <a:pt x="122508" y="40251"/>
                    </a:lnTo>
                    <a:cubicBezTo>
                      <a:pt x="122533" y="40026"/>
                      <a:pt x="122558" y="39825"/>
                      <a:pt x="122558" y="39600"/>
                    </a:cubicBezTo>
                    <a:cubicBezTo>
                      <a:pt x="122583" y="39575"/>
                      <a:pt x="122583" y="39324"/>
                      <a:pt x="122583" y="39324"/>
                    </a:cubicBezTo>
                    <a:cubicBezTo>
                      <a:pt x="122633" y="39048"/>
                      <a:pt x="122658" y="38773"/>
                      <a:pt x="122708" y="38472"/>
                    </a:cubicBezTo>
                    <a:cubicBezTo>
                      <a:pt x="122984" y="36016"/>
                      <a:pt x="123009" y="33384"/>
                      <a:pt x="122783" y="31204"/>
                    </a:cubicBezTo>
                    <a:cubicBezTo>
                      <a:pt x="122758" y="30728"/>
                      <a:pt x="122683" y="30327"/>
                      <a:pt x="122633" y="30026"/>
                    </a:cubicBezTo>
                    <a:cubicBezTo>
                      <a:pt x="122633" y="29951"/>
                      <a:pt x="122608" y="29875"/>
                      <a:pt x="122608" y="29775"/>
                    </a:cubicBezTo>
                    <a:cubicBezTo>
                      <a:pt x="122608" y="29750"/>
                      <a:pt x="122432" y="28597"/>
                      <a:pt x="122432" y="28597"/>
                    </a:cubicBezTo>
                    <a:cubicBezTo>
                      <a:pt x="122382" y="28372"/>
                      <a:pt x="122332" y="28096"/>
                      <a:pt x="122257" y="27795"/>
                    </a:cubicBezTo>
                    <a:lnTo>
                      <a:pt x="122232" y="27645"/>
                    </a:lnTo>
                    <a:cubicBezTo>
                      <a:pt x="122232" y="27620"/>
                      <a:pt x="121731" y="25840"/>
                      <a:pt x="121731" y="25840"/>
                    </a:cubicBezTo>
                    <a:cubicBezTo>
                      <a:pt x="121731" y="25765"/>
                      <a:pt x="121706" y="25690"/>
                      <a:pt x="121680" y="25615"/>
                    </a:cubicBezTo>
                    <a:cubicBezTo>
                      <a:pt x="121580" y="25339"/>
                      <a:pt x="121480" y="25063"/>
                      <a:pt x="121355" y="24738"/>
                    </a:cubicBezTo>
                    <a:lnTo>
                      <a:pt x="121204" y="24337"/>
                    </a:lnTo>
                    <a:cubicBezTo>
                      <a:pt x="121154" y="24236"/>
                      <a:pt x="121104" y="24136"/>
                      <a:pt x="121054" y="24036"/>
                    </a:cubicBezTo>
                    <a:cubicBezTo>
                      <a:pt x="120477" y="22858"/>
                      <a:pt x="119726" y="21530"/>
                      <a:pt x="118422" y="20402"/>
                    </a:cubicBezTo>
                    <a:cubicBezTo>
                      <a:pt x="117520" y="19600"/>
                      <a:pt x="116392" y="18898"/>
                      <a:pt x="115114" y="18322"/>
                    </a:cubicBezTo>
                    <a:cubicBezTo>
                      <a:pt x="111304" y="15439"/>
                      <a:pt x="105365" y="11981"/>
                      <a:pt x="98723" y="8773"/>
                    </a:cubicBezTo>
                    <a:cubicBezTo>
                      <a:pt x="96417" y="7620"/>
                      <a:pt x="93410" y="6116"/>
                      <a:pt x="90352" y="4763"/>
                    </a:cubicBezTo>
                    <a:cubicBezTo>
                      <a:pt x="87119" y="3334"/>
                      <a:pt x="83735" y="2106"/>
                      <a:pt x="81104" y="1404"/>
                    </a:cubicBezTo>
                    <a:cubicBezTo>
                      <a:pt x="80126" y="1103"/>
                      <a:pt x="79274" y="928"/>
                      <a:pt x="78598" y="778"/>
                    </a:cubicBezTo>
                    <a:cubicBezTo>
                      <a:pt x="78347" y="727"/>
                      <a:pt x="78146" y="677"/>
                      <a:pt x="77946" y="627"/>
                    </a:cubicBezTo>
                    <a:cubicBezTo>
                      <a:pt x="77871" y="627"/>
                      <a:pt x="77795" y="602"/>
                      <a:pt x="77695" y="602"/>
                    </a:cubicBezTo>
                    <a:lnTo>
                      <a:pt x="76542" y="402"/>
                    </a:lnTo>
                    <a:cubicBezTo>
                      <a:pt x="76517" y="402"/>
                      <a:pt x="76166" y="351"/>
                      <a:pt x="76166" y="351"/>
                    </a:cubicBezTo>
                    <a:cubicBezTo>
                      <a:pt x="75916" y="326"/>
                      <a:pt x="75540" y="251"/>
                      <a:pt x="75039" y="226"/>
                    </a:cubicBezTo>
                    <a:lnTo>
                      <a:pt x="73735" y="126"/>
                    </a:lnTo>
                    <a:lnTo>
                      <a:pt x="73635" y="126"/>
                    </a:lnTo>
                    <a:lnTo>
                      <a:pt x="71730" y="51"/>
                    </a:lnTo>
                    <a:cubicBezTo>
                      <a:pt x="71104" y="26"/>
                      <a:pt x="70377" y="1"/>
                      <a:pt x="69600"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164;p53">
                <a:extLst>
                  <a:ext uri="{FF2B5EF4-FFF2-40B4-BE49-F238E27FC236}">
                    <a16:creationId xmlns:a16="http://schemas.microsoft.com/office/drawing/2014/main" id="{02660D77-F4E8-972F-411E-9EBB41473A24}"/>
                  </a:ext>
                </a:extLst>
              </p:cNvPr>
              <p:cNvSpPr/>
              <p:nvPr/>
            </p:nvSpPr>
            <p:spPr>
              <a:xfrm>
                <a:off x="2669325" y="1699900"/>
                <a:ext cx="2664825" cy="2082975"/>
              </a:xfrm>
              <a:custGeom>
                <a:avLst/>
                <a:gdLst/>
                <a:ahLst/>
                <a:cxnLst/>
                <a:rect l="l" t="t" r="r" b="b"/>
                <a:pathLst>
                  <a:path w="106593" h="83319" extrusionOk="0">
                    <a:moveTo>
                      <a:pt x="88447" y="0"/>
                    </a:moveTo>
                    <a:lnTo>
                      <a:pt x="14311" y="21554"/>
                    </a:lnTo>
                    <a:cubicBezTo>
                      <a:pt x="14311" y="21554"/>
                      <a:pt x="1529" y="22758"/>
                      <a:pt x="702" y="31404"/>
                    </a:cubicBezTo>
                    <a:cubicBezTo>
                      <a:pt x="0" y="38647"/>
                      <a:pt x="8547" y="42131"/>
                      <a:pt x="9549" y="45164"/>
                    </a:cubicBezTo>
                    <a:cubicBezTo>
                      <a:pt x="10326" y="47520"/>
                      <a:pt x="6692" y="50251"/>
                      <a:pt x="5614" y="52156"/>
                    </a:cubicBezTo>
                    <a:cubicBezTo>
                      <a:pt x="4010" y="54988"/>
                      <a:pt x="3584" y="57946"/>
                      <a:pt x="5439" y="60778"/>
                    </a:cubicBezTo>
                    <a:cubicBezTo>
                      <a:pt x="6993" y="63159"/>
                      <a:pt x="9374" y="63109"/>
                      <a:pt x="11278" y="65013"/>
                    </a:cubicBezTo>
                    <a:cubicBezTo>
                      <a:pt x="13885" y="67595"/>
                      <a:pt x="11278" y="67770"/>
                      <a:pt x="11078" y="70427"/>
                    </a:cubicBezTo>
                    <a:cubicBezTo>
                      <a:pt x="10777" y="73861"/>
                      <a:pt x="16918" y="75690"/>
                      <a:pt x="19349" y="77069"/>
                    </a:cubicBezTo>
                    <a:cubicBezTo>
                      <a:pt x="21855" y="78472"/>
                      <a:pt x="24512" y="79625"/>
                      <a:pt x="27243" y="80502"/>
                    </a:cubicBezTo>
                    <a:cubicBezTo>
                      <a:pt x="33621" y="82609"/>
                      <a:pt x="40380" y="83318"/>
                      <a:pt x="47106" y="83318"/>
                    </a:cubicBezTo>
                    <a:cubicBezTo>
                      <a:pt x="49341" y="83318"/>
                      <a:pt x="51572" y="83240"/>
                      <a:pt x="53785" y="83109"/>
                    </a:cubicBezTo>
                    <a:cubicBezTo>
                      <a:pt x="77018" y="81755"/>
                      <a:pt x="92482" y="71805"/>
                      <a:pt x="94687" y="67745"/>
                    </a:cubicBezTo>
                    <a:cubicBezTo>
                      <a:pt x="99825" y="58121"/>
                      <a:pt x="87595" y="51580"/>
                      <a:pt x="93560" y="48096"/>
                    </a:cubicBezTo>
                    <a:cubicBezTo>
                      <a:pt x="101931" y="43234"/>
                      <a:pt x="106592" y="40026"/>
                      <a:pt x="105590" y="34086"/>
                    </a:cubicBezTo>
                    <a:cubicBezTo>
                      <a:pt x="104587" y="28146"/>
                      <a:pt x="101805" y="25915"/>
                      <a:pt x="95790" y="17595"/>
                    </a:cubicBezTo>
                    <a:cubicBezTo>
                      <a:pt x="89775" y="9274"/>
                      <a:pt x="88447" y="0"/>
                      <a:pt x="8844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165;p53">
                <a:extLst>
                  <a:ext uri="{FF2B5EF4-FFF2-40B4-BE49-F238E27FC236}">
                    <a16:creationId xmlns:a16="http://schemas.microsoft.com/office/drawing/2014/main" id="{ACF374E3-FABA-5410-F58F-7965323B7EFF}"/>
                  </a:ext>
                </a:extLst>
              </p:cNvPr>
              <p:cNvSpPr/>
              <p:nvPr/>
            </p:nvSpPr>
            <p:spPr>
              <a:xfrm>
                <a:off x="2683100" y="2237500"/>
                <a:ext cx="365950" cy="830225"/>
              </a:xfrm>
              <a:custGeom>
                <a:avLst/>
                <a:gdLst/>
                <a:ahLst/>
                <a:cxnLst/>
                <a:rect l="l" t="t" r="r" b="b"/>
                <a:pathLst>
                  <a:path w="14638" h="33209" extrusionOk="0">
                    <a:moveTo>
                      <a:pt x="12181" y="0"/>
                    </a:moveTo>
                    <a:cubicBezTo>
                      <a:pt x="12181" y="0"/>
                      <a:pt x="12106" y="0"/>
                      <a:pt x="11930" y="50"/>
                    </a:cubicBezTo>
                    <a:cubicBezTo>
                      <a:pt x="11755" y="76"/>
                      <a:pt x="11529" y="126"/>
                      <a:pt x="11229" y="201"/>
                    </a:cubicBezTo>
                    <a:cubicBezTo>
                      <a:pt x="10602" y="376"/>
                      <a:pt x="9750" y="627"/>
                      <a:pt x="8722" y="1028"/>
                    </a:cubicBezTo>
                    <a:cubicBezTo>
                      <a:pt x="7720" y="1429"/>
                      <a:pt x="6592" y="1980"/>
                      <a:pt x="5439" y="2707"/>
                    </a:cubicBezTo>
                    <a:cubicBezTo>
                      <a:pt x="4286" y="3434"/>
                      <a:pt x="3133" y="4361"/>
                      <a:pt x="2206" y="5489"/>
                    </a:cubicBezTo>
                    <a:cubicBezTo>
                      <a:pt x="1279" y="6617"/>
                      <a:pt x="552" y="7970"/>
                      <a:pt x="301" y="9324"/>
                    </a:cubicBezTo>
                    <a:cubicBezTo>
                      <a:pt x="1" y="10677"/>
                      <a:pt x="126" y="12005"/>
                      <a:pt x="377" y="13083"/>
                    </a:cubicBezTo>
                    <a:cubicBezTo>
                      <a:pt x="502" y="13609"/>
                      <a:pt x="677" y="14111"/>
                      <a:pt x="878" y="14512"/>
                    </a:cubicBezTo>
                    <a:cubicBezTo>
                      <a:pt x="1103" y="14913"/>
                      <a:pt x="1329" y="15264"/>
                      <a:pt x="1529" y="15514"/>
                    </a:cubicBezTo>
                    <a:cubicBezTo>
                      <a:pt x="1705" y="15765"/>
                      <a:pt x="1880" y="15965"/>
                      <a:pt x="1981" y="16091"/>
                    </a:cubicBezTo>
                    <a:cubicBezTo>
                      <a:pt x="2106" y="16216"/>
                      <a:pt x="2156" y="16291"/>
                      <a:pt x="2156" y="16291"/>
                    </a:cubicBezTo>
                    <a:cubicBezTo>
                      <a:pt x="2156" y="16291"/>
                      <a:pt x="2206" y="16366"/>
                      <a:pt x="2331" y="16492"/>
                    </a:cubicBezTo>
                    <a:cubicBezTo>
                      <a:pt x="2457" y="16617"/>
                      <a:pt x="2632" y="16792"/>
                      <a:pt x="2858" y="17018"/>
                    </a:cubicBezTo>
                    <a:cubicBezTo>
                      <a:pt x="3309" y="17469"/>
                      <a:pt x="3960" y="18071"/>
                      <a:pt x="4813" y="18772"/>
                    </a:cubicBezTo>
                    <a:cubicBezTo>
                      <a:pt x="6467" y="20176"/>
                      <a:pt x="8798" y="21880"/>
                      <a:pt x="10903" y="23785"/>
                    </a:cubicBezTo>
                    <a:cubicBezTo>
                      <a:pt x="11956" y="24762"/>
                      <a:pt x="12958" y="25815"/>
                      <a:pt x="13635" y="26943"/>
                    </a:cubicBezTo>
                    <a:cubicBezTo>
                      <a:pt x="13961" y="27519"/>
                      <a:pt x="14211" y="28121"/>
                      <a:pt x="14336" y="28697"/>
                    </a:cubicBezTo>
                    <a:cubicBezTo>
                      <a:pt x="14362" y="28848"/>
                      <a:pt x="14362" y="28998"/>
                      <a:pt x="14362" y="29148"/>
                    </a:cubicBezTo>
                    <a:cubicBezTo>
                      <a:pt x="14387" y="29224"/>
                      <a:pt x="14387" y="29274"/>
                      <a:pt x="14387" y="29349"/>
                    </a:cubicBezTo>
                    <a:lnTo>
                      <a:pt x="14387" y="29574"/>
                    </a:lnTo>
                    <a:cubicBezTo>
                      <a:pt x="14362" y="29700"/>
                      <a:pt x="14362" y="29850"/>
                      <a:pt x="14336" y="29975"/>
                    </a:cubicBezTo>
                    <a:cubicBezTo>
                      <a:pt x="14311" y="30126"/>
                      <a:pt x="14261" y="30251"/>
                      <a:pt x="14236" y="30376"/>
                    </a:cubicBezTo>
                    <a:cubicBezTo>
                      <a:pt x="13935" y="31379"/>
                      <a:pt x="13309" y="32056"/>
                      <a:pt x="12908" y="32532"/>
                    </a:cubicBezTo>
                    <a:cubicBezTo>
                      <a:pt x="12657" y="32732"/>
                      <a:pt x="12482" y="32908"/>
                      <a:pt x="12357" y="33033"/>
                    </a:cubicBezTo>
                    <a:cubicBezTo>
                      <a:pt x="12256" y="33133"/>
                      <a:pt x="12181" y="33209"/>
                      <a:pt x="12181" y="33209"/>
                    </a:cubicBezTo>
                    <a:cubicBezTo>
                      <a:pt x="12181" y="33209"/>
                      <a:pt x="12256" y="33158"/>
                      <a:pt x="12407" y="33058"/>
                    </a:cubicBezTo>
                    <a:cubicBezTo>
                      <a:pt x="12532" y="32958"/>
                      <a:pt x="12732" y="32808"/>
                      <a:pt x="12983" y="32607"/>
                    </a:cubicBezTo>
                    <a:cubicBezTo>
                      <a:pt x="13409" y="32156"/>
                      <a:pt x="14086" y="31504"/>
                      <a:pt x="14437" y="30427"/>
                    </a:cubicBezTo>
                    <a:cubicBezTo>
                      <a:pt x="14462" y="30301"/>
                      <a:pt x="14512" y="30151"/>
                      <a:pt x="14562" y="30026"/>
                    </a:cubicBezTo>
                    <a:cubicBezTo>
                      <a:pt x="14587" y="29875"/>
                      <a:pt x="14587" y="29725"/>
                      <a:pt x="14612" y="29574"/>
                    </a:cubicBezTo>
                    <a:lnTo>
                      <a:pt x="14637" y="29349"/>
                    </a:lnTo>
                    <a:cubicBezTo>
                      <a:pt x="14637" y="29274"/>
                      <a:pt x="14612" y="29199"/>
                      <a:pt x="14612" y="29123"/>
                    </a:cubicBezTo>
                    <a:cubicBezTo>
                      <a:pt x="14612" y="28973"/>
                      <a:pt x="14587" y="28823"/>
                      <a:pt x="14587" y="28647"/>
                    </a:cubicBezTo>
                    <a:cubicBezTo>
                      <a:pt x="14462" y="28021"/>
                      <a:pt x="14236" y="27394"/>
                      <a:pt x="13885" y="26792"/>
                    </a:cubicBezTo>
                    <a:cubicBezTo>
                      <a:pt x="13209" y="25615"/>
                      <a:pt x="12206" y="24537"/>
                      <a:pt x="11154" y="23534"/>
                    </a:cubicBezTo>
                    <a:cubicBezTo>
                      <a:pt x="9048" y="21554"/>
                      <a:pt x="6742" y="19825"/>
                      <a:pt x="5113" y="18396"/>
                    </a:cubicBezTo>
                    <a:cubicBezTo>
                      <a:pt x="4311" y="17720"/>
                      <a:pt x="3660" y="17093"/>
                      <a:pt x="3209" y="16667"/>
                    </a:cubicBezTo>
                    <a:cubicBezTo>
                      <a:pt x="3008" y="16442"/>
                      <a:pt x="2833" y="16266"/>
                      <a:pt x="2707" y="16141"/>
                    </a:cubicBezTo>
                    <a:cubicBezTo>
                      <a:pt x="2607" y="16015"/>
                      <a:pt x="2557" y="15940"/>
                      <a:pt x="2557" y="15940"/>
                    </a:cubicBezTo>
                    <a:cubicBezTo>
                      <a:pt x="2557" y="15940"/>
                      <a:pt x="2482" y="15865"/>
                      <a:pt x="2382" y="15765"/>
                    </a:cubicBezTo>
                    <a:cubicBezTo>
                      <a:pt x="2256" y="15640"/>
                      <a:pt x="2106" y="15439"/>
                      <a:pt x="1930" y="15188"/>
                    </a:cubicBezTo>
                    <a:cubicBezTo>
                      <a:pt x="1554" y="14712"/>
                      <a:pt x="1078" y="13985"/>
                      <a:pt x="853" y="12958"/>
                    </a:cubicBezTo>
                    <a:cubicBezTo>
                      <a:pt x="577" y="11955"/>
                      <a:pt x="452" y="10702"/>
                      <a:pt x="727" y="9399"/>
                    </a:cubicBezTo>
                    <a:cubicBezTo>
                      <a:pt x="953" y="8121"/>
                      <a:pt x="1605" y="6817"/>
                      <a:pt x="2507" y="5740"/>
                    </a:cubicBezTo>
                    <a:cubicBezTo>
                      <a:pt x="3384" y="4612"/>
                      <a:pt x="4487" y="3710"/>
                      <a:pt x="5590" y="2958"/>
                    </a:cubicBezTo>
                    <a:cubicBezTo>
                      <a:pt x="6717" y="2206"/>
                      <a:pt x="7820" y="1655"/>
                      <a:pt x="8823" y="1228"/>
                    </a:cubicBezTo>
                    <a:cubicBezTo>
                      <a:pt x="9800" y="802"/>
                      <a:pt x="10652" y="502"/>
                      <a:pt x="11254" y="301"/>
                    </a:cubicBezTo>
                    <a:cubicBezTo>
                      <a:pt x="11855" y="126"/>
                      <a:pt x="12181" y="25"/>
                      <a:pt x="121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2166;p53">
                <a:extLst>
                  <a:ext uri="{FF2B5EF4-FFF2-40B4-BE49-F238E27FC236}">
                    <a16:creationId xmlns:a16="http://schemas.microsoft.com/office/drawing/2014/main" id="{07A12809-99E9-998E-1F69-415C72EB65C6}"/>
                  </a:ext>
                </a:extLst>
              </p:cNvPr>
              <p:cNvSpPr/>
              <p:nvPr/>
            </p:nvSpPr>
            <p:spPr>
              <a:xfrm>
                <a:off x="2772075" y="2791225"/>
                <a:ext cx="278850" cy="611100"/>
              </a:xfrm>
              <a:custGeom>
                <a:avLst/>
                <a:gdLst/>
                <a:ahLst/>
                <a:cxnLst/>
                <a:rect l="l" t="t" r="r" b="b"/>
                <a:pathLst>
                  <a:path w="11154" h="24444" extrusionOk="0">
                    <a:moveTo>
                      <a:pt x="4666" y="0"/>
                    </a:moveTo>
                    <a:cubicBezTo>
                      <a:pt x="4664" y="0"/>
                      <a:pt x="4662" y="3"/>
                      <a:pt x="4662" y="7"/>
                    </a:cubicBezTo>
                    <a:cubicBezTo>
                      <a:pt x="4637" y="7"/>
                      <a:pt x="4737" y="232"/>
                      <a:pt x="4888" y="608"/>
                    </a:cubicBezTo>
                    <a:cubicBezTo>
                      <a:pt x="5038" y="1009"/>
                      <a:pt x="5214" y="1586"/>
                      <a:pt x="5188" y="2313"/>
                    </a:cubicBezTo>
                    <a:cubicBezTo>
                      <a:pt x="5163" y="3014"/>
                      <a:pt x="4913" y="3816"/>
                      <a:pt x="4462" y="4593"/>
                    </a:cubicBezTo>
                    <a:cubicBezTo>
                      <a:pt x="3985" y="5370"/>
                      <a:pt x="3384" y="6097"/>
                      <a:pt x="2757" y="6849"/>
                    </a:cubicBezTo>
                    <a:cubicBezTo>
                      <a:pt x="2131" y="7576"/>
                      <a:pt x="1504" y="8353"/>
                      <a:pt x="1028" y="9130"/>
                    </a:cubicBezTo>
                    <a:cubicBezTo>
                      <a:pt x="777" y="9531"/>
                      <a:pt x="577" y="9932"/>
                      <a:pt x="427" y="10333"/>
                    </a:cubicBezTo>
                    <a:cubicBezTo>
                      <a:pt x="276" y="10759"/>
                      <a:pt x="151" y="11135"/>
                      <a:pt x="101" y="11511"/>
                    </a:cubicBezTo>
                    <a:cubicBezTo>
                      <a:pt x="26" y="11912"/>
                      <a:pt x="26" y="12238"/>
                      <a:pt x="26" y="12538"/>
                    </a:cubicBezTo>
                    <a:cubicBezTo>
                      <a:pt x="0" y="12839"/>
                      <a:pt x="26" y="13115"/>
                      <a:pt x="51" y="13340"/>
                    </a:cubicBezTo>
                    <a:cubicBezTo>
                      <a:pt x="51" y="13566"/>
                      <a:pt x="101" y="13716"/>
                      <a:pt x="101" y="13842"/>
                    </a:cubicBezTo>
                    <a:cubicBezTo>
                      <a:pt x="126" y="13967"/>
                      <a:pt x="126" y="14017"/>
                      <a:pt x="126" y="14017"/>
                    </a:cubicBezTo>
                    <a:cubicBezTo>
                      <a:pt x="126" y="14017"/>
                      <a:pt x="151" y="14092"/>
                      <a:pt x="176" y="14192"/>
                    </a:cubicBezTo>
                    <a:cubicBezTo>
                      <a:pt x="201" y="14318"/>
                      <a:pt x="251" y="14493"/>
                      <a:pt x="301" y="14694"/>
                    </a:cubicBezTo>
                    <a:cubicBezTo>
                      <a:pt x="452" y="15120"/>
                      <a:pt x="677" y="15721"/>
                      <a:pt x="1128" y="16323"/>
                    </a:cubicBezTo>
                    <a:cubicBezTo>
                      <a:pt x="1579" y="16949"/>
                      <a:pt x="2206" y="17551"/>
                      <a:pt x="2958" y="18102"/>
                    </a:cubicBezTo>
                    <a:cubicBezTo>
                      <a:pt x="3735" y="18629"/>
                      <a:pt x="4587" y="19105"/>
                      <a:pt x="5439" y="19556"/>
                    </a:cubicBezTo>
                    <a:cubicBezTo>
                      <a:pt x="7168" y="20433"/>
                      <a:pt x="8898" y="21335"/>
                      <a:pt x="9875" y="22413"/>
                    </a:cubicBezTo>
                    <a:cubicBezTo>
                      <a:pt x="10841" y="23453"/>
                      <a:pt x="11073" y="24444"/>
                      <a:pt x="11126" y="24444"/>
                    </a:cubicBezTo>
                    <a:cubicBezTo>
                      <a:pt x="11127" y="24444"/>
                      <a:pt x="11128" y="24443"/>
                      <a:pt x="11128" y="24443"/>
                    </a:cubicBezTo>
                    <a:cubicBezTo>
                      <a:pt x="11153" y="24418"/>
                      <a:pt x="11128" y="24368"/>
                      <a:pt x="11103" y="24268"/>
                    </a:cubicBezTo>
                    <a:cubicBezTo>
                      <a:pt x="11078" y="24142"/>
                      <a:pt x="11028" y="23992"/>
                      <a:pt x="10953" y="23791"/>
                    </a:cubicBezTo>
                    <a:cubicBezTo>
                      <a:pt x="10803" y="23390"/>
                      <a:pt x="10502" y="22839"/>
                      <a:pt x="10026" y="22263"/>
                    </a:cubicBezTo>
                    <a:cubicBezTo>
                      <a:pt x="9073" y="21110"/>
                      <a:pt x="7319" y="20132"/>
                      <a:pt x="5615" y="19230"/>
                    </a:cubicBezTo>
                    <a:cubicBezTo>
                      <a:pt x="4787" y="18754"/>
                      <a:pt x="3935" y="18278"/>
                      <a:pt x="3234" y="17751"/>
                    </a:cubicBezTo>
                    <a:cubicBezTo>
                      <a:pt x="2507" y="17225"/>
                      <a:pt x="1930" y="16624"/>
                      <a:pt x="1529" y="16047"/>
                    </a:cubicBezTo>
                    <a:cubicBezTo>
                      <a:pt x="1128" y="15471"/>
                      <a:pt x="928" y="14919"/>
                      <a:pt x="802" y="14543"/>
                    </a:cubicBezTo>
                    <a:cubicBezTo>
                      <a:pt x="752" y="14343"/>
                      <a:pt x="702" y="14192"/>
                      <a:pt x="677" y="14092"/>
                    </a:cubicBezTo>
                    <a:cubicBezTo>
                      <a:pt x="652" y="13992"/>
                      <a:pt x="652" y="13917"/>
                      <a:pt x="652" y="13917"/>
                    </a:cubicBezTo>
                    <a:cubicBezTo>
                      <a:pt x="652" y="13917"/>
                      <a:pt x="627" y="13867"/>
                      <a:pt x="627" y="13766"/>
                    </a:cubicBezTo>
                    <a:cubicBezTo>
                      <a:pt x="602" y="13641"/>
                      <a:pt x="552" y="13491"/>
                      <a:pt x="552" y="13290"/>
                    </a:cubicBezTo>
                    <a:cubicBezTo>
                      <a:pt x="552" y="13090"/>
                      <a:pt x="502" y="12839"/>
                      <a:pt x="527" y="12538"/>
                    </a:cubicBezTo>
                    <a:cubicBezTo>
                      <a:pt x="527" y="12263"/>
                      <a:pt x="527" y="11937"/>
                      <a:pt x="577" y="11586"/>
                    </a:cubicBezTo>
                    <a:cubicBezTo>
                      <a:pt x="627" y="11260"/>
                      <a:pt x="702" y="10884"/>
                      <a:pt x="853" y="10508"/>
                    </a:cubicBezTo>
                    <a:cubicBezTo>
                      <a:pt x="978" y="10132"/>
                      <a:pt x="1178" y="9756"/>
                      <a:pt x="1404" y="9355"/>
                    </a:cubicBezTo>
                    <a:cubicBezTo>
                      <a:pt x="1855" y="8603"/>
                      <a:pt x="2432" y="7826"/>
                      <a:pt x="3033" y="7075"/>
                    </a:cubicBezTo>
                    <a:cubicBezTo>
                      <a:pt x="3635" y="6323"/>
                      <a:pt x="4261" y="5546"/>
                      <a:pt x="4712" y="4744"/>
                    </a:cubicBezTo>
                    <a:cubicBezTo>
                      <a:pt x="5163" y="3942"/>
                      <a:pt x="5414" y="3065"/>
                      <a:pt x="5389" y="2313"/>
                    </a:cubicBezTo>
                    <a:cubicBezTo>
                      <a:pt x="5389" y="1561"/>
                      <a:pt x="5163" y="959"/>
                      <a:pt x="4988" y="583"/>
                    </a:cubicBezTo>
                    <a:cubicBezTo>
                      <a:pt x="4913" y="383"/>
                      <a:pt x="4813" y="232"/>
                      <a:pt x="4762" y="132"/>
                    </a:cubicBezTo>
                    <a:cubicBezTo>
                      <a:pt x="4721" y="49"/>
                      <a:pt x="4679" y="0"/>
                      <a:pt x="466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167;p53">
                <a:extLst>
                  <a:ext uri="{FF2B5EF4-FFF2-40B4-BE49-F238E27FC236}">
                    <a16:creationId xmlns:a16="http://schemas.microsoft.com/office/drawing/2014/main" id="{5E474837-9A8D-A1A2-87A6-D0EDB9F434F3}"/>
                  </a:ext>
                </a:extLst>
              </p:cNvPr>
              <p:cNvSpPr/>
              <p:nvPr/>
            </p:nvSpPr>
            <p:spPr>
              <a:xfrm>
                <a:off x="3101650" y="2519450"/>
                <a:ext cx="223700" cy="689250"/>
              </a:xfrm>
              <a:custGeom>
                <a:avLst/>
                <a:gdLst/>
                <a:ahLst/>
                <a:cxnLst/>
                <a:rect l="l" t="t" r="r" b="b"/>
                <a:pathLst>
                  <a:path w="8948" h="27570" extrusionOk="0">
                    <a:moveTo>
                      <a:pt x="4011" y="1"/>
                    </a:moveTo>
                    <a:lnTo>
                      <a:pt x="4011" y="1"/>
                    </a:lnTo>
                    <a:cubicBezTo>
                      <a:pt x="3986" y="1"/>
                      <a:pt x="3810" y="176"/>
                      <a:pt x="3484" y="527"/>
                    </a:cubicBezTo>
                    <a:cubicBezTo>
                      <a:pt x="3158" y="853"/>
                      <a:pt x="2732" y="1379"/>
                      <a:pt x="2231" y="2006"/>
                    </a:cubicBezTo>
                    <a:cubicBezTo>
                      <a:pt x="1980" y="2331"/>
                      <a:pt x="1705" y="2657"/>
                      <a:pt x="1454" y="3058"/>
                    </a:cubicBezTo>
                    <a:cubicBezTo>
                      <a:pt x="1329" y="3234"/>
                      <a:pt x="1204" y="3434"/>
                      <a:pt x="1078" y="3635"/>
                    </a:cubicBezTo>
                    <a:cubicBezTo>
                      <a:pt x="953" y="3860"/>
                      <a:pt x="853" y="4086"/>
                      <a:pt x="727" y="4311"/>
                    </a:cubicBezTo>
                    <a:cubicBezTo>
                      <a:pt x="276" y="5214"/>
                      <a:pt x="1" y="6342"/>
                      <a:pt x="251" y="7444"/>
                    </a:cubicBezTo>
                    <a:cubicBezTo>
                      <a:pt x="477" y="8547"/>
                      <a:pt x="1153" y="9474"/>
                      <a:pt x="1830" y="10226"/>
                    </a:cubicBezTo>
                    <a:cubicBezTo>
                      <a:pt x="2482" y="11003"/>
                      <a:pt x="3209" y="11630"/>
                      <a:pt x="3835" y="12131"/>
                    </a:cubicBezTo>
                    <a:cubicBezTo>
                      <a:pt x="5088" y="13134"/>
                      <a:pt x="5915" y="13810"/>
                      <a:pt x="5915" y="13810"/>
                    </a:cubicBezTo>
                    <a:cubicBezTo>
                      <a:pt x="5915" y="13810"/>
                      <a:pt x="6116" y="13961"/>
                      <a:pt x="6467" y="14261"/>
                    </a:cubicBezTo>
                    <a:cubicBezTo>
                      <a:pt x="6818" y="14562"/>
                      <a:pt x="7294" y="15013"/>
                      <a:pt x="7745" y="15640"/>
                    </a:cubicBezTo>
                    <a:cubicBezTo>
                      <a:pt x="7970" y="15941"/>
                      <a:pt x="8221" y="16291"/>
                      <a:pt x="8321" y="16692"/>
                    </a:cubicBezTo>
                    <a:cubicBezTo>
                      <a:pt x="8472" y="17093"/>
                      <a:pt x="8497" y="17545"/>
                      <a:pt x="8346" y="17971"/>
                    </a:cubicBezTo>
                    <a:cubicBezTo>
                      <a:pt x="8046" y="18848"/>
                      <a:pt x="7244" y="19600"/>
                      <a:pt x="6467" y="20276"/>
                    </a:cubicBezTo>
                    <a:cubicBezTo>
                      <a:pt x="5665" y="20978"/>
                      <a:pt x="4813" y="21655"/>
                      <a:pt x="4161" y="22457"/>
                    </a:cubicBezTo>
                    <a:cubicBezTo>
                      <a:pt x="3509" y="23234"/>
                      <a:pt x="3108" y="24161"/>
                      <a:pt x="3033" y="24963"/>
                    </a:cubicBezTo>
                    <a:cubicBezTo>
                      <a:pt x="2933" y="25790"/>
                      <a:pt x="3133" y="26467"/>
                      <a:pt x="3284" y="26893"/>
                    </a:cubicBezTo>
                    <a:cubicBezTo>
                      <a:pt x="3459" y="27344"/>
                      <a:pt x="3584" y="27570"/>
                      <a:pt x="3584" y="27570"/>
                    </a:cubicBezTo>
                    <a:cubicBezTo>
                      <a:pt x="3610" y="27570"/>
                      <a:pt x="3534" y="27319"/>
                      <a:pt x="3384" y="26868"/>
                    </a:cubicBezTo>
                    <a:cubicBezTo>
                      <a:pt x="3284" y="26417"/>
                      <a:pt x="3108" y="25765"/>
                      <a:pt x="3234" y="24988"/>
                    </a:cubicBezTo>
                    <a:cubicBezTo>
                      <a:pt x="3334" y="24211"/>
                      <a:pt x="3735" y="23359"/>
                      <a:pt x="4387" y="22657"/>
                    </a:cubicBezTo>
                    <a:cubicBezTo>
                      <a:pt x="5038" y="21906"/>
                      <a:pt x="5865" y="21254"/>
                      <a:pt x="6692" y="20552"/>
                    </a:cubicBezTo>
                    <a:cubicBezTo>
                      <a:pt x="7118" y="20226"/>
                      <a:pt x="7519" y="19875"/>
                      <a:pt x="7895" y="19474"/>
                    </a:cubicBezTo>
                    <a:cubicBezTo>
                      <a:pt x="8246" y="19073"/>
                      <a:pt x="8597" y="18622"/>
                      <a:pt x="8772" y="18121"/>
                    </a:cubicBezTo>
                    <a:cubicBezTo>
                      <a:pt x="8948" y="17595"/>
                      <a:pt x="8923" y="17018"/>
                      <a:pt x="8772" y="16567"/>
                    </a:cubicBezTo>
                    <a:cubicBezTo>
                      <a:pt x="8622" y="16091"/>
                      <a:pt x="8371" y="15690"/>
                      <a:pt x="8146" y="15339"/>
                    </a:cubicBezTo>
                    <a:cubicBezTo>
                      <a:pt x="7645" y="14687"/>
                      <a:pt x="7168" y="14211"/>
                      <a:pt x="6818" y="13885"/>
                    </a:cubicBezTo>
                    <a:cubicBezTo>
                      <a:pt x="6442" y="13585"/>
                      <a:pt x="6241" y="13384"/>
                      <a:pt x="6241" y="13384"/>
                    </a:cubicBezTo>
                    <a:cubicBezTo>
                      <a:pt x="6241" y="13384"/>
                      <a:pt x="5414" y="12733"/>
                      <a:pt x="4136" y="11780"/>
                    </a:cubicBezTo>
                    <a:cubicBezTo>
                      <a:pt x="3509" y="11254"/>
                      <a:pt x="2808" y="10677"/>
                      <a:pt x="2156" y="9951"/>
                    </a:cubicBezTo>
                    <a:cubicBezTo>
                      <a:pt x="1479" y="9224"/>
                      <a:pt x="853" y="8372"/>
                      <a:pt x="602" y="7369"/>
                    </a:cubicBezTo>
                    <a:cubicBezTo>
                      <a:pt x="351" y="6367"/>
                      <a:pt x="602" y="5314"/>
                      <a:pt x="1003" y="4437"/>
                    </a:cubicBezTo>
                    <a:cubicBezTo>
                      <a:pt x="1103" y="4211"/>
                      <a:pt x="1204" y="3986"/>
                      <a:pt x="1304" y="3785"/>
                    </a:cubicBezTo>
                    <a:cubicBezTo>
                      <a:pt x="1429" y="3585"/>
                      <a:pt x="1554" y="3384"/>
                      <a:pt x="1680" y="3184"/>
                    </a:cubicBezTo>
                    <a:cubicBezTo>
                      <a:pt x="1905" y="2783"/>
                      <a:pt x="2156" y="2457"/>
                      <a:pt x="2381" y="2131"/>
                    </a:cubicBezTo>
                    <a:cubicBezTo>
                      <a:pt x="2858" y="1479"/>
                      <a:pt x="3284" y="953"/>
                      <a:pt x="3559" y="602"/>
                    </a:cubicBezTo>
                    <a:cubicBezTo>
                      <a:pt x="3860" y="226"/>
                      <a:pt x="4011" y="26"/>
                      <a:pt x="401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68;p53">
                <a:extLst>
                  <a:ext uri="{FF2B5EF4-FFF2-40B4-BE49-F238E27FC236}">
                    <a16:creationId xmlns:a16="http://schemas.microsoft.com/office/drawing/2014/main" id="{6A3DCD1D-B0EE-85D1-E406-4F523245E707}"/>
                  </a:ext>
                </a:extLst>
              </p:cNvPr>
              <p:cNvSpPr/>
              <p:nvPr/>
            </p:nvSpPr>
            <p:spPr>
              <a:xfrm>
                <a:off x="4360425" y="2357800"/>
                <a:ext cx="209300" cy="731225"/>
              </a:xfrm>
              <a:custGeom>
                <a:avLst/>
                <a:gdLst/>
                <a:ahLst/>
                <a:cxnLst/>
                <a:rect l="l" t="t" r="r" b="b"/>
                <a:pathLst>
                  <a:path w="8372" h="29249" extrusionOk="0">
                    <a:moveTo>
                      <a:pt x="4211" y="0"/>
                    </a:moveTo>
                    <a:cubicBezTo>
                      <a:pt x="4186" y="0"/>
                      <a:pt x="4211" y="76"/>
                      <a:pt x="4236" y="201"/>
                    </a:cubicBezTo>
                    <a:cubicBezTo>
                      <a:pt x="4286" y="351"/>
                      <a:pt x="4311" y="552"/>
                      <a:pt x="4412" y="802"/>
                    </a:cubicBezTo>
                    <a:cubicBezTo>
                      <a:pt x="4587" y="1304"/>
                      <a:pt x="4938" y="1955"/>
                      <a:pt x="5439" y="2707"/>
                    </a:cubicBezTo>
                    <a:cubicBezTo>
                      <a:pt x="5941" y="3459"/>
                      <a:pt x="6642" y="4261"/>
                      <a:pt x="7169" y="5213"/>
                    </a:cubicBezTo>
                    <a:cubicBezTo>
                      <a:pt x="7444" y="5690"/>
                      <a:pt x="7645" y="6216"/>
                      <a:pt x="7770" y="6767"/>
                    </a:cubicBezTo>
                    <a:lnTo>
                      <a:pt x="7820" y="7193"/>
                    </a:lnTo>
                    <a:lnTo>
                      <a:pt x="7820" y="7394"/>
                    </a:lnTo>
                    <a:lnTo>
                      <a:pt x="7820" y="7620"/>
                    </a:lnTo>
                    <a:lnTo>
                      <a:pt x="7795" y="8046"/>
                    </a:lnTo>
                    <a:lnTo>
                      <a:pt x="7695" y="8472"/>
                    </a:lnTo>
                    <a:cubicBezTo>
                      <a:pt x="7670" y="8747"/>
                      <a:pt x="7545" y="9023"/>
                      <a:pt x="7444" y="9299"/>
                    </a:cubicBezTo>
                    <a:cubicBezTo>
                      <a:pt x="7369" y="9574"/>
                      <a:pt x="7219" y="9825"/>
                      <a:pt x="7119" y="10076"/>
                    </a:cubicBezTo>
                    <a:cubicBezTo>
                      <a:pt x="6818" y="10552"/>
                      <a:pt x="6492" y="11003"/>
                      <a:pt x="6091" y="11379"/>
                    </a:cubicBezTo>
                    <a:cubicBezTo>
                      <a:pt x="5289" y="12131"/>
                      <a:pt x="4387" y="12632"/>
                      <a:pt x="3635" y="13108"/>
                    </a:cubicBezTo>
                    <a:cubicBezTo>
                      <a:pt x="2858" y="13584"/>
                      <a:pt x="2231" y="14011"/>
                      <a:pt x="1830" y="14361"/>
                    </a:cubicBezTo>
                    <a:cubicBezTo>
                      <a:pt x="1630" y="14537"/>
                      <a:pt x="1454" y="14687"/>
                      <a:pt x="1354" y="14787"/>
                    </a:cubicBezTo>
                    <a:cubicBezTo>
                      <a:pt x="1254" y="14913"/>
                      <a:pt x="1204" y="14963"/>
                      <a:pt x="1204" y="14963"/>
                    </a:cubicBezTo>
                    <a:cubicBezTo>
                      <a:pt x="1204" y="14963"/>
                      <a:pt x="1154" y="15013"/>
                      <a:pt x="1053" y="15113"/>
                    </a:cubicBezTo>
                    <a:cubicBezTo>
                      <a:pt x="978" y="15239"/>
                      <a:pt x="853" y="15414"/>
                      <a:pt x="702" y="15640"/>
                    </a:cubicBezTo>
                    <a:cubicBezTo>
                      <a:pt x="427" y="16141"/>
                      <a:pt x="51" y="16843"/>
                      <a:pt x="26" y="17820"/>
                    </a:cubicBezTo>
                    <a:cubicBezTo>
                      <a:pt x="1" y="18296"/>
                      <a:pt x="101" y="18848"/>
                      <a:pt x="402" y="19324"/>
                    </a:cubicBezTo>
                    <a:cubicBezTo>
                      <a:pt x="677" y="19800"/>
                      <a:pt x="1103" y="20201"/>
                      <a:pt x="1580" y="20552"/>
                    </a:cubicBezTo>
                    <a:cubicBezTo>
                      <a:pt x="2507" y="21229"/>
                      <a:pt x="3610" y="21705"/>
                      <a:pt x="4637" y="22281"/>
                    </a:cubicBezTo>
                    <a:cubicBezTo>
                      <a:pt x="5164" y="22557"/>
                      <a:pt x="5665" y="22858"/>
                      <a:pt x="6091" y="23234"/>
                    </a:cubicBezTo>
                    <a:cubicBezTo>
                      <a:pt x="6542" y="23610"/>
                      <a:pt x="6918" y="24011"/>
                      <a:pt x="7269" y="24462"/>
                    </a:cubicBezTo>
                    <a:cubicBezTo>
                      <a:pt x="7921" y="25314"/>
                      <a:pt x="8271" y="26366"/>
                      <a:pt x="8046" y="27194"/>
                    </a:cubicBezTo>
                    <a:cubicBezTo>
                      <a:pt x="7820" y="28046"/>
                      <a:pt x="7194" y="28547"/>
                      <a:pt x="6768" y="28798"/>
                    </a:cubicBezTo>
                    <a:cubicBezTo>
                      <a:pt x="6342" y="29098"/>
                      <a:pt x="6066" y="29224"/>
                      <a:pt x="6091" y="29249"/>
                    </a:cubicBezTo>
                    <a:cubicBezTo>
                      <a:pt x="6091" y="29249"/>
                      <a:pt x="6166" y="29224"/>
                      <a:pt x="6291" y="29174"/>
                    </a:cubicBezTo>
                    <a:cubicBezTo>
                      <a:pt x="6417" y="29098"/>
                      <a:pt x="6617" y="29048"/>
                      <a:pt x="6843" y="28898"/>
                    </a:cubicBezTo>
                    <a:cubicBezTo>
                      <a:pt x="7269" y="28647"/>
                      <a:pt x="7946" y="28171"/>
                      <a:pt x="8246" y="27244"/>
                    </a:cubicBezTo>
                    <a:cubicBezTo>
                      <a:pt x="8372" y="26793"/>
                      <a:pt x="8372" y="26266"/>
                      <a:pt x="8221" y="25765"/>
                    </a:cubicBezTo>
                    <a:cubicBezTo>
                      <a:pt x="8071" y="25264"/>
                      <a:pt x="7820" y="24737"/>
                      <a:pt x="7494" y="24286"/>
                    </a:cubicBezTo>
                    <a:cubicBezTo>
                      <a:pt x="7169" y="23810"/>
                      <a:pt x="6768" y="23384"/>
                      <a:pt x="6316" y="22983"/>
                    </a:cubicBezTo>
                    <a:cubicBezTo>
                      <a:pt x="5865" y="22582"/>
                      <a:pt x="5339" y="22256"/>
                      <a:pt x="4813" y="21955"/>
                    </a:cubicBezTo>
                    <a:cubicBezTo>
                      <a:pt x="3785" y="21354"/>
                      <a:pt x="2707" y="20853"/>
                      <a:pt x="1830" y="20201"/>
                    </a:cubicBezTo>
                    <a:cubicBezTo>
                      <a:pt x="1404" y="19875"/>
                      <a:pt x="1028" y="19499"/>
                      <a:pt x="803" y="19098"/>
                    </a:cubicBezTo>
                    <a:cubicBezTo>
                      <a:pt x="552" y="18672"/>
                      <a:pt x="477" y="18246"/>
                      <a:pt x="502" y="17820"/>
                    </a:cubicBezTo>
                    <a:cubicBezTo>
                      <a:pt x="552" y="17018"/>
                      <a:pt x="903" y="16341"/>
                      <a:pt x="1128" y="15915"/>
                    </a:cubicBezTo>
                    <a:cubicBezTo>
                      <a:pt x="1279" y="15715"/>
                      <a:pt x="1379" y="15564"/>
                      <a:pt x="1454" y="15464"/>
                    </a:cubicBezTo>
                    <a:cubicBezTo>
                      <a:pt x="1555" y="15364"/>
                      <a:pt x="1605" y="15314"/>
                      <a:pt x="1605" y="15314"/>
                    </a:cubicBezTo>
                    <a:cubicBezTo>
                      <a:pt x="1605" y="15314"/>
                      <a:pt x="1780" y="15088"/>
                      <a:pt x="2156" y="14762"/>
                    </a:cubicBezTo>
                    <a:cubicBezTo>
                      <a:pt x="2532" y="14412"/>
                      <a:pt x="3134" y="13985"/>
                      <a:pt x="3885" y="13509"/>
                    </a:cubicBezTo>
                    <a:cubicBezTo>
                      <a:pt x="4637" y="13033"/>
                      <a:pt x="5565" y="12507"/>
                      <a:pt x="6392" y="11680"/>
                    </a:cubicBezTo>
                    <a:cubicBezTo>
                      <a:pt x="6818" y="11304"/>
                      <a:pt x="7169" y="10802"/>
                      <a:pt x="7469" y="10276"/>
                    </a:cubicBezTo>
                    <a:cubicBezTo>
                      <a:pt x="7570" y="9975"/>
                      <a:pt x="7720" y="9725"/>
                      <a:pt x="7820" y="9424"/>
                    </a:cubicBezTo>
                    <a:cubicBezTo>
                      <a:pt x="7921" y="9123"/>
                      <a:pt x="8021" y="8848"/>
                      <a:pt x="8071" y="8547"/>
                    </a:cubicBezTo>
                    <a:lnTo>
                      <a:pt x="8146" y="8096"/>
                    </a:lnTo>
                    <a:lnTo>
                      <a:pt x="8171" y="7620"/>
                    </a:lnTo>
                    <a:lnTo>
                      <a:pt x="8171" y="7394"/>
                    </a:lnTo>
                    <a:lnTo>
                      <a:pt x="8146" y="7168"/>
                    </a:lnTo>
                    <a:cubicBezTo>
                      <a:pt x="8121" y="7018"/>
                      <a:pt x="8121" y="6843"/>
                      <a:pt x="8096" y="6692"/>
                    </a:cubicBezTo>
                    <a:cubicBezTo>
                      <a:pt x="7946" y="6116"/>
                      <a:pt x="7720" y="5564"/>
                      <a:pt x="7419" y="5063"/>
                    </a:cubicBezTo>
                    <a:cubicBezTo>
                      <a:pt x="6843" y="4086"/>
                      <a:pt x="6141" y="3309"/>
                      <a:pt x="5615" y="2582"/>
                    </a:cubicBezTo>
                    <a:cubicBezTo>
                      <a:pt x="5088" y="1880"/>
                      <a:pt x="4712" y="1229"/>
                      <a:pt x="4512" y="752"/>
                    </a:cubicBezTo>
                    <a:cubicBezTo>
                      <a:pt x="4311" y="276"/>
                      <a:pt x="4236" y="0"/>
                      <a:pt x="421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69;p53">
                <a:extLst>
                  <a:ext uri="{FF2B5EF4-FFF2-40B4-BE49-F238E27FC236}">
                    <a16:creationId xmlns:a16="http://schemas.microsoft.com/office/drawing/2014/main" id="{5043468D-3F59-AD7C-FE3A-530A0D15E280}"/>
                  </a:ext>
                </a:extLst>
              </p:cNvPr>
              <p:cNvSpPr/>
              <p:nvPr/>
            </p:nvSpPr>
            <p:spPr>
              <a:xfrm>
                <a:off x="4708800" y="2496900"/>
                <a:ext cx="312050" cy="657975"/>
              </a:xfrm>
              <a:custGeom>
                <a:avLst/>
                <a:gdLst/>
                <a:ahLst/>
                <a:cxnLst/>
                <a:rect l="l" t="t" r="r" b="b"/>
                <a:pathLst>
                  <a:path w="12482" h="26319" extrusionOk="0">
                    <a:moveTo>
                      <a:pt x="11905" y="0"/>
                    </a:moveTo>
                    <a:cubicBezTo>
                      <a:pt x="11855" y="25"/>
                      <a:pt x="12181" y="978"/>
                      <a:pt x="12231" y="2482"/>
                    </a:cubicBezTo>
                    <a:cubicBezTo>
                      <a:pt x="12231" y="3233"/>
                      <a:pt x="12156" y="4111"/>
                      <a:pt x="11830" y="4963"/>
                    </a:cubicBezTo>
                    <a:cubicBezTo>
                      <a:pt x="11504" y="5840"/>
                      <a:pt x="10903" y="6642"/>
                      <a:pt x="10201" y="7344"/>
                    </a:cubicBezTo>
                    <a:cubicBezTo>
                      <a:pt x="9499" y="8020"/>
                      <a:pt x="8697" y="8622"/>
                      <a:pt x="7920" y="9148"/>
                    </a:cubicBezTo>
                    <a:cubicBezTo>
                      <a:pt x="7143" y="9700"/>
                      <a:pt x="6442" y="10201"/>
                      <a:pt x="5815" y="10627"/>
                    </a:cubicBezTo>
                    <a:cubicBezTo>
                      <a:pt x="4562" y="11504"/>
                      <a:pt x="3810" y="12181"/>
                      <a:pt x="3810" y="12181"/>
                    </a:cubicBezTo>
                    <a:cubicBezTo>
                      <a:pt x="3810" y="12181"/>
                      <a:pt x="3610" y="12356"/>
                      <a:pt x="3284" y="12657"/>
                    </a:cubicBezTo>
                    <a:cubicBezTo>
                      <a:pt x="3133" y="12807"/>
                      <a:pt x="2933" y="13008"/>
                      <a:pt x="2732" y="13234"/>
                    </a:cubicBezTo>
                    <a:cubicBezTo>
                      <a:pt x="2532" y="13484"/>
                      <a:pt x="2281" y="13735"/>
                      <a:pt x="2056" y="14061"/>
                    </a:cubicBezTo>
                    <a:cubicBezTo>
                      <a:pt x="1930" y="14211"/>
                      <a:pt x="1830" y="14361"/>
                      <a:pt x="1705" y="14537"/>
                    </a:cubicBezTo>
                    <a:cubicBezTo>
                      <a:pt x="1580" y="14712"/>
                      <a:pt x="1479" y="14913"/>
                      <a:pt x="1354" y="15088"/>
                    </a:cubicBezTo>
                    <a:cubicBezTo>
                      <a:pt x="1304" y="15188"/>
                      <a:pt x="1254" y="15289"/>
                      <a:pt x="1204" y="15389"/>
                    </a:cubicBezTo>
                    <a:cubicBezTo>
                      <a:pt x="1153" y="15489"/>
                      <a:pt x="1103" y="15589"/>
                      <a:pt x="1053" y="15690"/>
                    </a:cubicBezTo>
                    <a:cubicBezTo>
                      <a:pt x="953" y="15890"/>
                      <a:pt x="828" y="16116"/>
                      <a:pt x="752" y="16341"/>
                    </a:cubicBezTo>
                    <a:cubicBezTo>
                      <a:pt x="377" y="17219"/>
                      <a:pt x="126" y="18246"/>
                      <a:pt x="51" y="19249"/>
                    </a:cubicBezTo>
                    <a:cubicBezTo>
                      <a:pt x="51" y="19524"/>
                      <a:pt x="1" y="19775"/>
                      <a:pt x="26" y="20026"/>
                    </a:cubicBezTo>
                    <a:cubicBezTo>
                      <a:pt x="51" y="20276"/>
                      <a:pt x="51" y="20527"/>
                      <a:pt x="76" y="20777"/>
                    </a:cubicBezTo>
                    <a:cubicBezTo>
                      <a:pt x="151" y="21279"/>
                      <a:pt x="226" y="21780"/>
                      <a:pt x="377" y="22231"/>
                    </a:cubicBezTo>
                    <a:cubicBezTo>
                      <a:pt x="402" y="22356"/>
                      <a:pt x="427" y="22482"/>
                      <a:pt x="477" y="22582"/>
                    </a:cubicBezTo>
                    <a:cubicBezTo>
                      <a:pt x="527" y="22682"/>
                      <a:pt x="552" y="22808"/>
                      <a:pt x="602" y="22908"/>
                    </a:cubicBezTo>
                    <a:cubicBezTo>
                      <a:pt x="702" y="23108"/>
                      <a:pt x="778" y="23334"/>
                      <a:pt x="878" y="23534"/>
                    </a:cubicBezTo>
                    <a:cubicBezTo>
                      <a:pt x="1103" y="23910"/>
                      <a:pt x="1279" y="24286"/>
                      <a:pt x="1529" y="24562"/>
                    </a:cubicBezTo>
                    <a:cubicBezTo>
                      <a:pt x="1655" y="24712"/>
                      <a:pt x="1755" y="24863"/>
                      <a:pt x="1855" y="25013"/>
                    </a:cubicBezTo>
                    <a:cubicBezTo>
                      <a:pt x="1981" y="25138"/>
                      <a:pt x="2106" y="25264"/>
                      <a:pt x="2206" y="25364"/>
                    </a:cubicBezTo>
                    <a:cubicBezTo>
                      <a:pt x="2306" y="25464"/>
                      <a:pt x="2407" y="25589"/>
                      <a:pt x="2507" y="25665"/>
                    </a:cubicBezTo>
                    <a:cubicBezTo>
                      <a:pt x="2607" y="25765"/>
                      <a:pt x="2707" y="25840"/>
                      <a:pt x="2783" y="25915"/>
                    </a:cubicBezTo>
                    <a:cubicBezTo>
                      <a:pt x="3108" y="26171"/>
                      <a:pt x="3304" y="26319"/>
                      <a:pt x="3351" y="26319"/>
                    </a:cubicBezTo>
                    <a:cubicBezTo>
                      <a:pt x="3354" y="26319"/>
                      <a:pt x="3357" y="26318"/>
                      <a:pt x="3359" y="26316"/>
                    </a:cubicBezTo>
                    <a:cubicBezTo>
                      <a:pt x="3409" y="26266"/>
                      <a:pt x="2557" y="25690"/>
                      <a:pt x="1705" y="24462"/>
                    </a:cubicBezTo>
                    <a:cubicBezTo>
                      <a:pt x="1479" y="24161"/>
                      <a:pt x="1304" y="23785"/>
                      <a:pt x="1103" y="23409"/>
                    </a:cubicBezTo>
                    <a:cubicBezTo>
                      <a:pt x="1003" y="23234"/>
                      <a:pt x="953" y="23008"/>
                      <a:pt x="853" y="22808"/>
                    </a:cubicBezTo>
                    <a:cubicBezTo>
                      <a:pt x="828" y="22707"/>
                      <a:pt x="778" y="22607"/>
                      <a:pt x="727" y="22482"/>
                    </a:cubicBezTo>
                    <a:cubicBezTo>
                      <a:pt x="702" y="22381"/>
                      <a:pt x="677" y="22281"/>
                      <a:pt x="652" y="22156"/>
                    </a:cubicBezTo>
                    <a:cubicBezTo>
                      <a:pt x="527" y="21705"/>
                      <a:pt x="452" y="21229"/>
                      <a:pt x="402" y="20752"/>
                    </a:cubicBezTo>
                    <a:cubicBezTo>
                      <a:pt x="402" y="20527"/>
                      <a:pt x="377" y="20276"/>
                      <a:pt x="377" y="20026"/>
                    </a:cubicBezTo>
                    <a:cubicBezTo>
                      <a:pt x="377" y="19775"/>
                      <a:pt x="402" y="19524"/>
                      <a:pt x="427" y="19299"/>
                    </a:cubicBezTo>
                    <a:cubicBezTo>
                      <a:pt x="527" y="18321"/>
                      <a:pt x="778" y="17344"/>
                      <a:pt x="1153" y="16492"/>
                    </a:cubicBezTo>
                    <a:cubicBezTo>
                      <a:pt x="1229" y="16291"/>
                      <a:pt x="1354" y="16091"/>
                      <a:pt x="1429" y="15890"/>
                    </a:cubicBezTo>
                    <a:cubicBezTo>
                      <a:pt x="1504" y="15790"/>
                      <a:pt x="1529" y="15690"/>
                      <a:pt x="1580" y="15589"/>
                    </a:cubicBezTo>
                    <a:cubicBezTo>
                      <a:pt x="1655" y="15514"/>
                      <a:pt x="1705" y="15414"/>
                      <a:pt x="1755" y="15339"/>
                    </a:cubicBezTo>
                    <a:cubicBezTo>
                      <a:pt x="1880" y="15138"/>
                      <a:pt x="1981" y="14963"/>
                      <a:pt x="2081" y="14812"/>
                    </a:cubicBezTo>
                    <a:cubicBezTo>
                      <a:pt x="2206" y="14637"/>
                      <a:pt x="2331" y="14487"/>
                      <a:pt x="2432" y="14336"/>
                    </a:cubicBezTo>
                    <a:cubicBezTo>
                      <a:pt x="2657" y="14036"/>
                      <a:pt x="2883" y="13810"/>
                      <a:pt x="3083" y="13584"/>
                    </a:cubicBezTo>
                    <a:cubicBezTo>
                      <a:pt x="3284" y="13359"/>
                      <a:pt x="3484" y="13183"/>
                      <a:pt x="3635" y="13033"/>
                    </a:cubicBezTo>
                    <a:cubicBezTo>
                      <a:pt x="3961" y="12732"/>
                      <a:pt x="4161" y="12582"/>
                      <a:pt x="4161" y="12582"/>
                    </a:cubicBezTo>
                    <a:cubicBezTo>
                      <a:pt x="4161" y="12582"/>
                      <a:pt x="4888" y="11905"/>
                      <a:pt x="6091" y="11028"/>
                    </a:cubicBezTo>
                    <a:cubicBezTo>
                      <a:pt x="6692" y="10577"/>
                      <a:pt x="7419" y="10051"/>
                      <a:pt x="8171" y="9499"/>
                    </a:cubicBezTo>
                    <a:cubicBezTo>
                      <a:pt x="8948" y="8948"/>
                      <a:pt x="9750" y="8321"/>
                      <a:pt x="10477" y="7594"/>
                    </a:cubicBezTo>
                    <a:cubicBezTo>
                      <a:pt x="11179" y="6868"/>
                      <a:pt x="11780" y="5990"/>
                      <a:pt x="12106" y="5063"/>
                    </a:cubicBezTo>
                    <a:cubicBezTo>
                      <a:pt x="12407" y="4161"/>
                      <a:pt x="12482" y="3233"/>
                      <a:pt x="12432" y="2482"/>
                    </a:cubicBezTo>
                    <a:cubicBezTo>
                      <a:pt x="12382" y="1705"/>
                      <a:pt x="12231" y="1103"/>
                      <a:pt x="12131" y="652"/>
                    </a:cubicBezTo>
                    <a:cubicBezTo>
                      <a:pt x="12006" y="226"/>
                      <a:pt x="11930" y="0"/>
                      <a:pt x="1190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70;p53">
                <a:extLst>
                  <a:ext uri="{FF2B5EF4-FFF2-40B4-BE49-F238E27FC236}">
                    <a16:creationId xmlns:a16="http://schemas.microsoft.com/office/drawing/2014/main" id="{85014FDF-2D15-BE88-E9E2-0C81F5A52D44}"/>
                  </a:ext>
                </a:extLst>
              </p:cNvPr>
              <p:cNvSpPr/>
              <p:nvPr/>
            </p:nvSpPr>
            <p:spPr>
              <a:xfrm>
                <a:off x="4891750" y="1740000"/>
                <a:ext cx="425475" cy="1318950"/>
              </a:xfrm>
              <a:custGeom>
                <a:avLst/>
                <a:gdLst/>
                <a:ahLst/>
                <a:cxnLst/>
                <a:rect l="l" t="t" r="r" b="b"/>
                <a:pathLst>
                  <a:path w="17019" h="52758" extrusionOk="0">
                    <a:moveTo>
                      <a:pt x="1" y="1"/>
                    </a:moveTo>
                    <a:cubicBezTo>
                      <a:pt x="1" y="1"/>
                      <a:pt x="1" y="126"/>
                      <a:pt x="51" y="351"/>
                    </a:cubicBezTo>
                    <a:cubicBezTo>
                      <a:pt x="76" y="577"/>
                      <a:pt x="151" y="928"/>
                      <a:pt x="201" y="1354"/>
                    </a:cubicBezTo>
                    <a:cubicBezTo>
                      <a:pt x="302" y="1805"/>
                      <a:pt x="377" y="2331"/>
                      <a:pt x="477" y="2933"/>
                    </a:cubicBezTo>
                    <a:cubicBezTo>
                      <a:pt x="627" y="3534"/>
                      <a:pt x="828" y="4186"/>
                      <a:pt x="1003" y="4938"/>
                    </a:cubicBezTo>
                    <a:cubicBezTo>
                      <a:pt x="1104" y="5289"/>
                      <a:pt x="1204" y="5665"/>
                      <a:pt x="1304" y="6066"/>
                    </a:cubicBezTo>
                    <a:cubicBezTo>
                      <a:pt x="1429" y="6467"/>
                      <a:pt x="1580" y="6843"/>
                      <a:pt x="1730" y="7269"/>
                    </a:cubicBezTo>
                    <a:cubicBezTo>
                      <a:pt x="1881" y="7670"/>
                      <a:pt x="2031" y="8096"/>
                      <a:pt x="2181" y="8522"/>
                    </a:cubicBezTo>
                    <a:cubicBezTo>
                      <a:pt x="2257" y="8722"/>
                      <a:pt x="2332" y="8948"/>
                      <a:pt x="2432" y="9173"/>
                    </a:cubicBezTo>
                    <a:cubicBezTo>
                      <a:pt x="2532" y="9374"/>
                      <a:pt x="2633" y="9600"/>
                      <a:pt x="2733" y="9800"/>
                    </a:cubicBezTo>
                    <a:cubicBezTo>
                      <a:pt x="2908" y="10226"/>
                      <a:pt x="3109" y="10677"/>
                      <a:pt x="3309" y="11128"/>
                    </a:cubicBezTo>
                    <a:cubicBezTo>
                      <a:pt x="3435" y="11329"/>
                      <a:pt x="3535" y="11554"/>
                      <a:pt x="3635" y="11780"/>
                    </a:cubicBezTo>
                    <a:cubicBezTo>
                      <a:pt x="3735" y="12006"/>
                      <a:pt x="3861" y="12231"/>
                      <a:pt x="3986" y="12432"/>
                    </a:cubicBezTo>
                    <a:cubicBezTo>
                      <a:pt x="4237" y="12883"/>
                      <a:pt x="4462" y="13309"/>
                      <a:pt x="4713" y="13760"/>
                    </a:cubicBezTo>
                    <a:cubicBezTo>
                      <a:pt x="4963" y="14186"/>
                      <a:pt x="5214" y="14637"/>
                      <a:pt x="5490" y="15038"/>
                    </a:cubicBezTo>
                    <a:cubicBezTo>
                      <a:pt x="5790" y="15464"/>
                      <a:pt x="6066" y="15890"/>
                      <a:pt x="6342" y="16291"/>
                    </a:cubicBezTo>
                    <a:cubicBezTo>
                      <a:pt x="6643" y="16717"/>
                      <a:pt x="6893" y="17143"/>
                      <a:pt x="7219" y="17519"/>
                    </a:cubicBezTo>
                    <a:cubicBezTo>
                      <a:pt x="7846" y="18296"/>
                      <a:pt x="8447" y="19073"/>
                      <a:pt x="9074" y="19800"/>
                    </a:cubicBezTo>
                    <a:cubicBezTo>
                      <a:pt x="9725" y="20477"/>
                      <a:pt x="10352" y="21154"/>
                      <a:pt x="10953" y="21780"/>
                    </a:cubicBezTo>
                    <a:cubicBezTo>
                      <a:pt x="11555" y="22382"/>
                      <a:pt x="12081" y="22983"/>
                      <a:pt x="12532" y="23585"/>
                    </a:cubicBezTo>
                    <a:cubicBezTo>
                      <a:pt x="13460" y="24763"/>
                      <a:pt x="14111" y="25840"/>
                      <a:pt x="14512" y="26592"/>
                    </a:cubicBezTo>
                    <a:cubicBezTo>
                      <a:pt x="14938" y="27369"/>
                      <a:pt x="15139" y="27820"/>
                      <a:pt x="15139" y="27820"/>
                    </a:cubicBezTo>
                    <a:cubicBezTo>
                      <a:pt x="15139" y="27820"/>
                      <a:pt x="15189" y="27946"/>
                      <a:pt x="15289" y="28146"/>
                    </a:cubicBezTo>
                    <a:cubicBezTo>
                      <a:pt x="15364" y="28372"/>
                      <a:pt x="15515" y="28672"/>
                      <a:pt x="15665" y="29073"/>
                    </a:cubicBezTo>
                    <a:cubicBezTo>
                      <a:pt x="15966" y="29875"/>
                      <a:pt x="16367" y="31078"/>
                      <a:pt x="16492" y="32532"/>
                    </a:cubicBezTo>
                    <a:cubicBezTo>
                      <a:pt x="16542" y="32908"/>
                      <a:pt x="16517" y="33284"/>
                      <a:pt x="16517" y="33685"/>
                    </a:cubicBezTo>
                    <a:cubicBezTo>
                      <a:pt x="16517" y="33885"/>
                      <a:pt x="16467" y="34086"/>
                      <a:pt x="16467" y="34286"/>
                    </a:cubicBezTo>
                    <a:cubicBezTo>
                      <a:pt x="16442" y="34487"/>
                      <a:pt x="16417" y="34687"/>
                      <a:pt x="16367" y="34913"/>
                    </a:cubicBezTo>
                    <a:cubicBezTo>
                      <a:pt x="16242" y="35740"/>
                      <a:pt x="15941" y="36592"/>
                      <a:pt x="15565" y="37444"/>
                    </a:cubicBezTo>
                    <a:cubicBezTo>
                      <a:pt x="15164" y="38271"/>
                      <a:pt x="14613" y="39048"/>
                      <a:pt x="13911" y="39750"/>
                    </a:cubicBezTo>
                    <a:cubicBezTo>
                      <a:pt x="13234" y="40427"/>
                      <a:pt x="12457" y="41053"/>
                      <a:pt x="11630" y="41630"/>
                    </a:cubicBezTo>
                    <a:cubicBezTo>
                      <a:pt x="10803" y="42206"/>
                      <a:pt x="9976" y="42733"/>
                      <a:pt x="9149" y="43284"/>
                    </a:cubicBezTo>
                    <a:cubicBezTo>
                      <a:pt x="8297" y="43835"/>
                      <a:pt x="7545" y="44437"/>
                      <a:pt x="6743" y="44963"/>
                    </a:cubicBezTo>
                    <a:cubicBezTo>
                      <a:pt x="5189" y="45991"/>
                      <a:pt x="3635" y="46893"/>
                      <a:pt x="2607" y="48046"/>
                    </a:cubicBezTo>
                    <a:cubicBezTo>
                      <a:pt x="2106" y="48622"/>
                      <a:pt x="1730" y="49249"/>
                      <a:pt x="1580" y="49850"/>
                    </a:cubicBezTo>
                    <a:cubicBezTo>
                      <a:pt x="1429" y="50477"/>
                      <a:pt x="1455" y="51028"/>
                      <a:pt x="1555" y="51454"/>
                    </a:cubicBezTo>
                    <a:cubicBezTo>
                      <a:pt x="1605" y="51680"/>
                      <a:pt x="1630" y="51880"/>
                      <a:pt x="1705" y="52031"/>
                    </a:cubicBezTo>
                    <a:cubicBezTo>
                      <a:pt x="1755" y="52206"/>
                      <a:pt x="1831" y="52332"/>
                      <a:pt x="1856" y="52432"/>
                    </a:cubicBezTo>
                    <a:cubicBezTo>
                      <a:pt x="1956" y="52657"/>
                      <a:pt x="2006" y="52758"/>
                      <a:pt x="2031" y="52758"/>
                    </a:cubicBezTo>
                    <a:cubicBezTo>
                      <a:pt x="2031" y="52758"/>
                      <a:pt x="2006" y="52632"/>
                      <a:pt x="1906" y="52407"/>
                    </a:cubicBezTo>
                    <a:cubicBezTo>
                      <a:pt x="1881" y="52307"/>
                      <a:pt x="1831" y="52181"/>
                      <a:pt x="1780" y="52006"/>
                    </a:cubicBezTo>
                    <a:cubicBezTo>
                      <a:pt x="1730" y="51855"/>
                      <a:pt x="1705" y="51655"/>
                      <a:pt x="1655" y="51454"/>
                    </a:cubicBezTo>
                    <a:cubicBezTo>
                      <a:pt x="1580" y="51028"/>
                      <a:pt x="1580" y="50477"/>
                      <a:pt x="1730" y="49901"/>
                    </a:cubicBezTo>
                    <a:cubicBezTo>
                      <a:pt x="1906" y="49324"/>
                      <a:pt x="2257" y="48748"/>
                      <a:pt x="2758" y="48196"/>
                    </a:cubicBezTo>
                    <a:cubicBezTo>
                      <a:pt x="3785" y="47094"/>
                      <a:pt x="5314" y="46216"/>
                      <a:pt x="6918" y="45189"/>
                    </a:cubicBezTo>
                    <a:cubicBezTo>
                      <a:pt x="7720" y="44687"/>
                      <a:pt x="8497" y="44111"/>
                      <a:pt x="9324" y="43560"/>
                    </a:cubicBezTo>
                    <a:cubicBezTo>
                      <a:pt x="10151" y="43033"/>
                      <a:pt x="11003" y="42507"/>
                      <a:pt x="11856" y="41931"/>
                    </a:cubicBezTo>
                    <a:cubicBezTo>
                      <a:pt x="12683" y="41354"/>
                      <a:pt x="13485" y="40728"/>
                      <a:pt x="14212" y="40026"/>
                    </a:cubicBezTo>
                    <a:cubicBezTo>
                      <a:pt x="14913" y="39324"/>
                      <a:pt x="15515" y="38497"/>
                      <a:pt x="15941" y="37620"/>
                    </a:cubicBezTo>
                    <a:cubicBezTo>
                      <a:pt x="16367" y="36768"/>
                      <a:pt x="16668" y="35865"/>
                      <a:pt x="16818" y="34988"/>
                    </a:cubicBezTo>
                    <a:cubicBezTo>
                      <a:pt x="16868" y="34788"/>
                      <a:pt x="16893" y="34562"/>
                      <a:pt x="16918" y="34362"/>
                    </a:cubicBezTo>
                    <a:cubicBezTo>
                      <a:pt x="16943" y="34136"/>
                      <a:pt x="16993" y="33936"/>
                      <a:pt x="16993" y="33710"/>
                    </a:cubicBezTo>
                    <a:cubicBezTo>
                      <a:pt x="16993" y="33309"/>
                      <a:pt x="17019" y="32883"/>
                      <a:pt x="16968" y="32507"/>
                    </a:cubicBezTo>
                    <a:cubicBezTo>
                      <a:pt x="16868" y="30953"/>
                      <a:pt x="16442" y="29725"/>
                      <a:pt x="16141" y="28898"/>
                    </a:cubicBezTo>
                    <a:cubicBezTo>
                      <a:pt x="15991" y="28472"/>
                      <a:pt x="15841" y="28146"/>
                      <a:pt x="15765" y="27946"/>
                    </a:cubicBezTo>
                    <a:cubicBezTo>
                      <a:pt x="15665" y="27720"/>
                      <a:pt x="15615" y="27595"/>
                      <a:pt x="15615" y="27595"/>
                    </a:cubicBezTo>
                    <a:cubicBezTo>
                      <a:pt x="15615" y="27595"/>
                      <a:pt x="15389" y="27144"/>
                      <a:pt x="14963" y="26367"/>
                    </a:cubicBezTo>
                    <a:cubicBezTo>
                      <a:pt x="14537" y="25565"/>
                      <a:pt x="13861" y="24487"/>
                      <a:pt x="12908" y="23284"/>
                    </a:cubicBezTo>
                    <a:cubicBezTo>
                      <a:pt x="12457" y="22682"/>
                      <a:pt x="11881" y="22081"/>
                      <a:pt x="11279" y="21454"/>
                    </a:cubicBezTo>
                    <a:cubicBezTo>
                      <a:pt x="10678" y="20828"/>
                      <a:pt x="10051" y="20176"/>
                      <a:pt x="9399" y="19499"/>
                    </a:cubicBezTo>
                    <a:cubicBezTo>
                      <a:pt x="8773" y="18798"/>
                      <a:pt x="8171" y="18046"/>
                      <a:pt x="7545" y="17269"/>
                    </a:cubicBezTo>
                    <a:cubicBezTo>
                      <a:pt x="7219" y="16918"/>
                      <a:pt x="6968" y="16492"/>
                      <a:pt x="6668" y="16091"/>
                    </a:cubicBezTo>
                    <a:cubicBezTo>
                      <a:pt x="6392" y="15665"/>
                      <a:pt x="6091" y="15264"/>
                      <a:pt x="5815" y="14838"/>
                    </a:cubicBezTo>
                    <a:cubicBezTo>
                      <a:pt x="5515" y="14437"/>
                      <a:pt x="5264" y="14011"/>
                      <a:pt x="5013" y="13559"/>
                    </a:cubicBezTo>
                    <a:cubicBezTo>
                      <a:pt x="4763" y="13133"/>
                      <a:pt x="4512" y="12707"/>
                      <a:pt x="4287" y="12281"/>
                    </a:cubicBezTo>
                    <a:cubicBezTo>
                      <a:pt x="4161" y="12056"/>
                      <a:pt x="4036" y="11855"/>
                      <a:pt x="3911" y="11630"/>
                    </a:cubicBezTo>
                    <a:cubicBezTo>
                      <a:pt x="3810" y="11429"/>
                      <a:pt x="3710" y="11204"/>
                      <a:pt x="3610" y="10978"/>
                    </a:cubicBezTo>
                    <a:cubicBezTo>
                      <a:pt x="3384" y="10552"/>
                      <a:pt x="3184" y="10101"/>
                      <a:pt x="2983" y="9700"/>
                    </a:cubicBezTo>
                    <a:cubicBezTo>
                      <a:pt x="2883" y="9474"/>
                      <a:pt x="2783" y="9274"/>
                      <a:pt x="2683" y="9048"/>
                    </a:cubicBezTo>
                    <a:cubicBezTo>
                      <a:pt x="2582" y="8848"/>
                      <a:pt x="2532" y="8622"/>
                      <a:pt x="2432" y="8422"/>
                    </a:cubicBezTo>
                    <a:cubicBezTo>
                      <a:pt x="2282" y="7996"/>
                      <a:pt x="2131" y="7569"/>
                      <a:pt x="1956" y="7168"/>
                    </a:cubicBezTo>
                    <a:cubicBezTo>
                      <a:pt x="1805" y="6767"/>
                      <a:pt x="1655" y="6392"/>
                      <a:pt x="1530" y="5991"/>
                    </a:cubicBezTo>
                    <a:cubicBezTo>
                      <a:pt x="1404" y="5615"/>
                      <a:pt x="1304" y="5239"/>
                      <a:pt x="1204" y="4863"/>
                    </a:cubicBezTo>
                    <a:cubicBezTo>
                      <a:pt x="1003" y="4161"/>
                      <a:pt x="778" y="3484"/>
                      <a:pt x="653" y="2908"/>
                    </a:cubicBezTo>
                    <a:cubicBezTo>
                      <a:pt x="527" y="2306"/>
                      <a:pt x="402" y="1780"/>
                      <a:pt x="327" y="1354"/>
                    </a:cubicBezTo>
                    <a:cubicBezTo>
                      <a:pt x="226" y="903"/>
                      <a:pt x="151" y="577"/>
                      <a:pt x="101" y="351"/>
                    </a:cubicBezTo>
                    <a:cubicBezTo>
                      <a:pt x="51" y="126"/>
                      <a:pt x="26"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71;p53">
                <a:extLst>
                  <a:ext uri="{FF2B5EF4-FFF2-40B4-BE49-F238E27FC236}">
                    <a16:creationId xmlns:a16="http://schemas.microsoft.com/office/drawing/2014/main" id="{D1DF794F-1313-9FFE-565C-1B23116EF792}"/>
                  </a:ext>
                </a:extLst>
              </p:cNvPr>
              <p:cNvSpPr/>
              <p:nvPr/>
            </p:nvSpPr>
            <p:spPr>
              <a:xfrm>
                <a:off x="2771450" y="1709925"/>
                <a:ext cx="2562700" cy="2072950"/>
              </a:xfrm>
              <a:custGeom>
                <a:avLst/>
                <a:gdLst/>
                <a:ahLst/>
                <a:cxnLst/>
                <a:rect l="l" t="t" r="r" b="b"/>
                <a:pathLst>
                  <a:path w="102508" h="82918" extrusionOk="0">
                    <a:moveTo>
                      <a:pt x="84437" y="1"/>
                    </a:moveTo>
                    <a:cubicBezTo>
                      <a:pt x="83861" y="26"/>
                      <a:pt x="83284" y="76"/>
                      <a:pt x="82658" y="101"/>
                    </a:cubicBezTo>
                    <a:lnTo>
                      <a:pt x="10226" y="21153"/>
                    </a:lnTo>
                    <a:cubicBezTo>
                      <a:pt x="10226" y="21153"/>
                      <a:pt x="8146" y="21354"/>
                      <a:pt x="5614" y="22156"/>
                    </a:cubicBezTo>
                    <a:cubicBezTo>
                      <a:pt x="8898" y="23083"/>
                      <a:pt x="12331" y="31354"/>
                      <a:pt x="12206" y="33910"/>
                    </a:cubicBezTo>
                    <a:cubicBezTo>
                      <a:pt x="12056" y="36843"/>
                      <a:pt x="11930" y="41429"/>
                      <a:pt x="14562" y="45063"/>
                    </a:cubicBezTo>
                    <a:cubicBezTo>
                      <a:pt x="17219" y="48672"/>
                      <a:pt x="19725" y="54236"/>
                      <a:pt x="9700" y="58698"/>
                    </a:cubicBezTo>
                    <a:cubicBezTo>
                      <a:pt x="8190" y="59366"/>
                      <a:pt x="6888" y="59651"/>
                      <a:pt x="5768" y="59651"/>
                    </a:cubicBezTo>
                    <a:cubicBezTo>
                      <a:pt x="2852" y="59651"/>
                      <a:pt x="1160" y="57719"/>
                      <a:pt x="201" y="55565"/>
                    </a:cubicBezTo>
                    <a:lnTo>
                      <a:pt x="201" y="55565"/>
                    </a:lnTo>
                    <a:cubicBezTo>
                      <a:pt x="0" y="57194"/>
                      <a:pt x="326" y="58798"/>
                      <a:pt x="1354" y="60377"/>
                    </a:cubicBezTo>
                    <a:cubicBezTo>
                      <a:pt x="2908" y="62758"/>
                      <a:pt x="5289" y="62708"/>
                      <a:pt x="7193" y="64612"/>
                    </a:cubicBezTo>
                    <a:cubicBezTo>
                      <a:pt x="9800" y="67194"/>
                      <a:pt x="7193" y="67369"/>
                      <a:pt x="6993" y="70026"/>
                    </a:cubicBezTo>
                    <a:cubicBezTo>
                      <a:pt x="6692" y="73460"/>
                      <a:pt x="12833" y="75289"/>
                      <a:pt x="15264" y="76668"/>
                    </a:cubicBezTo>
                    <a:cubicBezTo>
                      <a:pt x="17770" y="78071"/>
                      <a:pt x="20427" y="79224"/>
                      <a:pt x="23158" y="80101"/>
                    </a:cubicBezTo>
                    <a:cubicBezTo>
                      <a:pt x="29536" y="82208"/>
                      <a:pt x="36295" y="82917"/>
                      <a:pt x="43021" y="82917"/>
                    </a:cubicBezTo>
                    <a:cubicBezTo>
                      <a:pt x="45256" y="82917"/>
                      <a:pt x="47487" y="82839"/>
                      <a:pt x="49700" y="82708"/>
                    </a:cubicBezTo>
                    <a:cubicBezTo>
                      <a:pt x="72933" y="81354"/>
                      <a:pt x="88397" y="71404"/>
                      <a:pt x="90602" y="67344"/>
                    </a:cubicBezTo>
                    <a:cubicBezTo>
                      <a:pt x="95740" y="57720"/>
                      <a:pt x="83510" y="51179"/>
                      <a:pt x="89475" y="47695"/>
                    </a:cubicBezTo>
                    <a:cubicBezTo>
                      <a:pt x="97846" y="42833"/>
                      <a:pt x="102507" y="39625"/>
                      <a:pt x="101505" y="33685"/>
                    </a:cubicBezTo>
                    <a:cubicBezTo>
                      <a:pt x="101003" y="30702"/>
                      <a:pt x="100026" y="28647"/>
                      <a:pt x="98447" y="26266"/>
                    </a:cubicBezTo>
                    <a:lnTo>
                      <a:pt x="98447" y="26266"/>
                    </a:lnTo>
                    <a:cubicBezTo>
                      <a:pt x="100728" y="33660"/>
                      <a:pt x="95039" y="41655"/>
                      <a:pt x="89625" y="44512"/>
                    </a:cubicBezTo>
                    <a:cubicBezTo>
                      <a:pt x="84720" y="47070"/>
                      <a:pt x="82953" y="52748"/>
                      <a:pt x="79250" y="52748"/>
                    </a:cubicBezTo>
                    <a:cubicBezTo>
                      <a:pt x="78526" y="52748"/>
                      <a:pt x="77728" y="52531"/>
                      <a:pt x="76818" y="52031"/>
                    </a:cubicBezTo>
                    <a:cubicBezTo>
                      <a:pt x="71229" y="48948"/>
                      <a:pt x="71379" y="40878"/>
                      <a:pt x="75840" y="38372"/>
                    </a:cubicBezTo>
                    <a:cubicBezTo>
                      <a:pt x="80302" y="35865"/>
                      <a:pt x="83911" y="29875"/>
                      <a:pt x="80703" y="20552"/>
                    </a:cubicBezTo>
                    <a:cubicBezTo>
                      <a:pt x="78898" y="15289"/>
                      <a:pt x="82357" y="9324"/>
                      <a:pt x="85740" y="5113"/>
                    </a:cubicBezTo>
                    <a:cubicBezTo>
                      <a:pt x="84938" y="2657"/>
                      <a:pt x="84562" y="777"/>
                      <a:pt x="8443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72;p53">
                <a:extLst>
                  <a:ext uri="{FF2B5EF4-FFF2-40B4-BE49-F238E27FC236}">
                    <a16:creationId xmlns:a16="http://schemas.microsoft.com/office/drawing/2014/main" id="{79A69851-85DA-DF04-1D46-C486970C4BD1}"/>
                  </a:ext>
                </a:extLst>
              </p:cNvPr>
              <p:cNvSpPr/>
              <p:nvPr/>
            </p:nvSpPr>
            <p:spPr>
              <a:xfrm>
                <a:off x="4812175" y="2760250"/>
                <a:ext cx="147900" cy="122550"/>
              </a:xfrm>
              <a:custGeom>
                <a:avLst/>
                <a:gdLst/>
                <a:ahLst/>
                <a:cxnLst/>
                <a:rect l="l" t="t" r="r" b="b"/>
                <a:pathLst>
                  <a:path w="5916" h="4902" extrusionOk="0">
                    <a:moveTo>
                      <a:pt x="5314" y="0"/>
                    </a:moveTo>
                    <a:cubicBezTo>
                      <a:pt x="5002" y="0"/>
                      <a:pt x="4580" y="200"/>
                      <a:pt x="4237" y="544"/>
                    </a:cubicBezTo>
                    <a:cubicBezTo>
                      <a:pt x="3735" y="1020"/>
                      <a:pt x="3585" y="1572"/>
                      <a:pt x="3886" y="1797"/>
                    </a:cubicBezTo>
                    <a:cubicBezTo>
                      <a:pt x="3958" y="1850"/>
                      <a:pt x="4055" y="1875"/>
                      <a:pt x="4167" y="1875"/>
                    </a:cubicBezTo>
                    <a:cubicBezTo>
                      <a:pt x="4481" y="1875"/>
                      <a:pt x="4913" y="1679"/>
                      <a:pt x="5264" y="1346"/>
                    </a:cubicBezTo>
                    <a:cubicBezTo>
                      <a:pt x="5765" y="870"/>
                      <a:pt x="5916" y="319"/>
                      <a:pt x="5615" y="93"/>
                    </a:cubicBezTo>
                    <a:cubicBezTo>
                      <a:pt x="5538" y="30"/>
                      <a:pt x="5434" y="0"/>
                      <a:pt x="5314" y="0"/>
                    </a:cubicBezTo>
                    <a:close/>
                    <a:moveTo>
                      <a:pt x="2411" y="2302"/>
                    </a:moveTo>
                    <a:cubicBezTo>
                      <a:pt x="1968" y="2302"/>
                      <a:pt x="1376" y="2577"/>
                      <a:pt x="903" y="3050"/>
                    </a:cubicBezTo>
                    <a:cubicBezTo>
                      <a:pt x="227" y="3702"/>
                      <a:pt x="1" y="4454"/>
                      <a:pt x="402" y="4780"/>
                    </a:cubicBezTo>
                    <a:cubicBezTo>
                      <a:pt x="512" y="4862"/>
                      <a:pt x="657" y="4901"/>
                      <a:pt x="825" y="4901"/>
                    </a:cubicBezTo>
                    <a:cubicBezTo>
                      <a:pt x="1268" y="4901"/>
                      <a:pt x="1866" y="4626"/>
                      <a:pt x="2357" y="4153"/>
                    </a:cubicBezTo>
                    <a:cubicBezTo>
                      <a:pt x="3034" y="3502"/>
                      <a:pt x="3234" y="2725"/>
                      <a:pt x="2833" y="2424"/>
                    </a:cubicBezTo>
                    <a:cubicBezTo>
                      <a:pt x="2723" y="2341"/>
                      <a:pt x="2578" y="2302"/>
                      <a:pt x="2411" y="2302"/>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173;p53">
                <a:extLst>
                  <a:ext uri="{FF2B5EF4-FFF2-40B4-BE49-F238E27FC236}">
                    <a16:creationId xmlns:a16="http://schemas.microsoft.com/office/drawing/2014/main" id="{B8E674CF-FAD7-039C-8825-EC1BCAB91325}"/>
                  </a:ext>
                </a:extLst>
              </p:cNvPr>
              <p:cNvSpPr/>
              <p:nvPr/>
            </p:nvSpPr>
            <p:spPr>
              <a:xfrm>
                <a:off x="2738250" y="2344575"/>
                <a:ext cx="147875" cy="122450"/>
              </a:xfrm>
              <a:custGeom>
                <a:avLst/>
                <a:gdLst/>
                <a:ahLst/>
                <a:cxnLst/>
                <a:rect l="l" t="t" r="r" b="b"/>
                <a:pathLst>
                  <a:path w="5915" h="4898" extrusionOk="0">
                    <a:moveTo>
                      <a:pt x="5333" y="1"/>
                    </a:moveTo>
                    <a:cubicBezTo>
                      <a:pt x="5019" y="1"/>
                      <a:pt x="4587" y="197"/>
                      <a:pt x="4236" y="529"/>
                    </a:cubicBezTo>
                    <a:cubicBezTo>
                      <a:pt x="3734" y="1006"/>
                      <a:pt x="3584" y="1557"/>
                      <a:pt x="3885" y="1783"/>
                    </a:cubicBezTo>
                    <a:cubicBezTo>
                      <a:pt x="3962" y="1845"/>
                      <a:pt x="4066" y="1875"/>
                      <a:pt x="4186" y="1875"/>
                    </a:cubicBezTo>
                    <a:cubicBezTo>
                      <a:pt x="4498" y="1875"/>
                      <a:pt x="4920" y="1675"/>
                      <a:pt x="5263" y="1331"/>
                    </a:cubicBezTo>
                    <a:cubicBezTo>
                      <a:pt x="5765" y="855"/>
                      <a:pt x="5915" y="304"/>
                      <a:pt x="5614" y="78"/>
                    </a:cubicBezTo>
                    <a:cubicBezTo>
                      <a:pt x="5542" y="26"/>
                      <a:pt x="5445" y="1"/>
                      <a:pt x="5333" y="1"/>
                    </a:cubicBezTo>
                    <a:close/>
                    <a:moveTo>
                      <a:pt x="2434" y="2288"/>
                    </a:moveTo>
                    <a:cubicBezTo>
                      <a:pt x="1991" y="2288"/>
                      <a:pt x="1394" y="2563"/>
                      <a:pt x="902" y="3036"/>
                    </a:cubicBezTo>
                    <a:cubicBezTo>
                      <a:pt x="226" y="3687"/>
                      <a:pt x="0" y="4464"/>
                      <a:pt x="401" y="4765"/>
                    </a:cubicBezTo>
                    <a:cubicBezTo>
                      <a:pt x="513" y="4856"/>
                      <a:pt x="662" y="4898"/>
                      <a:pt x="833" y="4898"/>
                    </a:cubicBezTo>
                    <a:cubicBezTo>
                      <a:pt x="1275" y="4898"/>
                      <a:pt x="1868" y="4616"/>
                      <a:pt x="2356" y="4164"/>
                    </a:cubicBezTo>
                    <a:cubicBezTo>
                      <a:pt x="3033" y="3487"/>
                      <a:pt x="3233" y="2710"/>
                      <a:pt x="2857" y="2409"/>
                    </a:cubicBezTo>
                    <a:cubicBezTo>
                      <a:pt x="2747" y="2327"/>
                      <a:pt x="2602" y="2288"/>
                      <a:pt x="2434" y="2288"/>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174;p53">
                <a:extLst>
                  <a:ext uri="{FF2B5EF4-FFF2-40B4-BE49-F238E27FC236}">
                    <a16:creationId xmlns:a16="http://schemas.microsoft.com/office/drawing/2014/main" id="{DA01638E-212D-7087-3448-11C85C7E67A2}"/>
                  </a:ext>
                </a:extLst>
              </p:cNvPr>
              <p:cNvSpPr/>
              <p:nvPr/>
            </p:nvSpPr>
            <p:spPr>
              <a:xfrm>
                <a:off x="2373575" y="2893300"/>
                <a:ext cx="2694275" cy="1639350"/>
              </a:xfrm>
              <a:custGeom>
                <a:avLst/>
                <a:gdLst/>
                <a:ahLst/>
                <a:cxnLst/>
                <a:rect l="l" t="t" r="r" b="b"/>
                <a:pathLst>
                  <a:path w="107771" h="65574" extrusionOk="0">
                    <a:moveTo>
                      <a:pt x="54362" y="0"/>
                    </a:moveTo>
                    <a:cubicBezTo>
                      <a:pt x="49502" y="0"/>
                      <a:pt x="43508" y="1231"/>
                      <a:pt x="41154" y="6776"/>
                    </a:cubicBezTo>
                    <a:cubicBezTo>
                      <a:pt x="37244" y="15974"/>
                      <a:pt x="32432" y="33067"/>
                      <a:pt x="27620" y="38330"/>
                    </a:cubicBezTo>
                    <a:cubicBezTo>
                      <a:pt x="26968" y="39043"/>
                      <a:pt x="26147" y="39351"/>
                      <a:pt x="25214" y="39351"/>
                    </a:cubicBezTo>
                    <a:cubicBezTo>
                      <a:pt x="19262" y="39351"/>
                      <a:pt x="8773" y="26801"/>
                      <a:pt x="8773" y="26801"/>
                    </a:cubicBezTo>
                    <a:cubicBezTo>
                      <a:pt x="8773" y="26801"/>
                      <a:pt x="7620" y="31513"/>
                      <a:pt x="1" y="32641"/>
                    </a:cubicBezTo>
                    <a:cubicBezTo>
                      <a:pt x="1" y="32641"/>
                      <a:pt x="10026" y="49433"/>
                      <a:pt x="22206" y="52265"/>
                    </a:cubicBezTo>
                    <a:cubicBezTo>
                      <a:pt x="23556" y="52582"/>
                      <a:pt x="24942" y="52736"/>
                      <a:pt x="26330" y="52736"/>
                    </a:cubicBezTo>
                    <a:cubicBezTo>
                      <a:pt x="33500" y="52736"/>
                      <a:pt x="40730" y="48638"/>
                      <a:pt x="43334" y="41814"/>
                    </a:cubicBezTo>
                    <a:cubicBezTo>
                      <a:pt x="43610" y="41087"/>
                      <a:pt x="44688" y="39358"/>
                      <a:pt x="44612" y="38631"/>
                    </a:cubicBezTo>
                    <a:lnTo>
                      <a:pt x="44612" y="38631"/>
                    </a:lnTo>
                    <a:cubicBezTo>
                      <a:pt x="44838" y="40586"/>
                      <a:pt x="45013" y="42616"/>
                      <a:pt x="45239" y="44596"/>
                    </a:cubicBezTo>
                    <a:cubicBezTo>
                      <a:pt x="45615" y="47704"/>
                      <a:pt x="46693" y="50912"/>
                      <a:pt x="46542" y="54120"/>
                    </a:cubicBezTo>
                    <a:cubicBezTo>
                      <a:pt x="46392" y="57077"/>
                      <a:pt x="45189" y="60235"/>
                      <a:pt x="44312" y="63042"/>
                    </a:cubicBezTo>
                    <a:cubicBezTo>
                      <a:pt x="44161" y="63543"/>
                      <a:pt x="44086" y="64270"/>
                      <a:pt x="43635" y="64571"/>
                    </a:cubicBezTo>
                    <a:cubicBezTo>
                      <a:pt x="43552" y="64633"/>
                      <a:pt x="42709" y="64765"/>
                      <a:pt x="42382" y="64765"/>
                    </a:cubicBezTo>
                    <a:cubicBezTo>
                      <a:pt x="42315" y="64765"/>
                      <a:pt x="42269" y="64759"/>
                      <a:pt x="42256" y="64746"/>
                    </a:cubicBezTo>
                    <a:lnTo>
                      <a:pt x="42256" y="64746"/>
                    </a:lnTo>
                    <a:cubicBezTo>
                      <a:pt x="42557" y="65072"/>
                      <a:pt x="42883" y="65323"/>
                      <a:pt x="43259" y="65573"/>
                    </a:cubicBezTo>
                    <a:lnTo>
                      <a:pt x="83836" y="65573"/>
                    </a:lnTo>
                    <a:cubicBezTo>
                      <a:pt x="83535" y="65573"/>
                      <a:pt x="83084" y="62365"/>
                      <a:pt x="82958" y="61989"/>
                    </a:cubicBezTo>
                    <a:cubicBezTo>
                      <a:pt x="82207" y="59684"/>
                      <a:pt x="80978" y="57303"/>
                      <a:pt x="79725" y="55248"/>
                    </a:cubicBezTo>
                    <a:cubicBezTo>
                      <a:pt x="78572" y="53343"/>
                      <a:pt x="77846" y="51212"/>
                      <a:pt x="77620" y="49057"/>
                    </a:cubicBezTo>
                    <a:cubicBezTo>
                      <a:pt x="77420" y="47177"/>
                      <a:pt x="77996" y="45373"/>
                      <a:pt x="78422" y="43543"/>
                    </a:cubicBezTo>
                    <a:cubicBezTo>
                      <a:pt x="78973" y="41288"/>
                      <a:pt x="79675" y="39057"/>
                      <a:pt x="80427" y="36851"/>
                    </a:cubicBezTo>
                    <a:cubicBezTo>
                      <a:pt x="81154" y="34746"/>
                      <a:pt x="81856" y="31413"/>
                      <a:pt x="83259" y="29759"/>
                    </a:cubicBezTo>
                    <a:cubicBezTo>
                      <a:pt x="83535" y="30360"/>
                      <a:pt x="84287" y="30886"/>
                      <a:pt x="84688" y="31438"/>
                    </a:cubicBezTo>
                    <a:cubicBezTo>
                      <a:pt x="85139" y="32089"/>
                      <a:pt x="85590" y="32741"/>
                      <a:pt x="86041" y="33393"/>
                    </a:cubicBezTo>
                    <a:cubicBezTo>
                      <a:pt x="86994" y="34771"/>
                      <a:pt x="87921" y="36175"/>
                      <a:pt x="88823" y="37603"/>
                    </a:cubicBezTo>
                    <a:cubicBezTo>
                      <a:pt x="90076" y="39633"/>
                      <a:pt x="92031" y="42240"/>
                      <a:pt x="92207" y="44721"/>
                    </a:cubicBezTo>
                    <a:cubicBezTo>
                      <a:pt x="92382" y="46952"/>
                      <a:pt x="90051" y="49508"/>
                      <a:pt x="88021" y="51263"/>
                    </a:cubicBezTo>
                    <a:lnTo>
                      <a:pt x="91304" y="63644"/>
                    </a:lnTo>
                    <a:cubicBezTo>
                      <a:pt x="96066" y="60461"/>
                      <a:pt x="106041" y="52992"/>
                      <a:pt x="106793" y="45874"/>
                    </a:cubicBezTo>
                    <a:cubicBezTo>
                      <a:pt x="107771" y="36475"/>
                      <a:pt x="91856" y="5297"/>
                      <a:pt x="84938" y="2190"/>
                    </a:cubicBezTo>
                    <a:cubicBezTo>
                      <a:pt x="81639" y="701"/>
                      <a:pt x="76159" y="310"/>
                      <a:pt x="71318" y="310"/>
                    </a:cubicBezTo>
                    <a:cubicBezTo>
                      <a:pt x="65972" y="310"/>
                      <a:pt x="61404" y="786"/>
                      <a:pt x="61404" y="786"/>
                    </a:cubicBezTo>
                    <a:cubicBezTo>
                      <a:pt x="61404" y="786"/>
                      <a:pt x="58245" y="0"/>
                      <a:pt x="543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75;p53">
                <a:extLst>
                  <a:ext uri="{FF2B5EF4-FFF2-40B4-BE49-F238E27FC236}">
                    <a16:creationId xmlns:a16="http://schemas.microsoft.com/office/drawing/2014/main" id="{254F755F-7EDB-99F4-DD69-A8E14ECF11EC}"/>
                  </a:ext>
                </a:extLst>
              </p:cNvPr>
              <p:cNvSpPr/>
              <p:nvPr/>
            </p:nvSpPr>
            <p:spPr>
              <a:xfrm>
                <a:off x="2373575" y="2893325"/>
                <a:ext cx="2676100" cy="1634925"/>
              </a:xfrm>
              <a:custGeom>
                <a:avLst/>
                <a:gdLst/>
                <a:ahLst/>
                <a:cxnLst/>
                <a:rect l="l" t="t" r="r" b="b"/>
                <a:pathLst>
                  <a:path w="107044" h="65397" extrusionOk="0">
                    <a:moveTo>
                      <a:pt x="54298" y="1"/>
                    </a:moveTo>
                    <a:cubicBezTo>
                      <a:pt x="52355" y="1"/>
                      <a:pt x="50237" y="221"/>
                      <a:pt x="48221" y="810"/>
                    </a:cubicBezTo>
                    <a:cubicBezTo>
                      <a:pt x="50402" y="2464"/>
                      <a:pt x="49525" y="5647"/>
                      <a:pt x="48723" y="8580"/>
                    </a:cubicBezTo>
                    <a:cubicBezTo>
                      <a:pt x="47469" y="13166"/>
                      <a:pt x="39249" y="32815"/>
                      <a:pt x="34111" y="35322"/>
                    </a:cubicBezTo>
                    <a:cubicBezTo>
                      <a:pt x="33459" y="35639"/>
                      <a:pt x="32901" y="35778"/>
                      <a:pt x="32423" y="35778"/>
                    </a:cubicBezTo>
                    <a:cubicBezTo>
                      <a:pt x="31394" y="35778"/>
                      <a:pt x="30737" y="35134"/>
                      <a:pt x="30327" y="34244"/>
                    </a:cubicBezTo>
                    <a:cubicBezTo>
                      <a:pt x="29424" y="35948"/>
                      <a:pt x="28522" y="37352"/>
                      <a:pt x="27620" y="38329"/>
                    </a:cubicBezTo>
                    <a:cubicBezTo>
                      <a:pt x="26968" y="39041"/>
                      <a:pt x="26151" y="39351"/>
                      <a:pt x="25220" y="39351"/>
                    </a:cubicBezTo>
                    <a:cubicBezTo>
                      <a:pt x="24610" y="39351"/>
                      <a:pt x="23952" y="39219"/>
                      <a:pt x="23259" y="38981"/>
                    </a:cubicBezTo>
                    <a:lnTo>
                      <a:pt x="23259" y="38981"/>
                    </a:lnTo>
                    <a:cubicBezTo>
                      <a:pt x="25514" y="42089"/>
                      <a:pt x="28622" y="47502"/>
                      <a:pt x="22958" y="47703"/>
                    </a:cubicBezTo>
                    <a:cubicBezTo>
                      <a:pt x="22896" y="47705"/>
                      <a:pt x="22833" y="47706"/>
                      <a:pt x="22770" y="47706"/>
                    </a:cubicBezTo>
                    <a:cubicBezTo>
                      <a:pt x="16203" y="47706"/>
                      <a:pt x="6411" y="36133"/>
                      <a:pt x="3158" y="31863"/>
                    </a:cubicBezTo>
                    <a:cubicBezTo>
                      <a:pt x="2256" y="32189"/>
                      <a:pt x="1204" y="32464"/>
                      <a:pt x="1" y="32640"/>
                    </a:cubicBezTo>
                    <a:cubicBezTo>
                      <a:pt x="1" y="32640"/>
                      <a:pt x="10026" y="49432"/>
                      <a:pt x="22206" y="52264"/>
                    </a:cubicBezTo>
                    <a:cubicBezTo>
                      <a:pt x="23556" y="52581"/>
                      <a:pt x="24942" y="52735"/>
                      <a:pt x="26330" y="52735"/>
                    </a:cubicBezTo>
                    <a:cubicBezTo>
                      <a:pt x="33500" y="52735"/>
                      <a:pt x="40730" y="48637"/>
                      <a:pt x="43334" y="41813"/>
                    </a:cubicBezTo>
                    <a:cubicBezTo>
                      <a:pt x="43610" y="41086"/>
                      <a:pt x="44688" y="39357"/>
                      <a:pt x="44612" y="38630"/>
                    </a:cubicBezTo>
                    <a:lnTo>
                      <a:pt x="44612" y="38630"/>
                    </a:lnTo>
                    <a:cubicBezTo>
                      <a:pt x="44838" y="40585"/>
                      <a:pt x="45013" y="42615"/>
                      <a:pt x="45239" y="44595"/>
                    </a:cubicBezTo>
                    <a:cubicBezTo>
                      <a:pt x="45615" y="47703"/>
                      <a:pt x="46693" y="50911"/>
                      <a:pt x="46542" y="54119"/>
                    </a:cubicBezTo>
                    <a:cubicBezTo>
                      <a:pt x="46442" y="56174"/>
                      <a:pt x="45815" y="58304"/>
                      <a:pt x="45164" y="60384"/>
                    </a:cubicBezTo>
                    <a:cubicBezTo>
                      <a:pt x="60502" y="62414"/>
                      <a:pt x="76317" y="64520"/>
                      <a:pt x="83710" y="65397"/>
                    </a:cubicBezTo>
                    <a:cubicBezTo>
                      <a:pt x="83435" y="64745"/>
                      <a:pt x="83059" y="62314"/>
                      <a:pt x="82958" y="61988"/>
                    </a:cubicBezTo>
                    <a:cubicBezTo>
                      <a:pt x="82207" y="59683"/>
                      <a:pt x="80978" y="57302"/>
                      <a:pt x="79725" y="55247"/>
                    </a:cubicBezTo>
                    <a:cubicBezTo>
                      <a:pt x="78572" y="53342"/>
                      <a:pt x="77846" y="51211"/>
                      <a:pt x="77620" y="49056"/>
                    </a:cubicBezTo>
                    <a:cubicBezTo>
                      <a:pt x="77420" y="47176"/>
                      <a:pt x="77996" y="45372"/>
                      <a:pt x="78422" y="43542"/>
                    </a:cubicBezTo>
                    <a:cubicBezTo>
                      <a:pt x="78973" y="41287"/>
                      <a:pt x="79675" y="39056"/>
                      <a:pt x="80427" y="36850"/>
                    </a:cubicBezTo>
                    <a:cubicBezTo>
                      <a:pt x="81154" y="34745"/>
                      <a:pt x="81856" y="31412"/>
                      <a:pt x="83259" y="29758"/>
                    </a:cubicBezTo>
                    <a:cubicBezTo>
                      <a:pt x="83535" y="30359"/>
                      <a:pt x="84287" y="30885"/>
                      <a:pt x="84688" y="31437"/>
                    </a:cubicBezTo>
                    <a:cubicBezTo>
                      <a:pt x="85139" y="32088"/>
                      <a:pt x="85590" y="32740"/>
                      <a:pt x="86041" y="33392"/>
                    </a:cubicBezTo>
                    <a:cubicBezTo>
                      <a:pt x="86994" y="34770"/>
                      <a:pt x="87921" y="36174"/>
                      <a:pt x="88823" y="37602"/>
                    </a:cubicBezTo>
                    <a:cubicBezTo>
                      <a:pt x="90076" y="39632"/>
                      <a:pt x="92031" y="42239"/>
                      <a:pt x="92207" y="44720"/>
                    </a:cubicBezTo>
                    <a:cubicBezTo>
                      <a:pt x="92382" y="46951"/>
                      <a:pt x="90051" y="49507"/>
                      <a:pt x="88021" y="51262"/>
                    </a:cubicBezTo>
                    <a:lnTo>
                      <a:pt x="89901" y="58379"/>
                    </a:lnTo>
                    <a:cubicBezTo>
                      <a:pt x="91505" y="54470"/>
                      <a:pt x="93886" y="50434"/>
                      <a:pt x="96492" y="50359"/>
                    </a:cubicBezTo>
                    <a:cubicBezTo>
                      <a:pt x="96541" y="50358"/>
                      <a:pt x="96589" y="50357"/>
                      <a:pt x="96637" y="50357"/>
                    </a:cubicBezTo>
                    <a:cubicBezTo>
                      <a:pt x="99106" y="50357"/>
                      <a:pt x="101205" y="52225"/>
                      <a:pt x="102558" y="54069"/>
                    </a:cubicBezTo>
                    <a:cubicBezTo>
                      <a:pt x="104813" y="51462"/>
                      <a:pt x="106492" y="48630"/>
                      <a:pt x="106793" y="45873"/>
                    </a:cubicBezTo>
                    <a:cubicBezTo>
                      <a:pt x="107044" y="43392"/>
                      <a:pt x="106141" y="39432"/>
                      <a:pt x="104537" y="34870"/>
                    </a:cubicBezTo>
                    <a:cubicBezTo>
                      <a:pt x="103911" y="37302"/>
                      <a:pt x="102633" y="39708"/>
                      <a:pt x="99826" y="40886"/>
                    </a:cubicBezTo>
                    <a:cubicBezTo>
                      <a:pt x="99514" y="41015"/>
                      <a:pt x="99186" y="41077"/>
                      <a:pt x="98845" y="41077"/>
                    </a:cubicBezTo>
                    <a:cubicBezTo>
                      <a:pt x="91882" y="41077"/>
                      <a:pt x="79428" y="15086"/>
                      <a:pt x="81029" y="8730"/>
                    </a:cubicBezTo>
                    <a:cubicBezTo>
                      <a:pt x="81806" y="5622"/>
                      <a:pt x="84963" y="4795"/>
                      <a:pt x="88121" y="4795"/>
                    </a:cubicBezTo>
                    <a:cubicBezTo>
                      <a:pt x="86943" y="3517"/>
                      <a:pt x="85841" y="2590"/>
                      <a:pt x="84938" y="2189"/>
                    </a:cubicBezTo>
                    <a:cubicBezTo>
                      <a:pt x="82783" y="1211"/>
                      <a:pt x="79725" y="710"/>
                      <a:pt x="76492" y="484"/>
                    </a:cubicBezTo>
                    <a:lnTo>
                      <a:pt x="76492" y="484"/>
                    </a:lnTo>
                    <a:cubicBezTo>
                      <a:pt x="77896" y="1562"/>
                      <a:pt x="78923" y="3467"/>
                      <a:pt x="77119" y="6625"/>
                    </a:cubicBezTo>
                    <a:cubicBezTo>
                      <a:pt x="73660" y="12765"/>
                      <a:pt x="75740" y="20560"/>
                      <a:pt x="75314" y="25422"/>
                    </a:cubicBezTo>
                    <a:cubicBezTo>
                      <a:pt x="75001" y="29235"/>
                      <a:pt x="67974" y="31172"/>
                      <a:pt x="62853" y="31172"/>
                    </a:cubicBezTo>
                    <a:cubicBezTo>
                      <a:pt x="61411" y="31172"/>
                      <a:pt x="60121" y="31018"/>
                      <a:pt x="59174" y="30710"/>
                    </a:cubicBezTo>
                    <a:cubicBezTo>
                      <a:pt x="58321" y="30437"/>
                      <a:pt x="57445" y="30344"/>
                      <a:pt x="56553" y="30344"/>
                    </a:cubicBezTo>
                    <a:cubicBezTo>
                      <a:pt x="54628" y="30344"/>
                      <a:pt x="52625" y="30777"/>
                      <a:pt x="50599" y="30777"/>
                    </a:cubicBezTo>
                    <a:cubicBezTo>
                      <a:pt x="48817" y="30777"/>
                      <a:pt x="47017" y="30442"/>
                      <a:pt x="45239" y="29181"/>
                    </a:cubicBezTo>
                    <a:cubicBezTo>
                      <a:pt x="40502" y="25848"/>
                      <a:pt x="55690" y="7753"/>
                      <a:pt x="55690" y="7753"/>
                    </a:cubicBezTo>
                    <a:lnTo>
                      <a:pt x="54913" y="8"/>
                    </a:lnTo>
                    <a:cubicBezTo>
                      <a:pt x="54710" y="3"/>
                      <a:pt x="54505" y="1"/>
                      <a:pt x="5429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76;p53">
                <a:extLst>
                  <a:ext uri="{FF2B5EF4-FFF2-40B4-BE49-F238E27FC236}">
                    <a16:creationId xmlns:a16="http://schemas.microsoft.com/office/drawing/2014/main" id="{F593944F-F665-8F10-FBF5-B59ECB23BBC2}"/>
                  </a:ext>
                </a:extLst>
              </p:cNvPr>
              <p:cNvSpPr/>
              <p:nvPr/>
            </p:nvSpPr>
            <p:spPr>
              <a:xfrm>
                <a:off x="4287750" y="3010475"/>
                <a:ext cx="276350" cy="759025"/>
              </a:xfrm>
              <a:custGeom>
                <a:avLst/>
                <a:gdLst/>
                <a:ahLst/>
                <a:cxnLst/>
                <a:rect l="l" t="t" r="r" b="b"/>
                <a:pathLst>
                  <a:path w="11054" h="30361" extrusionOk="0">
                    <a:moveTo>
                      <a:pt x="4170" y="0"/>
                    </a:moveTo>
                    <a:cubicBezTo>
                      <a:pt x="4108" y="0"/>
                      <a:pt x="3896" y="171"/>
                      <a:pt x="3584" y="460"/>
                    </a:cubicBezTo>
                    <a:cubicBezTo>
                      <a:pt x="3233" y="786"/>
                      <a:pt x="2782" y="1287"/>
                      <a:pt x="2356" y="1989"/>
                    </a:cubicBezTo>
                    <a:cubicBezTo>
                      <a:pt x="1454" y="3367"/>
                      <a:pt x="652" y="5447"/>
                      <a:pt x="326" y="7628"/>
                    </a:cubicBezTo>
                    <a:cubicBezTo>
                      <a:pt x="0" y="9783"/>
                      <a:pt x="51" y="11989"/>
                      <a:pt x="351" y="13643"/>
                    </a:cubicBezTo>
                    <a:cubicBezTo>
                      <a:pt x="477" y="14445"/>
                      <a:pt x="677" y="15122"/>
                      <a:pt x="802" y="15598"/>
                    </a:cubicBezTo>
                    <a:cubicBezTo>
                      <a:pt x="878" y="15823"/>
                      <a:pt x="928" y="15999"/>
                      <a:pt x="978" y="16124"/>
                    </a:cubicBezTo>
                    <a:cubicBezTo>
                      <a:pt x="1028" y="16250"/>
                      <a:pt x="1053" y="16300"/>
                      <a:pt x="1053" y="16300"/>
                    </a:cubicBezTo>
                    <a:cubicBezTo>
                      <a:pt x="1053" y="16300"/>
                      <a:pt x="1153" y="16575"/>
                      <a:pt x="1329" y="17026"/>
                    </a:cubicBezTo>
                    <a:cubicBezTo>
                      <a:pt x="1404" y="17252"/>
                      <a:pt x="1554" y="17503"/>
                      <a:pt x="1680" y="17803"/>
                    </a:cubicBezTo>
                    <a:cubicBezTo>
                      <a:pt x="1755" y="17954"/>
                      <a:pt x="1830" y="18129"/>
                      <a:pt x="1930" y="18280"/>
                    </a:cubicBezTo>
                    <a:cubicBezTo>
                      <a:pt x="2005" y="18455"/>
                      <a:pt x="2106" y="18631"/>
                      <a:pt x="2206" y="18806"/>
                    </a:cubicBezTo>
                    <a:cubicBezTo>
                      <a:pt x="2582" y="19533"/>
                      <a:pt x="3108" y="20335"/>
                      <a:pt x="3710" y="21162"/>
                    </a:cubicBezTo>
                    <a:cubicBezTo>
                      <a:pt x="4286" y="21989"/>
                      <a:pt x="4938" y="22866"/>
                      <a:pt x="5640" y="23693"/>
                    </a:cubicBezTo>
                    <a:cubicBezTo>
                      <a:pt x="6993" y="25347"/>
                      <a:pt x="8396" y="26976"/>
                      <a:pt x="9374" y="28230"/>
                    </a:cubicBezTo>
                    <a:cubicBezTo>
                      <a:pt x="10338" y="29490"/>
                      <a:pt x="10912" y="30360"/>
                      <a:pt x="11000" y="30360"/>
                    </a:cubicBezTo>
                    <a:cubicBezTo>
                      <a:pt x="11001" y="30360"/>
                      <a:pt x="11002" y="30360"/>
                      <a:pt x="11003" y="30360"/>
                    </a:cubicBezTo>
                    <a:cubicBezTo>
                      <a:pt x="11053" y="30310"/>
                      <a:pt x="10602" y="29332"/>
                      <a:pt x="9725" y="27979"/>
                    </a:cubicBezTo>
                    <a:cubicBezTo>
                      <a:pt x="8848" y="26626"/>
                      <a:pt x="7519" y="24921"/>
                      <a:pt x="6241" y="23217"/>
                    </a:cubicBezTo>
                    <a:cubicBezTo>
                      <a:pt x="5614" y="22365"/>
                      <a:pt x="4988" y="21488"/>
                      <a:pt x="4462" y="20661"/>
                    </a:cubicBezTo>
                    <a:cubicBezTo>
                      <a:pt x="3910" y="19834"/>
                      <a:pt x="3434" y="19032"/>
                      <a:pt x="3108" y="18330"/>
                    </a:cubicBezTo>
                    <a:cubicBezTo>
                      <a:pt x="3008" y="18154"/>
                      <a:pt x="2933" y="17979"/>
                      <a:pt x="2832" y="17829"/>
                    </a:cubicBezTo>
                    <a:cubicBezTo>
                      <a:pt x="2757" y="17653"/>
                      <a:pt x="2707" y="17503"/>
                      <a:pt x="2632" y="17377"/>
                    </a:cubicBezTo>
                    <a:cubicBezTo>
                      <a:pt x="2507" y="17077"/>
                      <a:pt x="2381" y="16826"/>
                      <a:pt x="2306" y="16600"/>
                    </a:cubicBezTo>
                    <a:cubicBezTo>
                      <a:pt x="2156" y="16174"/>
                      <a:pt x="2081" y="15949"/>
                      <a:pt x="2081" y="15949"/>
                    </a:cubicBezTo>
                    <a:cubicBezTo>
                      <a:pt x="2081" y="15949"/>
                      <a:pt x="2056" y="15874"/>
                      <a:pt x="2005" y="15773"/>
                    </a:cubicBezTo>
                    <a:cubicBezTo>
                      <a:pt x="1955" y="15648"/>
                      <a:pt x="1905" y="15473"/>
                      <a:pt x="1830" y="15272"/>
                    </a:cubicBezTo>
                    <a:cubicBezTo>
                      <a:pt x="1705" y="14821"/>
                      <a:pt x="1504" y="14219"/>
                      <a:pt x="1354" y="13443"/>
                    </a:cubicBezTo>
                    <a:cubicBezTo>
                      <a:pt x="1028" y="11939"/>
                      <a:pt x="878" y="9808"/>
                      <a:pt x="1103" y="7728"/>
                    </a:cubicBezTo>
                    <a:cubicBezTo>
                      <a:pt x="1329" y="5623"/>
                      <a:pt x="1955" y="3593"/>
                      <a:pt x="2707" y="2214"/>
                    </a:cubicBezTo>
                    <a:cubicBezTo>
                      <a:pt x="3459" y="811"/>
                      <a:pt x="4261" y="59"/>
                      <a:pt x="4186" y="9"/>
                    </a:cubicBezTo>
                    <a:cubicBezTo>
                      <a:pt x="4183" y="3"/>
                      <a:pt x="4178" y="0"/>
                      <a:pt x="41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77;p53">
                <a:extLst>
                  <a:ext uri="{FF2B5EF4-FFF2-40B4-BE49-F238E27FC236}">
                    <a16:creationId xmlns:a16="http://schemas.microsoft.com/office/drawing/2014/main" id="{0B414CE4-0A34-79C4-67F3-8A28AA9150ED}"/>
                  </a:ext>
                </a:extLst>
              </p:cNvPr>
              <p:cNvSpPr/>
              <p:nvPr/>
            </p:nvSpPr>
            <p:spPr>
              <a:xfrm>
                <a:off x="4606675" y="3852650"/>
                <a:ext cx="219950" cy="257700"/>
              </a:xfrm>
              <a:custGeom>
                <a:avLst/>
                <a:gdLst/>
                <a:ahLst/>
                <a:cxnLst/>
                <a:rect l="l" t="t" r="r" b="b"/>
                <a:pathLst>
                  <a:path w="8798" h="10308" extrusionOk="0">
                    <a:moveTo>
                      <a:pt x="73" y="0"/>
                    </a:moveTo>
                    <a:cubicBezTo>
                      <a:pt x="64" y="0"/>
                      <a:pt x="56" y="2"/>
                      <a:pt x="50" y="6"/>
                    </a:cubicBezTo>
                    <a:cubicBezTo>
                      <a:pt x="0" y="56"/>
                      <a:pt x="226" y="432"/>
                      <a:pt x="602" y="959"/>
                    </a:cubicBezTo>
                    <a:cubicBezTo>
                      <a:pt x="953" y="1510"/>
                      <a:pt x="1454" y="2212"/>
                      <a:pt x="2005" y="2888"/>
                    </a:cubicBezTo>
                    <a:cubicBezTo>
                      <a:pt x="2557" y="3590"/>
                      <a:pt x="3208" y="4242"/>
                      <a:pt x="3735" y="4668"/>
                    </a:cubicBezTo>
                    <a:cubicBezTo>
                      <a:pt x="4236" y="5069"/>
                      <a:pt x="4587" y="5345"/>
                      <a:pt x="4587" y="5345"/>
                    </a:cubicBezTo>
                    <a:cubicBezTo>
                      <a:pt x="4587" y="5345"/>
                      <a:pt x="4938" y="5570"/>
                      <a:pt x="5464" y="5946"/>
                    </a:cubicBezTo>
                    <a:cubicBezTo>
                      <a:pt x="5990" y="6297"/>
                      <a:pt x="6667" y="6798"/>
                      <a:pt x="7218" y="7375"/>
                    </a:cubicBezTo>
                    <a:cubicBezTo>
                      <a:pt x="7770" y="7976"/>
                      <a:pt x="8146" y="8703"/>
                      <a:pt x="8346" y="9279"/>
                    </a:cubicBezTo>
                    <a:cubicBezTo>
                      <a:pt x="8396" y="9430"/>
                      <a:pt x="8421" y="9580"/>
                      <a:pt x="8472" y="9706"/>
                    </a:cubicBezTo>
                    <a:cubicBezTo>
                      <a:pt x="8497" y="9831"/>
                      <a:pt x="8522" y="9931"/>
                      <a:pt x="8547" y="10031"/>
                    </a:cubicBezTo>
                    <a:cubicBezTo>
                      <a:pt x="8597" y="10207"/>
                      <a:pt x="8647" y="10307"/>
                      <a:pt x="8697" y="10307"/>
                    </a:cubicBezTo>
                    <a:cubicBezTo>
                      <a:pt x="8722" y="10307"/>
                      <a:pt x="8747" y="10207"/>
                      <a:pt x="8772" y="10006"/>
                    </a:cubicBezTo>
                    <a:cubicBezTo>
                      <a:pt x="8772" y="9906"/>
                      <a:pt x="8797" y="9781"/>
                      <a:pt x="8797" y="9655"/>
                    </a:cubicBezTo>
                    <a:cubicBezTo>
                      <a:pt x="8772" y="9505"/>
                      <a:pt x="8772" y="9355"/>
                      <a:pt x="8747" y="9204"/>
                    </a:cubicBezTo>
                    <a:cubicBezTo>
                      <a:pt x="8672" y="8528"/>
                      <a:pt x="8371" y="7625"/>
                      <a:pt x="7820" y="6899"/>
                    </a:cubicBezTo>
                    <a:cubicBezTo>
                      <a:pt x="7269" y="6147"/>
                      <a:pt x="6567" y="5545"/>
                      <a:pt x="6066" y="5144"/>
                    </a:cubicBezTo>
                    <a:cubicBezTo>
                      <a:pt x="5564" y="4718"/>
                      <a:pt x="5213" y="4442"/>
                      <a:pt x="5213" y="4442"/>
                    </a:cubicBezTo>
                    <a:cubicBezTo>
                      <a:pt x="5213" y="4442"/>
                      <a:pt x="4863" y="4217"/>
                      <a:pt x="4336" y="3841"/>
                    </a:cubicBezTo>
                    <a:cubicBezTo>
                      <a:pt x="3810" y="3515"/>
                      <a:pt x="3183" y="2964"/>
                      <a:pt x="2582" y="2387"/>
                    </a:cubicBezTo>
                    <a:cubicBezTo>
                      <a:pt x="1980" y="1786"/>
                      <a:pt x="1404" y="1134"/>
                      <a:pt x="928" y="683"/>
                    </a:cubicBezTo>
                    <a:cubicBezTo>
                      <a:pt x="489" y="267"/>
                      <a:pt x="178" y="0"/>
                      <a:pt x="7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78;p53">
                <a:extLst>
                  <a:ext uri="{FF2B5EF4-FFF2-40B4-BE49-F238E27FC236}">
                    <a16:creationId xmlns:a16="http://schemas.microsoft.com/office/drawing/2014/main" id="{F7A0067A-A12F-6F27-9D2B-F53B90922DD3}"/>
                  </a:ext>
                </a:extLst>
              </p:cNvPr>
              <p:cNvSpPr/>
              <p:nvPr/>
            </p:nvSpPr>
            <p:spPr>
              <a:xfrm>
                <a:off x="4693775" y="4015325"/>
                <a:ext cx="91500" cy="92075"/>
              </a:xfrm>
              <a:custGeom>
                <a:avLst/>
                <a:gdLst/>
                <a:ahLst/>
                <a:cxnLst/>
                <a:rect l="l" t="t" r="r" b="b"/>
                <a:pathLst>
                  <a:path w="3660" h="3683" extrusionOk="0">
                    <a:moveTo>
                      <a:pt x="173" y="1"/>
                    </a:moveTo>
                    <a:cubicBezTo>
                      <a:pt x="110" y="1"/>
                      <a:pt x="66" y="14"/>
                      <a:pt x="50" y="41"/>
                    </a:cubicBezTo>
                    <a:cubicBezTo>
                      <a:pt x="0" y="191"/>
                      <a:pt x="476" y="592"/>
                      <a:pt x="852" y="1043"/>
                    </a:cubicBezTo>
                    <a:cubicBezTo>
                      <a:pt x="1053" y="1294"/>
                      <a:pt x="1228" y="1519"/>
                      <a:pt x="1379" y="1720"/>
                    </a:cubicBezTo>
                    <a:cubicBezTo>
                      <a:pt x="1504" y="1895"/>
                      <a:pt x="1604" y="2021"/>
                      <a:pt x="1604" y="2021"/>
                    </a:cubicBezTo>
                    <a:cubicBezTo>
                      <a:pt x="1604" y="2021"/>
                      <a:pt x="2055" y="2422"/>
                      <a:pt x="2506" y="2848"/>
                    </a:cubicBezTo>
                    <a:cubicBezTo>
                      <a:pt x="2924" y="3265"/>
                      <a:pt x="3342" y="3683"/>
                      <a:pt x="3501" y="3683"/>
                    </a:cubicBezTo>
                    <a:cubicBezTo>
                      <a:pt x="3514" y="3683"/>
                      <a:pt x="3525" y="3680"/>
                      <a:pt x="3534" y="3675"/>
                    </a:cubicBezTo>
                    <a:cubicBezTo>
                      <a:pt x="3659" y="3574"/>
                      <a:pt x="3434" y="2973"/>
                      <a:pt x="3108" y="2397"/>
                    </a:cubicBezTo>
                    <a:cubicBezTo>
                      <a:pt x="2807" y="1820"/>
                      <a:pt x="2406" y="1269"/>
                      <a:pt x="2406" y="1269"/>
                    </a:cubicBezTo>
                    <a:cubicBezTo>
                      <a:pt x="2406" y="1269"/>
                      <a:pt x="2281" y="1168"/>
                      <a:pt x="2105" y="1018"/>
                    </a:cubicBezTo>
                    <a:cubicBezTo>
                      <a:pt x="1905" y="843"/>
                      <a:pt x="1629" y="642"/>
                      <a:pt x="1353" y="467"/>
                    </a:cubicBezTo>
                    <a:cubicBezTo>
                      <a:pt x="902" y="172"/>
                      <a:pt x="404" y="1"/>
                      <a:pt x="17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79;p53">
                <a:extLst>
                  <a:ext uri="{FF2B5EF4-FFF2-40B4-BE49-F238E27FC236}">
                    <a16:creationId xmlns:a16="http://schemas.microsoft.com/office/drawing/2014/main" id="{FA5A45FF-2613-D222-4413-C997F9F6BBCD}"/>
                  </a:ext>
                </a:extLst>
              </p:cNvPr>
              <p:cNvSpPr/>
              <p:nvPr/>
            </p:nvSpPr>
            <p:spPr>
              <a:xfrm>
                <a:off x="2909300" y="3853275"/>
                <a:ext cx="208050" cy="163075"/>
              </a:xfrm>
              <a:custGeom>
                <a:avLst/>
                <a:gdLst/>
                <a:ahLst/>
                <a:cxnLst/>
                <a:rect l="l" t="t" r="r" b="b"/>
                <a:pathLst>
                  <a:path w="8322" h="6523" extrusionOk="0">
                    <a:moveTo>
                      <a:pt x="1441" y="0"/>
                    </a:moveTo>
                    <a:cubicBezTo>
                      <a:pt x="1238" y="0"/>
                      <a:pt x="1048" y="18"/>
                      <a:pt x="877" y="56"/>
                    </a:cubicBezTo>
                    <a:cubicBezTo>
                      <a:pt x="577" y="82"/>
                      <a:pt x="376" y="182"/>
                      <a:pt x="226" y="232"/>
                    </a:cubicBezTo>
                    <a:cubicBezTo>
                      <a:pt x="75" y="307"/>
                      <a:pt x="0" y="357"/>
                      <a:pt x="0" y="407"/>
                    </a:cubicBezTo>
                    <a:cubicBezTo>
                      <a:pt x="25" y="432"/>
                      <a:pt x="126" y="457"/>
                      <a:pt x="276" y="457"/>
                    </a:cubicBezTo>
                    <a:cubicBezTo>
                      <a:pt x="351" y="457"/>
                      <a:pt x="439" y="451"/>
                      <a:pt x="539" y="451"/>
                    </a:cubicBezTo>
                    <a:cubicBezTo>
                      <a:pt x="639" y="451"/>
                      <a:pt x="752" y="457"/>
                      <a:pt x="877" y="483"/>
                    </a:cubicBezTo>
                    <a:cubicBezTo>
                      <a:pt x="1379" y="483"/>
                      <a:pt x="2030" y="683"/>
                      <a:pt x="2657" y="934"/>
                    </a:cubicBezTo>
                    <a:cubicBezTo>
                      <a:pt x="2807" y="1009"/>
                      <a:pt x="2958" y="1084"/>
                      <a:pt x="3108" y="1134"/>
                    </a:cubicBezTo>
                    <a:cubicBezTo>
                      <a:pt x="3258" y="1234"/>
                      <a:pt x="3384" y="1310"/>
                      <a:pt x="3534" y="1385"/>
                    </a:cubicBezTo>
                    <a:cubicBezTo>
                      <a:pt x="3810" y="1535"/>
                      <a:pt x="4035" y="1711"/>
                      <a:pt x="4236" y="1861"/>
                    </a:cubicBezTo>
                    <a:cubicBezTo>
                      <a:pt x="4461" y="1986"/>
                      <a:pt x="4612" y="2137"/>
                      <a:pt x="4712" y="2212"/>
                    </a:cubicBezTo>
                    <a:cubicBezTo>
                      <a:pt x="4837" y="2312"/>
                      <a:pt x="4913" y="2362"/>
                      <a:pt x="4913" y="2362"/>
                    </a:cubicBezTo>
                    <a:cubicBezTo>
                      <a:pt x="4913" y="2362"/>
                      <a:pt x="5163" y="2563"/>
                      <a:pt x="5564" y="2863"/>
                    </a:cubicBezTo>
                    <a:cubicBezTo>
                      <a:pt x="5940" y="3189"/>
                      <a:pt x="6466" y="3640"/>
                      <a:pt x="6867" y="4167"/>
                    </a:cubicBezTo>
                    <a:cubicBezTo>
                      <a:pt x="7294" y="4693"/>
                      <a:pt x="7669" y="5244"/>
                      <a:pt x="7845" y="5721"/>
                    </a:cubicBezTo>
                    <a:cubicBezTo>
                      <a:pt x="7970" y="5946"/>
                      <a:pt x="8020" y="6147"/>
                      <a:pt x="8070" y="6297"/>
                    </a:cubicBezTo>
                    <a:cubicBezTo>
                      <a:pt x="8146" y="6447"/>
                      <a:pt x="8196" y="6523"/>
                      <a:pt x="8221" y="6523"/>
                    </a:cubicBezTo>
                    <a:cubicBezTo>
                      <a:pt x="8271" y="6523"/>
                      <a:pt x="8296" y="6422"/>
                      <a:pt x="8296" y="6272"/>
                    </a:cubicBezTo>
                    <a:cubicBezTo>
                      <a:pt x="8321" y="6122"/>
                      <a:pt x="8321" y="5871"/>
                      <a:pt x="8271" y="5595"/>
                    </a:cubicBezTo>
                    <a:cubicBezTo>
                      <a:pt x="8196" y="5044"/>
                      <a:pt x="7895" y="4342"/>
                      <a:pt x="7494" y="3716"/>
                    </a:cubicBezTo>
                    <a:cubicBezTo>
                      <a:pt x="7118" y="3064"/>
                      <a:pt x="6642" y="2538"/>
                      <a:pt x="6241" y="2112"/>
                    </a:cubicBezTo>
                    <a:cubicBezTo>
                      <a:pt x="5840" y="1736"/>
                      <a:pt x="5564" y="1485"/>
                      <a:pt x="5564" y="1485"/>
                    </a:cubicBezTo>
                    <a:cubicBezTo>
                      <a:pt x="5564" y="1485"/>
                      <a:pt x="5489" y="1435"/>
                      <a:pt x="5364" y="1360"/>
                    </a:cubicBezTo>
                    <a:cubicBezTo>
                      <a:pt x="5213" y="1259"/>
                      <a:pt x="5038" y="1134"/>
                      <a:pt x="4787" y="1009"/>
                    </a:cubicBezTo>
                    <a:cubicBezTo>
                      <a:pt x="4286" y="733"/>
                      <a:pt x="3634" y="382"/>
                      <a:pt x="2908" y="207"/>
                    </a:cubicBezTo>
                    <a:cubicBezTo>
                      <a:pt x="2406" y="86"/>
                      <a:pt x="1892" y="0"/>
                      <a:pt x="1441" y="0"/>
                    </a:cubicBezTo>
                    <a:close/>
                  </a:path>
                </a:pathLst>
              </a:custGeom>
              <a:solidFill>
                <a:srgbClr val="FF9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180;p53">
                <a:extLst>
                  <a:ext uri="{FF2B5EF4-FFF2-40B4-BE49-F238E27FC236}">
                    <a16:creationId xmlns:a16="http://schemas.microsoft.com/office/drawing/2014/main" id="{E0F59307-1C2B-A373-4A8F-2A8A0280A99A}"/>
                  </a:ext>
                </a:extLst>
              </p:cNvPr>
              <p:cNvSpPr/>
              <p:nvPr/>
            </p:nvSpPr>
            <p:spPr>
              <a:xfrm>
                <a:off x="3023950" y="3861575"/>
                <a:ext cx="120325" cy="53975"/>
              </a:xfrm>
              <a:custGeom>
                <a:avLst/>
                <a:gdLst/>
                <a:ahLst/>
                <a:cxnLst/>
                <a:rect l="l" t="t" r="r" b="b"/>
                <a:pathLst>
                  <a:path w="4813" h="2159" extrusionOk="0">
                    <a:moveTo>
                      <a:pt x="2357" y="0"/>
                    </a:moveTo>
                    <a:cubicBezTo>
                      <a:pt x="2081" y="0"/>
                      <a:pt x="1730" y="0"/>
                      <a:pt x="1354" y="50"/>
                    </a:cubicBezTo>
                    <a:cubicBezTo>
                      <a:pt x="652" y="125"/>
                      <a:pt x="1" y="326"/>
                      <a:pt x="26" y="476"/>
                    </a:cubicBezTo>
                    <a:cubicBezTo>
                      <a:pt x="26" y="627"/>
                      <a:pt x="702" y="702"/>
                      <a:pt x="1354" y="827"/>
                    </a:cubicBezTo>
                    <a:cubicBezTo>
                      <a:pt x="1680" y="877"/>
                      <a:pt x="1981" y="953"/>
                      <a:pt x="2206" y="1003"/>
                    </a:cubicBezTo>
                    <a:cubicBezTo>
                      <a:pt x="2432" y="1078"/>
                      <a:pt x="2557" y="1128"/>
                      <a:pt x="2557" y="1128"/>
                    </a:cubicBezTo>
                    <a:cubicBezTo>
                      <a:pt x="2557" y="1128"/>
                      <a:pt x="2708" y="1128"/>
                      <a:pt x="2933" y="1178"/>
                    </a:cubicBezTo>
                    <a:cubicBezTo>
                      <a:pt x="3134" y="1228"/>
                      <a:pt x="3409" y="1303"/>
                      <a:pt x="3685" y="1429"/>
                    </a:cubicBezTo>
                    <a:cubicBezTo>
                      <a:pt x="3936" y="1579"/>
                      <a:pt x="4186" y="1755"/>
                      <a:pt x="4362" y="1905"/>
                    </a:cubicBezTo>
                    <a:cubicBezTo>
                      <a:pt x="4522" y="2042"/>
                      <a:pt x="4661" y="2159"/>
                      <a:pt x="4722" y="2159"/>
                    </a:cubicBezTo>
                    <a:cubicBezTo>
                      <a:pt x="4728" y="2159"/>
                      <a:pt x="4733" y="2158"/>
                      <a:pt x="4738" y="2156"/>
                    </a:cubicBezTo>
                    <a:cubicBezTo>
                      <a:pt x="4813" y="2130"/>
                      <a:pt x="4813" y="1930"/>
                      <a:pt x="4713" y="1679"/>
                    </a:cubicBezTo>
                    <a:cubicBezTo>
                      <a:pt x="4637" y="1404"/>
                      <a:pt x="4412" y="1078"/>
                      <a:pt x="4136" y="802"/>
                    </a:cubicBezTo>
                    <a:cubicBezTo>
                      <a:pt x="3860" y="552"/>
                      <a:pt x="3510" y="351"/>
                      <a:pt x="3259" y="226"/>
                    </a:cubicBezTo>
                    <a:cubicBezTo>
                      <a:pt x="3008" y="100"/>
                      <a:pt x="2808" y="50"/>
                      <a:pt x="2808" y="50"/>
                    </a:cubicBezTo>
                    <a:cubicBezTo>
                      <a:pt x="2808" y="50"/>
                      <a:pt x="2632" y="25"/>
                      <a:pt x="2357" y="0"/>
                    </a:cubicBezTo>
                    <a:close/>
                  </a:path>
                </a:pathLst>
              </a:custGeom>
              <a:solidFill>
                <a:srgbClr val="FF9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181;p53">
                <a:extLst>
                  <a:ext uri="{FF2B5EF4-FFF2-40B4-BE49-F238E27FC236}">
                    <a16:creationId xmlns:a16="http://schemas.microsoft.com/office/drawing/2014/main" id="{BEC20670-FAC7-4699-9784-B0C6139EEBA1}"/>
                  </a:ext>
                </a:extLst>
              </p:cNvPr>
              <p:cNvSpPr/>
              <p:nvPr/>
            </p:nvSpPr>
            <p:spPr>
              <a:xfrm>
                <a:off x="2373575" y="3563325"/>
                <a:ext cx="320825" cy="263800"/>
              </a:xfrm>
              <a:custGeom>
                <a:avLst/>
                <a:gdLst/>
                <a:ahLst/>
                <a:cxnLst/>
                <a:rect l="l" t="t" r="r" b="b"/>
                <a:pathLst>
                  <a:path w="12833" h="10552" extrusionOk="0">
                    <a:moveTo>
                      <a:pt x="8773" y="0"/>
                    </a:moveTo>
                    <a:cubicBezTo>
                      <a:pt x="8773" y="0"/>
                      <a:pt x="7620" y="4712"/>
                      <a:pt x="1" y="5840"/>
                    </a:cubicBezTo>
                    <a:cubicBezTo>
                      <a:pt x="1" y="5840"/>
                      <a:pt x="1179" y="7820"/>
                      <a:pt x="3234" y="10552"/>
                    </a:cubicBezTo>
                    <a:cubicBezTo>
                      <a:pt x="5564" y="10476"/>
                      <a:pt x="10051" y="9624"/>
                      <a:pt x="12833" y="4436"/>
                    </a:cubicBezTo>
                    <a:cubicBezTo>
                      <a:pt x="10452" y="2030"/>
                      <a:pt x="8773" y="0"/>
                      <a:pt x="87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182;p53">
                <a:extLst>
                  <a:ext uri="{FF2B5EF4-FFF2-40B4-BE49-F238E27FC236}">
                    <a16:creationId xmlns:a16="http://schemas.microsoft.com/office/drawing/2014/main" id="{812D0113-4E5E-9CDA-969B-1840229E0F48}"/>
                  </a:ext>
                </a:extLst>
              </p:cNvPr>
              <p:cNvSpPr/>
              <p:nvPr/>
            </p:nvSpPr>
            <p:spPr>
              <a:xfrm>
                <a:off x="4500150" y="4153850"/>
                <a:ext cx="184250" cy="370650"/>
              </a:xfrm>
              <a:custGeom>
                <a:avLst/>
                <a:gdLst/>
                <a:ahLst/>
                <a:cxnLst/>
                <a:rect l="l" t="t" r="r" b="b"/>
                <a:pathLst>
                  <a:path w="7370" h="14826" extrusionOk="0">
                    <a:moveTo>
                      <a:pt x="4080" y="0"/>
                    </a:moveTo>
                    <a:cubicBezTo>
                      <a:pt x="3651" y="0"/>
                      <a:pt x="3276" y="426"/>
                      <a:pt x="2883" y="715"/>
                    </a:cubicBezTo>
                    <a:cubicBezTo>
                      <a:pt x="2557" y="941"/>
                      <a:pt x="1" y="2570"/>
                      <a:pt x="176" y="3021"/>
                    </a:cubicBezTo>
                    <a:cubicBezTo>
                      <a:pt x="176" y="3021"/>
                      <a:pt x="3735" y="10289"/>
                      <a:pt x="3735" y="14826"/>
                    </a:cubicBezTo>
                    <a:cubicBezTo>
                      <a:pt x="3735" y="14826"/>
                      <a:pt x="5239" y="13948"/>
                      <a:pt x="7369" y="12445"/>
                    </a:cubicBezTo>
                    <a:cubicBezTo>
                      <a:pt x="7344" y="10665"/>
                      <a:pt x="7269" y="8435"/>
                      <a:pt x="7068" y="6279"/>
                    </a:cubicBezTo>
                    <a:cubicBezTo>
                      <a:pt x="6943" y="4876"/>
                      <a:pt x="6542" y="3497"/>
                      <a:pt x="5865" y="2269"/>
                    </a:cubicBezTo>
                    <a:cubicBezTo>
                      <a:pt x="5540" y="1643"/>
                      <a:pt x="5038" y="389"/>
                      <a:pt x="4362" y="64"/>
                    </a:cubicBezTo>
                    <a:cubicBezTo>
                      <a:pt x="4265" y="20"/>
                      <a:pt x="4171" y="0"/>
                      <a:pt x="408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183;p53">
                <a:extLst>
                  <a:ext uri="{FF2B5EF4-FFF2-40B4-BE49-F238E27FC236}">
                    <a16:creationId xmlns:a16="http://schemas.microsoft.com/office/drawing/2014/main" id="{EBC0C034-470C-5967-6F10-391607941132}"/>
                  </a:ext>
                </a:extLst>
              </p:cNvPr>
              <p:cNvSpPr/>
              <p:nvPr/>
            </p:nvSpPr>
            <p:spPr>
              <a:xfrm>
                <a:off x="4587875" y="4424850"/>
                <a:ext cx="96525" cy="64575"/>
              </a:xfrm>
              <a:custGeom>
                <a:avLst/>
                <a:gdLst/>
                <a:ahLst/>
                <a:cxnLst/>
                <a:rect l="l" t="t" r="r" b="b"/>
                <a:pathLst>
                  <a:path w="3861" h="2583" extrusionOk="0">
                    <a:moveTo>
                      <a:pt x="3835" y="1"/>
                    </a:moveTo>
                    <a:cubicBezTo>
                      <a:pt x="3785" y="26"/>
                      <a:pt x="3735" y="26"/>
                      <a:pt x="3685" y="51"/>
                    </a:cubicBezTo>
                    <a:cubicBezTo>
                      <a:pt x="2707" y="427"/>
                      <a:pt x="1780" y="828"/>
                      <a:pt x="1780" y="828"/>
                    </a:cubicBezTo>
                    <a:cubicBezTo>
                      <a:pt x="1780" y="828"/>
                      <a:pt x="903" y="1304"/>
                      <a:pt x="0" y="1805"/>
                    </a:cubicBezTo>
                    <a:cubicBezTo>
                      <a:pt x="51" y="2081"/>
                      <a:pt x="101" y="2331"/>
                      <a:pt x="126" y="2582"/>
                    </a:cubicBezTo>
                    <a:cubicBezTo>
                      <a:pt x="176" y="2557"/>
                      <a:pt x="251" y="2557"/>
                      <a:pt x="301" y="2532"/>
                    </a:cubicBezTo>
                    <a:cubicBezTo>
                      <a:pt x="1279" y="2206"/>
                      <a:pt x="2256" y="1830"/>
                      <a:pt x="2256" y="1830"/>
                    </a:cubicBezTo>
                    <a:cubicBezTo>
                      <a:pt x="2256" y="1830"/>
                      <a:pt x="3033" y="1379"/>
                      <a:pt x="3860" y="853"/>
                    </a:cubicBezTo>
                    <a:cubicBezTo>
                      <a:pt x="3835" y="577"/>
                      <a:pt x="3835" y="276"/>
                      <a:pt x="38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184;p53">
                <a:extLst>
                  <a:ext uri="{FF2B5EF4-FFF2-40B4-BE49-F238E27FC236}">
                    <a16:creationId xmlns:a16="http://schemas.microsoft.com/office/drawing/2014/main" id="{B9E81665-EBD3-EEEA-AD0B-2830D8F2ECAE}"/>
                  </a:ext>
                </a:extLst>
              </p:cNvPr>
              <p:cNvSpPr/>
              <p:nvPr/>
            </p:nvSpPr>
            <p:spPr>
              <a:xfrm>
                <a:off x="4504550" y="4224975"/>
                <a:ext cx="6275" cy="13175"/>
              </a:xfrm>
              <a:custGeom>
                <a:avLst/>
                <a:gdLst/>
                <a:ahLst/>
                <a:cxnLst/>
                <a:rect l="l" t="t" r="r" b="b"/>
                <a:pathLst>
                  <a:path w="251" h="527" extrusionOk="0">
                    <a:moveTo>
                      <a:pt x="251" y="1"/>
                    </a:moveTo>
                    <a:lnTo>
                      <a:pt x="251" y="1"/>
                    </a:lnTo>
                    <a:cubicBezTo>
                      <a:pt x="100" y="126"/>
                      <a:pt x="0" y="176"/>
                      <a:pt x="0" y="176"/>
                    </a:cubicBezTo>
                    <a:cubicBezTo>
                      <a:pt x="0" y="176"/>
                      <a:pt x="75" y="301"/>
                      <a:pt x="176" y="527"/>
                    </a:cubicBezTo>
                    <a:cubicBezTo>
                      <a:pt x="201" y="351"/>
                      <a:pt x="226" y="176"/>
                      <a:pt x="251" y="1"/>
                    </a:cubicBezTo>
                    <a:close/>
                  </a:path>
                </a:pathLst>
              </a:custGeom>
              <a:solidFill>
                <a:srgbClr val="0040D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185;p53">
                <a:extLst>
                  <a:ext uri="{FF2B5EF4-FFF2-40B4-BE49-F238E27FC236}">
                    <a16:creationId xmlns:a16="http://schemas.microsoft.com/office/drawing/2014/main" id="{7A87746B-CC7D-EA26-7E7B-51B6EFBEEBE1}"/>
                  </a:ext>
                </a:extLst>
              </p:cNvPr>
              <p:cNvSpPr/>
              <p:nvPr/>
            </p:nvSpPr>
            <p:spPr>
              <a:xfrm>
                <a:off x="2721950" y="3778700"/>
                <a:ext cx="136000" cy="84450"/>
              </a:xfrm>
              <a:custGeom>
                <a:avLst/>
                <a:gdLst/>
                <a:ahLst/>
                <a:cxnLst/>
                <a:rect l="l" t="t" r="r" b="b"/>
                <a:pathLst>
                  <a:path w="5440" h="3378" extrusionOk="0">
                    <a:moveTo>
                      <a:pt x="769" y="0"/>
                    </a:moveTo>
                    <a:cubicBezTo>
                      <a:pt x="448" y="0"/>
                      <a:pt x="209" y="121"/>
                      <a:pt x="126" y="358"/>
                    </a:cubicBezTo>
                    <a:cubicBezTo>
                      <a:pt x="0" y="759"/>
                      <a:pt x="477" y="1360"/>
                      <a:pt x="1178" y="1711"/>
                    </a:cubicBezTo>
                    <a:cubicBezTo>
                      <a:pt x="1506" y="1869"/>
                      <a:pt x="1823" y="1946"/>
                      <a:pt x="2084" y="1946"/>
                    </a:cubicBezTo>
                    <a:cubicBezTo>
                      <a:pt x="2403" y="1946"/>
                      <a:pt x="2638" y="1831"/>
                      <a:pt x="2707" y="1611"/>
                    </a:cubicBezTo>
                    <a:cubicBezTo>
                      <a:pt x="2833" y="1185"/>
                      <a:pt x="2356" y="583"/>
                      <a:pt x="1655" y="232"/>
                    </a:cubicBezTo>
                    <a:cubicBezTo>
                      <a:pt x="1332" y="77"/>
                      <a:pt x="1025" y="0"/>
                      <a:pt x="769" y="0"/>
                    </a:cubicBezTo>
                    <a:close/>
                    <a:moveTo>
                      <a:pt x="3952" y="1991"/>
                    </a:moveTo>
                    <a:cubicBezTo>
                      <a:pt x="3730" y="1991"/>
                      <a:pt x="3564" y="2073"/>
                      <a:pt x="3509" y="2237"/>
                    </a:cubicBezTo>
                    <a:cubicBezTo>
                      <a:pt x="3409" y="2538"/>
                      <a:pt x="3760" y="2964"/>
                      <a:pt x="4261" y="3215"/>
                    </a:cubicBezTo>
                    <a:cubicBezTo>
                      <a:pt x="4482" y="3325"/>
                      <a:pt x="4703" y="3377"/>
                      <a:pt x="4888" y="3377"/>
                    </a:cubicBezTo>
                    <a:cubicBezTo>
                      <a:pt x="5122" y="3377"/>
                      <a:pt x="5297" y="3294"/>
                      <a:pt x="5339" y="3140"/>
                    </a:cubicBezTo>
                    <a:cubicBezTo>
                      <a:pt x="5439" y="2839"/>
                      <a:pt x="5088" y="2413"/>
                      <a:pt x="4587" y="2162"/>
                    </a:cubicBezTo>
                    <a:cubicBezTo>
                      <a:pt x="4359" y="2048"/>
                      <a:pt x="4136" y="1991"/>
                      <a:pt x="3952" y="199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186;p53">
                <a:extLst>
                  <a:ext uri="{FF2B5EF4-FFF2-40B4-BE49-F238E27FC236}">
                    <a16:creationId xmlns:a16="http://schemas.microsoft.com/office/drawing/2014/main" id="{FED4E4EB-903F-CCD4-A0E7-7859C5A52314}"/>
                  </a:ext>
                </a:extLst>
              </p:cNvPr>
              <p:cNvSpPr/>
              <p:nvPr/>
            </p:nvSpPr>
            <p:spPr>
              <a:xfrm>
                <a:off x="4552150" y="3028700"/>
                <a:ext cx="85875" cy="166050"/>
              </a:xfrm>
              <a:custGeom>
                <a:avLst/>
                <a:gdLst/>
                <a:ahLst/>
                <a:cxnLst/>
                <a:rect l="l" t="t" r="r" b="b"/>
                <a:pathLst>
                  <a:path w="3435" h="6642" extrusionOk="0">
                    <a:moveTo>
                      <a:pt x="526" y="0"/>
                    </a:moveTo>
                    <a:cubicBezTo>
                      <a:pt x="456" y="0"/>
                      <a:pt x="389" y="18"/>
                      <a:pt x="327" y="57"/>
                    </a:cubicBezTo>
                    <a:cubicBezTo>
                      <a:pt x="51" y="257"/>
                      <a:pt x="1" y="909"/>
                      <a:pt x="277" y="1510"/>
                    </a:cubicBezTo>
                    <a:cubicBezTo>
                      <a:pt x="502" y="2023"/>
                      <a:pt x="862" y="2335"/>
                      <a:pt x="1150" y="2335"/>
                    </a:cubicBezTo>
                    <a:cubicBezTo>
                      <a:pt x="1214" y="2335"/>
                      <a:pt x="1275" y="2319"/>
                      <a:pt x="1329" y="2287"/>
                    </a:cubicBezTo>
                    <a:cubicBezTo>
                      <a:pt x="1655" y="2087"/>
                      <a:pt x="1655" y="1435"/>
                      <a:pt x="1379" y="809"/>
                    </a:cubicBezTo>
                    <a:cubicBezTo>
                      <a:pt x="1157" y="323"/>
                      <a:pt x="819" y="0"/>
                      <a:pt x="526" y="0"/>
                    </a:cubicBezTo>
                    <a:close/>
                    <a:moveTo>
                      <a:pt x="1848" y="3387"/>
                    </a:moveTo>
                    <a:cubicBezTo>
                      <a:pt x="1752" y="3387"/>
                      <a:pt x="1662" y="3412"/>
                      <a:pt x="1580" y="3465"/>
                    </a:cubicBezTo>
                    <a:cubicBezTo>
                      <a:pt x="1154" y="3741"/>
                      <a:pt x="1129" y="4643"/>
                      <a:pt x="1505" y="5495"/>
                    </a:cubicBezTo>
                    <a:cubicBezTo>
                      <a:pt x="1811" y="6210"/>
                      <a:pt x="2300" y="6642"/>
                      <a:pt x="2715" y="6642"/>
                    </a:cubicBezTo>
                    <a:cubicBezTo>
                      <a:pt x="2809" y="6642"/>
                      <a:pt x="2900" y="6620"/>
                      <a:pt x="2983" y="6573"/>
                    </a:cubicBezTo>
                    <a:cubicBezTo>
                      <a:pt x="3409" y="6297"/>
                      <a:pt x="3434" y="5370"/>
                      <a:pt x="3059" y="4518"/>
                    </a:cubicBezTo>
                    <a:cubicBezTo>
                      <a:pt x="2735" y="3830"/>
                      <a:pt x="2248" y="3387"/>
                      <a:pt x="1848" y="3387"/>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187;p53">
                <a:extLst>
                  <a:ext uri="{FF2B5EF4-FFF2-40B4-BE49-F238E27FC236}">
                    <a16:creationId xmlns:a16="http://schemas.microsoft.com/office/drawing/2014/main" id="{F1E748C6-6F62-77E0-27F4-81642223988B}"/>
                  </a:ext>
                </a:extLst>
              </p:cNvPr>
              <p:cNvSpPr/>
              <p:nvPr/>
            </p:nvSpPr>
            <p:spPr>
              <a:xfrm>
                <a:off x="3946325" y="3529325"/>
                <a:ext cx="176000" cy="52300"/>
              </a:xfrm>
              <a:custGeom>
                <a:avLst/>
                <a:gdLst/>
                <a:ahLst/>
                <a:cxnLst/>
                <a:rect l="l" t="t" r="r" b="b"/>
                <a:pathLst>
                  <a:path w="7040" h="2092" extrusionOk="0">
                    <a:moveTo>
                      <a:pt x="1012" y="0"/>
                    </a:moveTo>
                    <a:cubicBezTo>
                      <a:pt x="439" y="0"/>
                      <a:pt x="0" y="239"/>
                      <a:pt x="23" y="583"/>
                    </a:cubicBezTo>
                    <a:cubicBezTo>
                      <a:pt x="48" y="934"/>
                      <a:pt x="625" y="1260"/>
                      <a:pt x="1301" y="1310"/>
                    </a:cubicBezTo>
                    <a:cubicBezTo>
                      <a:pt x="1355" y="1314"/>
                      <a:pt x="1408" y="1316"/>
                      <a:pt x="1459" y="1316"/>
                    </a:cubicBezTo>
                    <a:cubicBezTo>
                      <a:pt x="2054" y="1316"/>
                      <a:pt x="2477" y="1057"/>
                      <a:pt x="2454" y="734"/>
                    </a:cubicBezTo>
                    <a:cubicBezTo>
                      <a:pt x="2429" y="358"/>
                      <a:pt x="1853" y="32"/>
                      <a:pt x="1176" y="7"/>
                    </a:cubicBezTo>
                    <a:cubicBezTo>
                      <a:pt x="1120" y="3"/>
                      <a:pt x="1066" y="0"/>
                      <a:pt x="1012" y="0"/>
                    </a:cubicBezTo>
                    <a:close/>
                    <a:moveTo>
                      <a:pt x="5057" y="253"/>
                    </a:moveTo>
                    <a:cubicBezTo>
                      <a:pt x="4197" y="253"/>
                      <a:pt x="3584" y="590"/>
                      <a:pt x="3607" y="1059"/>
                    </a:cubicBezTo>
                    <a:cubicBezTo>
                      <a:pt x="3657" y="1561"/>
                      <a:pt x="4459" y="2037"/>
                      <a:pt x="5387" y="2087"/>
                    </a:cubicBezTo>
                    <a:cubicBezTo>
                      <a:pt x="5447" y="2090"/>
                      <a:pt x="5507" y="2092"/>
                      <a:pt x="5566" y="2092"/>
                    </a:cubicBezTo>
                    <a:cubicBezTo>
                      <a:pt x="6426" y="2092"/>
                      <a:pt x="7039" y="1754"/>
                      <a:pt x="7016" y="1285"/>
                    </a:cubicBezTo>
                    <a:cubicBezTo>
                      <a:pt x="6966" y="784"/>
                      <a:pt x="6164" y="333"/>
                      <a:pt x="5236" y="257"/>
                    </a:cubicBezTo>
                    <a:cubicBezTo>
                      <a:pt x="5176" y="254"/>
                      <a:pt x="5116" y="253"/>
                      <a:pt x="5057" y="253"/>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188;p53">
                <a:extLst>
                  <a:ext uri="{FF2B5EF4-FFF2-40B4-BE49-F238E27FC236}">
                    <a16:creationId xmlns:a16="http://schemas.microsoft.com/office/drawing/2014/main" id="{1A35453B-3123-C4FC-1D80-54D085295AC4}"/>
                  </a:ext>
                </a:extLst>
              </p:cNvPr>
              <p:cNvSpPr/>
              <p:nvPr/>
            </p:nvSpPr>
            <p:spPr>
              <a:xfrm>
                <a:off x="4502025" y="4172350"/>
                <a:ext cx="182375" cy="352150"/>
              </a:xfrm>
              <a:custGeom>
                <a:avLst/>
                <a:gdLst/>
                <a:ahLst/>
                <a:cxnLst/>
                <a:rect l="l" t="t" r="r" b="b"/>
                <a:pathLst>
                  <a:path w="7295" h="14086" extrusionOk="0">
                    <a:moveTo>
                      <a:pt x="4963" y="0"/>
                    </a:moveTo>
                    <a:lnTo>
                      <a:pt x="4963" y="0"/>
                    </a:lnTo>
                    <a:cubicBezTo>
                      <a:pt x="5640" y="2782"/>
                      <a:pt x="6517" y="6592"/>
                      <a:pt x="5916" y="7544"/>
                    </a:cubicBezTo>
                    <a:cubicBezTo>
                      <a:pt x="5721" y="7849"/>
                      <a:pt x="5526" y="7982"/>
                      <a:pt x="5334" y="7982"/>
                    </a:cubicBezTo>
                    <a:cubicBezTo>
                      <a:pt x="4560" y="7982"/>
                      <a:pt x="3821" y="5822"/>
                      <a:pt x="3259" y="3935"/>
                    </a:cubicBezTo>
                    <a:cubicBezTo>
                      <a:pt x="2933" y="2807"/>
                      <a:pt x="2156" y="1730"/>
                      <a:pt x="1455" y="928"/>
                    </a:cubicBezTo>
                    <a:cubicBezTo>
                      <a:pt x="728" y="1454"/>
                      <a:pt x="1" y="2030"/>
                      <a:pt x="101" y="2281"/>
                    </a:cubicBezTo>
                    <a:cubicBezTo>
                      <a:pt x="101" y="2281"/>
                      <a:pt x="3660" y="9549"/>
                      <a:pt x="3660" y="14086"/>
                    </a:cubicBezTo>
                    <a:cubicBezTo>
                      <a:pt x="3660" y="14086"/>
                      <a:pt x="5164" y="13208"/>
                      <a:pt x="7294" y="11705"/>
                    </a:cubicBezTo>
                    <a:cubicBezTo>
                      <a:pt x="7269" y="9925"/>
                      <a:pt x="7194" y="7695"/>
                      <a:pt x="6993" y="5539"/>
                    </a:cubicBezTo>
                    <a:cubicBezTo>
                      <a:pt x="6868" y="4136"/>
                      <a:pt x="6467" y="2757"/>
                      <a:pt x="5790" y="1529"/>
                    </a:cubicBezTo>
                    <a:cubicBezTo>
                      <a:pt x="5590" y="1128"/>
                      <a:pt x="5314" y="502"/>
                      <a:pt x="496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189;p53">
                <a:extLst>
                  <a:ext uri="{FF2B5EF4-FFF2-40B4-BE49-F238E27FC236}">
                    <a16:creationId xmlns:a16="http://schemas.microsoft.com/office/drawing/2014/main" id="{1BE25E9E-9014-17F7-B6CD-A3C3B0CFA7D6}"/>
                  </a:ext>
                </a:extLst>
              </p:cNvPr>
              <p:cNvSpPr/>
              <p:nvPr/>
            </p:nvSpPr>
            <p:spPr>
              <a:xfrm>
                <a:off x="3384225" y="3403525"/>
                <a:ext cx="190500" cy="482000"/>
              </a:xfrm>
              <a:custGeom>
                <a:avLst/>
                <a:gdLst/>
                <a:ahLst/>
                <a:cxnLst/>
                <a:rect l="l" t="t" r="r" b="b"/>
                <a:pathLst>
                  <a:path w="7620" h="19280" extrusionOk="0">
                    <a:moveTo>
                      <a:pt x="5084" y="1"/>
                    </a:moveTo>
                    <a:cubicBezTo>
                      <a:pt x="4999" y="1"/>
                      <a:pt x="4627" y="622"/>
                      <a:pt x="4086" y="1580"/>
                    </a:cubicBezTo>
                    <a:cubicBezTo>
                      <a:pt x="3535" y="2533"/>
                      <a:pt x="2783" y="3836"/>
                      <a:pt x="2106" y="5164"/>
                    </a:cubicBezTo>
                    <a:cubicBezTo>
                      <a:pt x="1755" y="5816"/>
                      <a:pt x="1454" y="6518"/>
                      <a:pt x="1154" y="7144"/>
                    </a:cubicBezTo>
                    <a:cubicBezTo>
                      <a:pt x="878" y="7821"/>
                      <a:pt x="627" y="8422"/>
                      <a:pt x="452" y="8974"/>
                    </a:cubicBezTo>
                    <a:cubicBezTo>
                      <a:pt x="377" y="9249"/>
                      <a:pt x="277" y="9500"/>
                      <a:pt x="201" y="9726"/>
                    </a:cubicBezTo>
                    <a:cubicBezTo>
                      <a:pt x="151" y="9951"/>
                      <a:pt x="126" y="10177"/>
                      <a:pt x="76" y="10352"/>
                    </a:cubicBezTo>
                    <a:cubicBezTo>
                      <a:pt x="51" y="10528"/>
                      <a:pt x="26" y="10653"/>
                      <a:pt x="26" y="10753"/>
                    </a:cubicBezTo>
                    <a:cubicBezTo>
                      <a:pt x="26" y="10853"/>
                      <a:pt x="26" y="10904"/>
                      <a:pt x="26" y="10904"/>
                    </a:cubicBezTo>
                    <a:cubicBezTo>
                      <a:pt x="26" y="10904"/>
                      <a:pt x="1" y="11104"/>
                      <a:pt x="1" y="11455"/>
                    </a:cubicBezTo>
                    <a:cubicBezTo>
                      <a:pt x="26" y="11806"/>
                      <a:pt x="51" y="12332"/>
                      <a:pt x="201" y="12909"/>
                    </a:cubicBezTo>
                    <a:cubicBezTo>
                      <a:pt x="327" y="13510"/>
                      <a:pt x="552" y="14162"/>
                      <a:pt x="878" y="14838"/>
                    </a:cubicBezTo>
                    <a:cubicBezTo>
                      <a:pt x="1229" y="15490"/>
                      <a:pt x="1630" y="16167"/>
                      <a:pt x="2156" y="16743"/>
                    </a:cubicBezTo>
                    <a:cubicBezTo>
                      <a:pt x="3184" y="17946"/>
                      <a:pt x="4587" y="18748"/>
                      <a:pt x="5715" y="19049"/>
                    </a:cubicBezTo>
                    <a:cubicBezTo>
                      <a:pt x="6326" y="19229"/>
                      <a:pt x="6836" y="19279"/>
                      <a:pt x="7171" y="19279"/>
                    </a:cubicBezTo>
                    <a:cubicBezTo>
                      <a:pt x="7440" y="19279"/>
                      <a:pt x="7595" y="19247"/>
                      <a:pt x="7595" y="19224"/>
                    </a:cubicBezTo>
                    <a:cubicBezTo>
                      <a:pt x="7620" y="19124"/>
                      <a:pt x="6868" y="19049"/>
                      <a:pt x="5866" y="18598"/>
                    </a:cubicBezTo>
                    <a:cubicBezTo>
                      <a:pt x="4888" y="18172"/>
                      <a:pt x="3685" y="17345"/>
                      <a:pt x="2858" y="16192"/>
                    </a:cubicBezTo>
                    <a:cubicBezTo>
                      <a:pt x="2407" y="15640"/>
                      <a:pt x="2081" y="14989"/>
                      <a:pt x="1805" y="14387"/>
                    </a:cubicBezTo>
                    <a:cubicBezTo>
                      <a:pt x="1580" y="13786"/>
                      <a:pt x="1404" y="13209"/>
                      <a:pt x="1329" y="12683"/>
                    </a:cubicBezTo>
                    <a:cubicBezTo>
                      <a:pt x="1229" y="12182"/>
                      <a:pt x="1229" y="11756"/>
                      <a:pt x="1229" y="11455"/>
                    </a:cubicBezTo>
                    <a:cubicBezTo>
                      <a:pt x="1254" y="11154"/>
                      <a:pt x="1254" y="10979"/>
                      <a:pt x="1254" y="10979"/>
                    </a:cubicBezTo>
                    <a:cubicBezTo>
                      <a:pt x="1254" y="10979"/>
                      <a:pt x="1254" y="10954"/>
                      <a:pt x="1254" y="10853"/>
                    </a:cubicBezTo>
                    <a:cubicBezTo>
                      <a:pt x="1254" y="10778"/>
                      <a:pt x="1279" y="10678"/>
                      <a:pt x="1304" y="10528"/>
                    </a:cubicBezTo>
                    <a:cubicBezTo>
                      <a:pt x="1304" y="10377"/>
                      <a:pt x="1329" y="10202"/>
                      <a:pt x="1379" y="10001"/>
                    </a:cubicBezTo>
                    <a:cubicBezTo>
                      <a:pt x="1429" y="9801"/>
                      <a:pt x="1480" y="9550"/>
                      <a:pt x="1555" y="9300"/>
                    </a:cubicBezTo>
                    <a:cubicBezTo>
                      <a:pt x="1680" y="8773"/>
                      <a:pt x="1906" y="8172"/>
                      <a:pt x="2106" y="7520"/>
                    </a:cubicBezTo>
                    <a:cubicBezTo>
                      <a:pt x="2357" y="6893"/>
                      <a:pt x="2607" y="6217"/>
                      <a:pt x="2908" y="5540"/>
                    </a:cubicBezTo>
                    <a:cubicBezTo>
                      <a:pt x="3460" y="4162"/>
                      <a:pt x="4086" y="2833"/>
                      <a:pt x="4512" y="1781"/>
                    </a:cubicBezTo>
                    <a:cubicBezTo>
                      <a:pt x="4938" y="753"/>
                      <a:pt x="5164" y="51"/>
                      <a:pt x="5089" y="1"/>
                    </a:cubicBezTo>
                    <a:cubicBezTo>
                      <a:pt x="5087" y="1"/>
                      <a:pt x="5086" y="1"/>
                      <a:pt x="50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190;p53">
                <a:extLst>
                  <a:ext uri="{FF2B5EF4-FFF2-40B4-BE49-F238E27FC236}">
                    <a16:creationId xmlns:a16="http://schemas.microsoft.com/office/drawing/2014/main" id="{23C590A0-5EBB-9402-36F6-893E436DBE2D}"/>
                  </a:ext>
                </a:extLst>
              </p:cNvPr>
              <p:cNvSpPr/>
              <p:nvPr/>
            </p:nvSpPr>
            <p:spPr>
              <a:xfrm>
                <a:off x="3657425" y="3723725"/>
                <a:ext cx="659800" cy="228725"/>
              </a:xfrm>
              <a:custGeom>
                <a:avLst/>
                <a:gdLst/>
                <a:ahLst/>
                <a:cxnLst/>
                <a:rect l="l" t="t" r="r" b="b"/>
                <a:pathLst>
                  <a:path w="26392" h="9149" extrusionOk="0">
                    <a:moveTo>
                      <a:pt x="26341" y="0"/>
                    </a:moveTo>
                    <a:cubicBezTo>
                      <a:pt x="26291" y="0"/>
                      <a:pt x="26216" y="251"/>
                      <a:pt x="26116" y="652"/>
                    </a:cubicBezTo>
                    <a:cubicBezTo>
                      <a:pt x="26066" y="878"/>
                      <a:pt x="26040" y="1128"/>
                      <a:pt x="25940" y="1404"/>
                    </a:cubicBezTo>
                    <a:cubicBezTo>
                      <a:pt x="25840" y="1680"/>
                      <a:pt x="25765" y="2005"/>
                      <a:pt x="25639" y="2356"/>
                    </a:cubicBezTo>
                    <a:cubicBezTo>
                      <a:pt x="25163" y="3685"/>
                      <a:pt x="24060" y="5339"/>
                      <a:pt x="22431" y="6291"/>
                    </a:cubicBezTo>
                    <a:cubicBezTo>
                      <a:pt x="20852" y="7294"/>
                      <a:pt x="18948" y="7644"/>
                      <a:pt x="17544" y="7795"/>
                    </a:cubicBezTo>
                    <a:cubicBezTo>
                      <a:pt x="17193" y="7845"/>
                      <a:pt x="16867" y="7870"/>
                      <a:pt x="16567" y="7870"/>
                    </a:cubicBezTo>
                    <a:cubicBezTo>
                      <a:pt x="16291" y="7895"/>
                      <a:pt x="16040" y="7895"/>
                      <a:pt x="15815" y="7895"/>
                    </a:cubicBezTo>
                    <a:lnTo>
                      <a:pt x="15163" y="7895"/>
                    </a:lnTo>
                    <a:cubicBezTo>
                      <a:pt x="15163" y="7895"/>
                      <a:pt x="14938" y="7920"/>
                      <a:pt x="14512" y="7920"/>
                    </a:cubicBezTo>
                    <a:cubicBezTo>
                      <a:pt x="14086" y="7920"/>
                      <a:pt x="13509" y="7870"/>
                      <a:pt x="12807" y="7795"/>
                    </a:cubicBezTo>
                    <a:cubicBezTo>
                      <a:pt x="12632" y="7770"/>
                      <a:pt x="12456" y="7770"/>
                      <a:pt x="12256" y="7745"/>
                    </a:cubicBezTo>
                    <a:cubicBezTo>
                      <a:pt x="12055" y="7695"/>
                      <a:pt x="11880" y="7670"/>
                      <a:pt x="11679" y="7619"/>
                    </a:cubicBezTo>
                    <a:cubicBezTo>
                      <a:pt x="11278" y="7544"/>
                      <a:pt x="10827" y="7494"/>
                      <a:pt x="10401" y="7394"/>
                    </a:cubicBezTo>
                    <a:cubicBezTo>
                      <a:pt x="9950" y="7269"/>
                      <a:pt x="9499" y="7168"/>
                      <a:pt x="9048" y="7043"/>
                    </a:cubicBezTo>
                    <a:cubicBezTo>
                      <a:pt x="8597" y="6918"/>
                      <a:pt x="8121" y="6792"/>
                      <a:pt x="7644" y="6642"/>
                    </a:cubicBezTo>
                    <a:cubicBezTo>
                      <a:pt x="5790" y="6116"/>
                      <a:pt x="3910" y="5514"/>
                      <a:pt x="2456" y="5213"/>
                    </a:cubicBezTo>
                    <a:cubicBezTo>
                      <a:pt x="1755" y="5038"/>
                      <a:pt x="1128" y="4963"/>
                      <a:pt x="702" y="4913"/>
                    </a:cubicBezTo>
                    <a:cubicBezTo>
                      <a:pt x="439" y="4882"/>
                      <a:pt x="242" y="4860"/>
                      <a:pt x="131" y="4860"/>
                    </a:cubicBezTo>
                    <a:cubicBezTo>
                      <a:pt x="62" y="4860"/>
                      <a:pt x="25" y="4868"/>
                      <a:pt x="25" y="4888"/>
                    </a:cubicBezTo>
                    <a:cubicBezTo>
                      <a:pt x="0" y="4938"/>
                      <a:pt x="251" y="5013"/>
                      <a:pt x="652" y="5163"/>
                    </a:cubicBezTo>
                    <a:cubicBezTo>
                      <a:pt x="1053" y="5289"/>
                      <a:pt x="1654" y="5439"/>
                      <a:pt x="2331" y="5690"/>
                    </a:cubicBezTo>
                    <a:cubicBezTo>
                      <a:pt x="3710" y="6116"/>
                      <a:pt x="5539" y="6842"/>
                      <a:pt x="7394" y="7494"/>
                    </a:cubicBezTo>
                    <a:cubicBezTo>
                      <a:pt x="7845" y="7644"/>
                      <a:pt x="8321" y="7820"/>
                      <a:pt x="8772" y="7970"/>
                    </a:cubicBezTo>
                    <a:cubicBezTo>
                      <a:pt x="9248" y="8121"/>
                      <a:pt x="9700" y="8246"/>
                      <a:pt x="10151" y="8371"/>
                    </a:cubicBezTo>
                    <a:cubicBezTo>
                      <a:pt x="10602" y="8522"/>
                      <a:pt x="11053" y="8597"/>
                      <a:pt x="11454" y="8697"/>
                    </a:cubicBezTo>
                    <a:cubicBezTo>
                      <a:pt x="11679" y="8747"/>
                      <a:pt x="11880" y="8797"/>
                      <a:pt x="12080" y="8847"/>
                    </a:cubicBezTo>
                    <a:cubicBezTo>
                      <a:pt x="12281" y="8873"/>
                      <a:pt x="12456" y="8898"/>
                      <a:pt x="12657" y="8923"/>
                    </a:cubicBezTo>
                    <a:cubicBezTo>
                      <a:pt x="13409" y="9048"/>
                      <a:pt x="14035" y="9123"/>
                      <a:pt x="14487" y="9123"/>
                    </a:cubicBezTo>
                    <a:cubicBezTo>
                      <a:pt x="14913" y="9148"/>
                      <a:pt x="15163" y="9148"/>
                      <a:pt x="15163" y="9148"/>
                    </a:cubicBezTo>
                    <a:cubicBezTo>
                      <a:pt x="15163" y="9148"/>
                      <a:pt x="15414" y="9148"/>
                      <a:pt x="15865" y="9123"/>
                    </a:cubicBezTo>
                    <a:cubicBezTo>
                      <a:pt x="16091" y="9123"/>
                      <a:pt x="16341" y="9098"/>
                      <a:pt x="16667" y="9073"/>
                    </a:cubicBezTo>
                    <a:cubicBezTo>
                      <a:pt x="16968" y="9023"/>
                      <a:pt x="17319" y="8998"/>
                      <a:pt x="17695" y="8948"/>
                    </a:cubicBezTo>
                    <a:cubicBezTo>
                      <a:pt x="19173" y="8722"/>
                      <a:pt x="21228" y="8221"/>
                      <a:pt x="22933" y="7018"/>
                    </a:cubicBezTo>
                    <a:cubicBezTo>
                      <a:pt x="23760" y="6416"/>
                      <a:pt x="24537" y="5690"/>
                      <a:pt x="25038" y="4862"/>
                    </a:cubicBezTo>
                    <a:cubicBezTo>
                      <a:pt x="25339" y="4487"/>
                      <a:pt x="25489" y="4035"/>
                      <a:pt x="25690" y="3659"/>
                    </a:cubicBezTo>
                    <a:cubicBezTo>
                      <a:pt x="25865" y="3258"/>
                      <a:pt x="25990" y="2857"/>
                      <a:pt x="26116" y="2482"/>
                    </a:cubicBezTo>
                    <a:cubicBezTo>
                      <a:pt x="26191" y="2131"/>
                      <a:pt x="26241" y="1780"/>
                      <a:pt x="26291" y="1479"/>
                    </a:cubicBezTo>
                    <a:cubicBezTo>
                      <a:pt x="26366" y="1178"/>
                      <a:pt x="26341" y="903"/>
                      <a:pt x="26366" y="702"/>
                    </a:cubicBezTo>
                    <a:cubicBezTo>
                      <a:pt x="26391" y="251"/>
                      <a:pt x="26366" y="25"/>
                      <a:pt x="2634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191;p53">
                <a:extLst>
                  <a:ext uri="{FF2B5EF4-FFF2-40B4-BE49-F238E27FC236}">
                    <a16:creationId xmlns:a16="http://schemas.microsoft.com/office/drawing/2014/main" id="{FCA97EB9-3AE1-D5B0-1D53-E2311B5C2B20}"/>
                  </a:ext>
                </a:extLst>
              </p:cNvPr>
              <p:cNvSpPr/>
              <p:nvPr/>
            </p:nvSpPr>
            <p:spPr>
              <a:xfrm>
                <a:off x="2373575" y="3563325"/>
                <a:ext cx="320825" cy="263800"/>
              </a:xfrm>
              <a:custGeom>
                <a:avLst/>
                <a:gdLst/>
                <a:ahLst/>
                <a:cxnLst/>
                <a:rect l="l" t="t" r="r" b="b"/>
                <a:pathLst>
                  <a:path w="12833" h="10552" extrusionOk="0">
                    <a:moveTo>
                      <a:pt x="8773" y="0"/>
                    </a:moveTo>
                    <a:cubicBezTo>
                      <a:pt x="8773" y="0"/>
                      <a:pt x="7620" y="4712"/>
                      <a:pt x="1" y="5840"/>
                    </a:cubicBezTo>
                    <a:cubicBezTo>
                      <a:pt x="1" y="5840"/>
                      <a:pt x="1179" y="7820"/>
                      <a:pt x="3234" y="10552"/>
                    </a:cubicBezTo>
                    <a:cubicBezTo>
                      <a:pt x="5564" y="10476"/>
                      <a:pt x="10051" y="9624"/>
                      <a:pt x="12833" y="4436"/>
                    </a:cubicBezTo>
                    <a:cubicBezTo>
                      <a:pt x="12783" y="4386"/>
                      <a:pt x="12732" y="4336"/>
                      <a:pt x="12682" y="4261"/>
                    </a:cubicBezTo>
                    <a:cubicBezTo>
                      <a:pt x="11956" y="5339"/>
                      <a:pt x="10853" y="6517"/>
                      <a:pt x="9224" y="7118"/>
                    </a:cubicBezTo>
                    <a:cubicBezTo>
                      <a:pt x="8501" y="7380"/>
                      <a:pt x="7879" y="7496"/>
                      <a:pt x="7372" y="7496"/>
                    </a:cubicBezTo>
                    <a:cubicBezTo>
                      <a:pt x="5453" y="7496"/>
                      <a:pt x="5183" y="5830"/>
                      <a:pt x="7344" y="4085"/>
                    </a:cubicBezTo>
                    <a:cubicBezTo>
                      <a:pt x="8572" y="3083"/>
                      <a:pt x="9199" y="1905"/>
                      <a:pt x="9524" y="903"/>
                    </a:cubicBezTo>
                    <a:cubicBezTo>
                      <a:pt x="9048" y="351"/>
                      <a:pt x="8773" y="0"/>
                      <a:pt x="877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192;p53">
                <a:extLst>
                  <a:ext uri="{FF2B5EF4-FFF2-40B4-BE49-F238E27FC236}">
                    <a16:creationId xmlns:a16="http://schemas.microsoft.com/office/drawing/2014/main" id="{14F81377-CDFC-17AF-1C2A-3287E6AD36C1}"/>
                  </a:ext>
                </a:extLst>
              </p:cNvPr>
              <p:cNvSpPr/>
              <p:nvPr/>
            </p:nvSpPr>
            <p:spPr>
              <a:xfrm>
                <a:off x="2767050" y="4262225"/>
                <a:ext cx="1393525" cy="339975"/>
              </a:xfrm>
              <a:custGeom>
                <a:avLst/>
                <a:gdLst/>
                <a:ahLst/>
                <a:cxnLst/>
                <a:rect l="l" t="t" r="r" b="b"/>
                <a:pathLst>
                  <a:path w="55741" h="13599" extrusionOk="0">
                    <a:moveTo>
                      <a:pt x="52332" y="190"/>
                    </a:moveTo>
                    <a:cubicBezTo>
                      <a:pt x="52382" y="215"/>
                      <a:pt x="52457" y="265"/>
                      <a:pt x="52508" y="290"/>
                    </a:cubicBezTo>
                    <a:lnTo>
                      <a:pt x="51305" y="290"/>
                    </a:lnTo>
                    <a:cubicBezTo>
                      <a:pt x="51655" y="265"/>
                      <a:pt x="51981" y="240"/>
                      <a:pt x="52332" y="190"/>
                    </a:cubicBezTo>
                    <a:close/>
                    <a:moveTo>
                      <a:pt x="52151" y="0"/>
                    </a:moveTo>
                    <a:cubicBezTo>
                      <a:pt x="52107" y="0"/>
                      <a:pt x="52081" y="6"/>
                      <a:pt x="52081" y="14"/>
                    </a:cubicBezTo>
                    <a:cubicBezTo>
                      <a:pt x="52081" y="39"/>
                      <a:pt x="52107" y="64"/>
                      <a:pt x="52132" y="90"/>
                    </a:cubicBezTo>
                    <a:cubicBezTo>
                      <a:pt x="51580" y="90"/>
                      <a:pt x="51004" y="90"/>
                      <a:pt x="50452" y="115"/>
                    </a:cubicBezTo>
                    <a:lnTo>
                      <a:pt x="47345" y="190"/>
                    </a:lnTo>
                    <a:lnTo>
                      <a:pt x="44237" y="290"/>
                    </a:lnTo>
                    <a:lnTo>
                      <a:pt x="27746" y="290"/>
                    </a:lnTo>
                    <a:lnTo>
                      <a:pt x="11530" y="766"/>
                    </a:lnTo>
                    <a:lnTo>
                      <a:pt x="8071" y="766"/>
                    </a:lnTo>
                    <a:lnTo>
                      <a:pt x="4638" y="791"/>
                    </a:lnTo>
                    <a:cubicBezTo>
                      <a:pt x="3485" y="791"/>
                      <a:pt x="2332" y="816"/>
                      <a:pt x="1179" y="841"/>
                    </a:cubicBezTo>
                    <a:cubicBezTo>
                      <a:pt x="1881" y="892"/>
                      <a:pt x="2608" y="942"/>
                      <a:pt x="3309" y="992"/>
                    </a:cubicBezTo>
                    <a:lnTo>
                      <a:pt x="577" y="1067"/>
                    </a:lnTo>
                    <a:cubicBezTo>
                      <a:pt x="628" y="1117"/>
                      <a:pt x="678" y="1192"/>
                      <a:pt x="728" y="1242"/>
                    </a:cubicBezTo>
                    <a:cubicBezTo>
                      <a:pt x="828" y="1368"/>
                      <a:pt x="903" y="1518"/>
                      <a:pt x="1003" y="1643"/>
                    </a:cubicBezTo>
                    <a:lnTo>
                      <a:pt x="828" y="1643"/>
                    </a:lnTo>
                    <a:cubicBezTo>
                      <a:pt x="1129" y="2095"/>
                      <a:pt x="1379" y="2546"/>
                      <a:pt x="1555" y="3022"/>
                    </a:cubicBezTo>
                    <a:cubicBezTo>
                      <a:pt x="1705" y="3423"/>
                      <a:pt x="1831" y="3849"/>
                      <a:pt x="1906" y="4250"/>
                    </a:cubicBezTo>
                    <a:cubicBezTo>
                      <a:pt x="1931" y="4275"/>
                      <a:pt x="1931" y="4300"/>
                      <a:pt x="1931" y="4325"/>
                    </a:cubicBezTo>
                    <a:cubicBezTo>
                      <a:pt x="2031" y="4826"/>
                      <a:pt x="2056" y="5353"/>
                      <a:pt x="2031" y="5829"/>
                    </a:cubicBezTo>
                    <a:cubicBezTo>
                      <a:pt x="2031" y="5904"/>
                      <a:pt x="2031" y="5979"/>
                      <a:pt x="2031" y="6054"/>
                    </a:cubicBezTo>
                    <a:cubicBezTo>
                      <a:pt x="2006" y="6430"/>
                      <a:pt x="1956" y="6781"/>
                      <a:pt x="1881" y="7132"/>
                    </a:cubicBezTo>
                    <a:cubicBezTo>
                      <a:pt x="1806" y="7583"/>
                      <a:pt x="1680" y="8009"/>
                      <a:pt x="1530" y="8410"/>
                    </a:cubicBezTo>
                    <a:cubicBezTo>
                      <a:pt x="1354" y="8912"/>
                      <a:pt x="1154" y="9363"/>
                      <a:pt x="953" y="9764"/>
                    </a:cubicBezTo>
                    <a:cubicBezTo>
                      <a:pt x="803" y="10090"/>
                      <a:pt x="628" y="10365"/>
                      <a:pt x="477" y="10616"/>
                    </a:cubicBezTo>
                    <a:lnTo>
                      <a:pt x="778" y="10641"/>
                    </a:lnTo>
                    <a:cubicBezTo>
                      <a:pt x="352" y="11343"/>
                      <a:pt x="1" y="11769"/>
                      <a:pt x="1" y="11769"/>
                    </a:cubicBezTo>
                    <a:lnTo>
                      <a:pt x="27194" y="13548"/>
                    </a:lnTo>
                    <a:lnTo>
                      <a:pt x="28096" y="13598"/>
                    </a:lnTo>
                    <a:lnTo>
                      <a:pt x="51974" y="10792"/>
                    </a:lnTo>
                    <a:lnTo>
                      <a:pt x="51974" y="10792"/>
                    </a:lnTo>
                    <a:cubicBezTo>
                      <a:pt x="51956" y="10797"/>
                      <a:pt x="51956" y="10816"/>
                      <a:pt x="51956" y="10816"/>
                    </a:cubicBezTo>
                    <a:cubicBezTo>
                      <a:pt x="51956" y="10835"/>
                      <a:pt x="51993" y="10846"/>
                      <a:pt x="52058" y="10846"/>
                    </a:cubicBezTo>
                    <a:cubicBezTo>
                      <a:pt x="52171" y="10846"/>
                      <a:pt x="52369" y="10811"/>
                      <a:pt x="52608" y="10716"/>
                    </a:cubicBezTo>
                    <a:lnTo>
                      <a:pt x="53134" y="10666"/>
                    </a:lnTo>
                    <a:cubicBezTo>
                      <a:pt x="53259" y="10516"/>
                      <a:pt x="53360" y="10390"/>
                      <a:pt x="53485" y="10240"/>
                    </a:cubicBezTo>
                    <a:cubicBezTo>
                      <a:pt x="53936" y="9889"/>
                      <a:pt x="54412" y="9388"/>
                      <a:pt x="54763" y="8811"/>
                    </a:cubicBezTo>
                    <a:cubicBezTo>
                      <a:pt x="55214" y="8034"/>
                      <a:pt x="55490" y="7182"/>
                      <a:pt x="55590" y="6531"/>
                    </a:cubicBezTo>
                    <a:cubicBezTo>
                      <a:pt x="55640" y="6355"/>
                      <a:pt x="55665" y="6205"/>
                      <a:pt x="55665" y="6080"/>
                    </a:cubicBezTo>
                    <a:cubicBezTo>
                      <a:pt x="55691" y="5929"/>
                      <a:pt x="55716" y="5829"/>
                      <a:pt x="55716" y="5729"/>
                    </a:cubicBezTo>
                    <a:cubicBezTo>
                      <a:pt x="55716" y="5528"/>
                      <a:pt x="55741" y="5403"/>
                      <a:pt x="55741" y="5403"/>
                    </a:cubicBezTo>
                    <a:cubicBezTo>
                      <a:pt x="55741" y="5403"/>
                      <a:pt x="55741" y="5303"/>
                      <a:pt x="55716" y="5102"/>
                    </a:cubicBezTo>
                    <a:cubicBezTo>
                      <a:pt x="55716" y="4927"/>
                      <a:pt x="55691" y="4651"/>
                      <a:pt x="55640" y="4300"/>
                    </a:cubicBezTo>
                    <a:cubicBezTo>
                      <a:pt x="55540" y="3648"/>
                      <a:pt x="55315" y="2771"/>
                      <a:pt x="54863" y="1994"/>
                    </a:cubicBezTo>
                    <a:cubicBezTo>
                      <a:pt x="54663" y="1643"/>
                      <a:pt x="54437" y="1318"/>
                      <a:pt x="54162" y="1042"/>
                    </a:cubicBezTo>
                    <a:cubicBezTo>
                      <a:pt x="53836" y="566"/>
                      <a:pt x="53585" y="290"/>
                      <a:pt x="53585" y="290"/>
                    </a:cubicBezTo>
                    <a:lnTo>
                      <a:pt x="53159" y="290"/>
                    </a:lnTo>
                    <a:cubicBezTo>
                      <a:pt x="53034" y="240"/>
                      <a:pt x="52909" y="190"/>
                      <a:pt x="52808" y="140"/>
                    </a:cubicBezTo>
                    <a:cubicBezTo>
                      <a:pt x="53059" y="115"/>
                      <a:pt x="53310" y="90"/>
                      <a:pt x="53560" y="64"/>
                    </a:cubicBezTo>
                    <a:cubicBezTo>
                      <a:pt x="53234" y="64"/>
                      <a:pt x="52934" y="64"/>
                      <a:pt x="52608" y="90"/>
                    </a:cubicBezTo>
                    <a:cubicBezTo>
                      <a:pt x="52407" y="23"/>
                      <a:pt x="52240" y="0"/>
                      <a:pt x="5215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193;p53">
                <a:extLst>
                  <a:ext uri="{FF2B5EF4-FFF2-40B4-BE49-F238E27FC236}">
                    <a16:creationId xmlns:a16="http://schemas.microsoft.com/office/drawing/2014/main" id="{589DB24A-8060-DCD5-22B1-CC1D57791C24}"/>
                  </a:ext>
                </a:extLst>
              </p:cNvPr>
              <p:cNvSpPr/>
              <p:nvPr/>
            </p:nvSpPr>
            <p:spPr>
              <a:xfrm>
                <a:off x="2773325" y="4233750"/>
                <a:ext cx="1455550" cy="332725"/>
              </a:xfrm>
              <a:custGeom>
                <a:avLst/>
                <a:gdLst/>
                <a:ahLst/>
                <a:cxnLst/>
                <a:rect l="l" t="t" r="r" b="b"/>
                <a:pathLst>
                  <a:path w="58222" h="13309" extrusionOk="0">
                    <a:moveTo>
                      <a:pt x="27770" y="0"/>
                    </a:moveTo>
                    <a:lnTo>
                      <a:pt x="577" y="777"/>
                    </a:lnTo>
                    <a:cubicBezTo>
                      <a:pt x="4763" y="5815"/>
                      <a:pt x="1" y="11479"/>
                      <a:pt x="1" y="11479"/>
                    </a:cubicBezTo>
                    <a:lnTo>
                      <a:pt x="28096" y="13309"/>
                    </a:lnTo>
                    <a:lnTo>
                      <a:pt x="53134" y="10376"/>
                    </a:lnTo>
                    <a:cubicBezTo>
                      <a:pt x="58221" y="4838"/>
                      <a:pt x="53585" y="0"/>
                      <a:pt x="5358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194;p53">
                <a:extLst>
                  <a:ext uri="{FF2B5EF4-FFF2-40B4-BE49-F238E27FC236}">
                    <a16:creationId xmlns:a16="http://schemas.microsoft.com/office/drawing/2014/main" id="{13CD5FD8-E872-BFED-DF6A-65A3049C191D}"/>
                  </a:ext>
                </a:extLst>
              </p:cNvPr>
              <p:cNvSpPr/>
              <p:nvPr/>
            </p:nvSpPr>
            <p:spPr>
              <a:xfrm>
                <a:off x="2773325" y="4257550"/>
                <a:ext cx="776975" cy="307675"/>
              </a:xfrm>
              <a:custGeom>
                <a:avLst/>
                <a:gdLst/>
                <a:ahLst/>
                <a:cxnLst/>
                <a:rect l="l" t="t" r="r" b="b"/>
                <a:pathLst>
                  <a:path w="31079" h="12307" extrusionOk="0">
                    <a:moveTo>
                      <a:pt x="727" y="1"/>
                    </a:moveTo>
                    <a:lnTo>
                      <a:pt x="727" y="1"/>
                    </a:lnTo>
                    <a:cubicBezTo>
                      <a:pt x="4637" y="5013"/>
                      <a:pt x="1" y="10527"/>
                      <a:pt x="1" y="10527"/>
                    </a:cubicBezTo>
                    <a:lnTo>
                      <a:pt x="27194" y="12307"/>
                    </a:lnTo>
                    <a:cubicBezTo>
                      <a:pt x="28572" y="11730"/>
                      <a:pt x="31078" y="10151"/>
                      <a:pt x="30803" y="5966"/>
                    </a:cubicBezTo>
                    <a:cubicBezTo>
                      <a:pt x="30431" y="670"/>
                      <a:pt x="27024" y="476"/>
                      <a:pt x="26527" y="476"/>
                    </a:cubicBezTo>
                    <a:cubicBezTo>
                      <a:pt x="26488" y="476"/>
                      <a:pt x="26467" y="477"/>
                      <a:pt x="26467" y="477"/>
                    </a:cubicBezTo>
                    <a:lnTo>
                      <a:pt x="727" y="1"/>
                    </a:ln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195;p53">
                <a:extLst>
                  <a:ext uri="{FF2B5EF4-FFF2-40B4-BE49-F238E27FC236}">
                    <a16:creationId xmlns:a16="http://schemas.microsoft.com/office/drawing/2014/main" id="{1B9D2982-C8E4-17A7-9C8D-A5F4ECA1521B}"/>
                  </a:ext>
                </a:extLst>
              </p:cNvPr>
              <p:cNvSpPr/>
              <p:nvPr/>
            </p:nvSpPr>
            <p:spPr>
              <a:xfrm>
                <a:off x="2792125" y="4270100"/>
                <a:ext cx="748150" cy="266300"/>
              </a:xfrm>
              <a:custGeom>
                <a:avLst/>
                <a:gdLst/>
                <a:ahLst/>
                <a:cxnLst/>
                <a:rect l="l" t="t" r="r" b="b"/>
                <a:pathLst>
                  <a:path w="29926" h="10652" extrusionOk="0">
                    <a:moveTo>
                      <a:pt x="326" y="0"/>
                    </a:moveTo>
                    <a:cubicBezTo>
                      <a:pt x="2707" y="3509"/>
                      <a:pt x="1078" y="7218"/>
                      <a:pt x="0" y="8973"/>
                    </a:cubicBezTo>
                    <a:lnTo>
                      <a:pt x="25539" y="10652"/>
                    </a:lnTo>
                    <a:cubicBezTo>
                      <a:pt x="25539" y="10652"/>
                      <a:pt x="25545" y="10652"/>
                      <a:pt x="25555" y="10652"/>
                    </a:cubicBezTo>
                    <a:cubicBezTo>
                      <a:pt x="25790" y="10652"/>
                      <a:pt x="28526" y="10560"/>
                      <a:pt x="29174" y="6291"/>
                    </a:cubicBezTo>
                    <a:cubicBezTo>
                      <a:pt x="29925" y="1429"/>
                      <a:pt x="26016" y="852"/>
                      <a:pt x="26016" y="852"/>
                    </a:cubicBezTo>
                    <a:lnTo>
                      <a:pt x="32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196;p53">
                <a:extLst>
                  <a:ext uri="{FF2B5EF4-FFF2-40B4-BE49-F238E27FC236}">
                    <a16:creationId xmlns:a16="http://schemas.microsoft.com/office/drawing/2014/main" id="{FC748AB0-4872-A3E7-7AE1-4CE4422F5A89}"/>
                  </a:ext>
                </a:extLst>
              </p:cNvPr>
              <p:cNvSpPr/>
              <p:nvPr/>
            </p:nvSpPr>
            <p:spPr>
              <a:xfrm>
                <a:off x="2875450" y="4233750"/>
                <a:ext cx="1237500" cy="37000"/>
              </a:xfrm>
              <a:custGeom>
                <a:avLst/>
                <a:gdLst/>
                <a:ahLst/>
                <a:cxnLst/>
                <a:rect l="l" t="t" r="r" b="b"/>
                <a:pathLst>
                  <a:path w="49500" h="1480" extrusionOk="0">
                    <a:moveTo>
                      <a:pt x="23685" y="0"/>
                    </a:moveTo>
                    <a:lnTo>
                      <a:pt x="1" y="677"/>
                    </a:lnTo>
                    <a:lnTo>
                      <a:pt x="24061" y="1479"/>
                    </a:lnTo>
                    <a:lnTo>
                      <a:pt x="4950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197;p53">
                <a:extLst>
                  <a:ext uri="{FF2B5EF4-FFF2-40B4-BE49-F238E27FC236}">
                    <a16:creationId xmlns:a16="http://schemas.microsoft.com/office/drawing/2014/main" id="{0023E6AA-84D9-E24B-468A-21A528D246CE}"/>
                  </a:ext>
                </a:extLst>
              </p:cNvPr>
              <p:cNvSpPr/>
              <p:nvPr/>
            </p:nvSpPr>
            <p:spPr>
              <a:xfrm>
                <a:off x="2785850" y="4267575"/>
                <a:ext cx="748150" cy="266325"/>
              </a:xfrm>
              <a:custGeom>
                <a:avLst/>
                <a:gdLst/>
                <a:ahLst/>
                <a:cxnLst/>
                <a:rect l="l" t="t" r="r" b="b"/>
                <a:pathLst>
                  <a:path w="29926" h="10653" extrusionOk="0">
                    <a:moveTo>
                      <a:pt x="327" y="1"/>
                    </a:moveTo>
                    <a:lnTo>
                      <a:pt x="327" y="1"/>
                    </a:lnTo>
                    <a:cubicBezTo>
                      <a:pt x="2708" y="3535"/>
                      <a:pt x="1079" y="7219"/>
                      <a:pt x="1" y="8973"/>
                    </a:cubicBezTo>
                    <a:lnTo>
                      <a:pt x="25540" y="10653"/>
                    </a:lnTo>
                    <a:cubicBezTo>
                      <a:pt x="25540" y="10653"/>
                      <a:pt x="25545" y="10653"/>
                      <a:pt x="25556" y="10653"/>
                    </a:cubicBezTo>
                    <a:cubicBezTo>
                      <a:pt x="25790" y="10653"/>
                      <a:pt x="28526" y="10561"/>
                      <a:pt x="29174" y="6292"/>
                    </a:cubicBezTo>
                    <a:cubicBezTo>
                      <a:pt x="29926" y="1429"/>
                      <a:pt x="26016" y="853"/>
                      <a:pt x="26016" y="853"/>
                    </a:cubicBezTo>
                    <a:lnTo>
                      <a:pt x="32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198;p53">
                <a:extLst>
                  <a:ext uri="{FF2B5EF4-FFF2-40B4-BE49-F238E27FC236}">
                    <a16:creationId xmlns:a16="http://schemas.microsoft.com/office/drawing/2014/main" id="{8AE2D8FB-862C-C346-7FA6-502C4B98ADB6}"/>
                  </a:ext>
                </a:extLst>
              </p:cNvPr>
              <p:cNvSpPr/>
              <p:nvPr/>
            </p:nvSpPr>
            <p:spPr>
              <a:xfrm>
                <a:off x="2800275" y="4270100"/>
                <a:ext cx="740000" cy="256900"/>
              </a:xfrm>
              <a:custGeom>
                <a:avLst/>
                <a:gdLst/>
                <a:ahLst/>
                <a:cxnLst/>
                <a:rect l="l" t="t" r="r" b="b"/>
                <a:pathLst>
                  <a:path w="29600" h="10276" extrusionOk="0">
                    <a:moveTo>
                      <a:pt x="0" y="0"/>
                    </a:moveTo>
                    <a:lnTo>
                      <a:pt x="0" y="0"/>
                    </a:lnTo>
                    <a:cubicBezTo>
                      <a:pt x="276" y="401"/>
                      <a:pt x="502" y="827"/>
                      <a:pt x="677" y="1228"/>
                    </a:cubicBezTo>
                    <a:lnTo>
                      <a:pt x="24411" y="2030"/>
                    </a:lnTo>
                    <a:cubicBezTo>
                      <a:pt x="24411" y="2030"/>
                      <a:pt x="28296" y="2607"/>
                      <a:pt x="27569" y="7469"/>
                    </a:cubicBezTo>
                    <a:cubicBezTo>
                      <a:pt x="27369" y="8747"/>
                      <a:pt x="26993" y="9649"/>
                      <a:pt x="26542" y="10276"/>
                    </a:cubicBezTo>
                    <a:cubicBezTo>
                      <a:pt x="27419" y="9800"/>
                      <a:pt x="28472" y="8747"/>
                      <a:pt x="28848" y="6291"/>
                    </a:cubicBezTo>
                    <a:cubicBezTo>
                      <a:pt x="29599" y="1429"/>
                      <a:pt x="25690" y="852"/>
                      <a:pt x="25690" y="852"/>
                    </a:cubicBezTo>
                    <a:lnTo>
                      <a:pt x="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199;p53">
                <a:extLst>
                  <a:ext uri="{FF2B5EF4-FFF2-40B4-BE49-F238E27FC236}">
                    <a16:creationId xmlns:a16="http://schemas.microsoft.com/office/drawing/2014/main" id="{4F35CD0E-A0E8-80BA-BE4E-48BA9573ACE8}"/>
                  </a:ext>
                </a:extLst>
              </p:cNvPr>
              <p:cNvSpPr/>
              <p:nvPr/>
            </p:nvSpPr>
            <p:spPr>
              <a:xfrm>
                <a:off x="2820325" y="4377850"/>
                <a:ext cx="95350" cy="26975"/>
              </a:xfrm>
              <a:custGeom>
                <a:avLst/>
                <a:gdLst/>
                <a:ahLst/>
                <a:cxnLst/>
                <a:rect l="l" t="t" r="r" b="b"/>
                <a:pathLst>
                  <a:path w="3814" h="1079" extrusionOk="0">
                    <a:moveTo>
                      <a:pt x="151" y="1"/>
                    </a:moveTo>
                    <a:cubicBezTo>
                      <a:pt x="126" y="377"/>
                      <a:pt x="76" y="728"/>
                      <a:pt x="0" y="1079"/>
                    </a:cubicBezTo>
                    <a:cubicBezTo>
                      <a:pt x="1214" y="970"/>
                      <a:pt x="2934" y="843"/>
                      <a:pt x="3539" y="843"/>
                    </a:cubicBezTo>
                    <a:cubicBezTo>
                      <a:pt x="3633" y="843"/>
                      <a:pt x="3701" y="846"/>
                      <a:pt x="3735" y="853"/>
                    </a:cubicBezTo>
                    <a:cubicBezTo>
                      <a:pt x="3746" y="855"/>
                      <a:pt x="3753" y="856"/>
                      <a:pt x="3755" y="856"/>
                    </a:cubicBezTo>
                    <a:cubicBezTo>
                      <a:pt x="3814" y="856"/>
                      <a:pt x="1544" y="313"/>
                      <a:pt x="1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200;p53">
                <a:extLst>
                  <a:ext uri="{FF2B5EF4-FFF2-40B4-BE49-F238E27FC236}">
                    <a16:creationId xmlns:a16="http://schemas.microsoft.com/office/drawing/2014/main" id="{DAB41DB8-9348-BD72-878C-55349487AFBA}"/>
                  </a:ext>
                </a:extLst>
              </p:cNvPr>
              <p:cNvSpPr/>
              <p:nvPr/>
            </p:nvSpPr>
            <p:spPr>
              <a:xfrm>
                <a:off x="2821575" y="4334625"/>
                <a:ext cx="504400" cy="53275"/>
              </a:xfrm>
              <a:custGeom>
                <a:avLst/>
                <a:gdLst/>
                <a:ahLst/>
                <a:cxnLst/>
                <a:rect l="l" t="t" r="r" b="b"/>
                <a:pathLst>
                  <a:path w="20176" h="2131" extrusionOk="0">
                    <a:moveTo>
                      <a:pt x="0" y="1"/>
                    </a:moveTo>
                    <a:lnTo>
                      <a:pt x="0" y="1"/>
                    </a:lnTo>
                    <a:cubicBezTo>
                      <a:pt x="101" y="502"/>
                      <a:pt x="126" y="1028"/>
                      <a:pt x="101" y="1504"/>
                    </a:cubicBezTo>
                    <a:lnTo>
                      <a:pt x="20176" y="2131"/>
                    </a:lnTo>
                    <a:lnTo>
                      <a:pt x="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201;p53">
                <a:extLst>
                  <a:ext uri="{FF2B5EF4-FFF2-40B4-BE49-F238E27FC236}">
                    <a16:creationId xmlns:a16="http://schemas.microsoft.com/office/drawing/2014/main" id="{2D90BDE3-F81B-688F-382E-6D525ED8F582}"/>
                  </a:ext>
                </a:extLst>
              </p:cNvPr>
              <p:cNvSpPr/>
              <p:nvPr/>
            </p:nvSpPr>
            <p:spPr>
              <a:xfrm>
                <a:off x="2797775" y="4436750"/>
                <a:ext cx="626575" cy="57675"/>
              </a:xfrm>
              <a:custGeom>
                <a:avLst/>
                <a:gdLst/>
                <a:ahLst/>
                <a:cxnLst/>
                <a:rect l="l" t="t" r="r" b="b"/>
                <a:pathLst>
                  <a:path w="25063" h="2307" extrusionOk="0">
                    <a:moveTo>
                      <a:pt x="577" y="1"/>
                    </a:moveTo>
                    <a:cubicBezTo>
                      <a:pt x="401" y="502"/>
                      <a:pt x="201" y="953"/>
                      <a:pt x="0" y="1354"/>
                    </a:cubicBezTo>
                    <a:lnTo>
                      <a:pt x="25063" y="2307"/>
                    </a:lnTo>
                    <a:lnTo>
                      <a:pt x="577"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202;p53">
                <a:extLst>
                  <a:ext uri="{FF2B5EF4-FFF2-40B4-BE49-F238E27FC236}">
                    <a16:creationId xmlns:a16="http://schemas.microsoft.com/office/drawing/2014/main" id="{C4C49042-B3BD-0802-52E9-5FFC3E0472DA}"/>
                  </a:ext>
                </a:extLst>
              </p:cNvPr>
              <p:cNvSpPr/>
              <p:nvPr/>
            </p:nvSpPr>
            <p:spPr>
              <a:xfrm>
                <a:off x="2812175" y="4302050"/>
                <a:ext cx="340250" cy="38875"/>
              </a:xfrm>
              <a:custGeom>
                <a:avLst/>
                <a:gdLst/>
                <a:ahLst/>
                <a:cxnLst/>
                <a:rect l="l" t="t" r="r" b="b"/>
                <a:pathLst>
                  <a:path w="13610" h="1555" extrusionOk="0">
                    <a:moveTo>
                      <a:pt x="1" y="0"/>
                    </a:moveTo>
                    <a:lnTo>
                      <a:pt x="1" y="0"/>
                    </a:lnTo>
                    <a:cubicBezTo>
                      <a:pt x="176" y="401"/>
                      <a:pt x="301" y="827"/>
                      <a:pt x="376" y="1228"/>
                    </a:cubicBezTo>
                    <a:lnTo>
                      <a:pt x="13610" y="1554"/>
                    </a:lnTo>
                    <a:lnTo>
                      <a:pt x="13610" y="1554"/>
                    </a:lnTo>
                    <a:lnTo>
                      <a:pt x="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203;p53">
                <a:extLst>
                  <a:ext uri="{FF2B5EF4-FFF2-40B4-BE49-F238E27FC236}">
                    <a16:creationId xmlns:a16="http://schemas.microsoft.com/office/drawing/2014/main" id="{1C01DB24-6BB3-92CC-CAED-BB6C130B6FC6}"/>
                  </a:ext>
                </a:extLst>
              </p:cNvPr>
              <p:cNvSpPr/>
              <p:nvPr/>
            </p:nvSpPr>
            <p:spPr>
              <a:xfrm>
                <a:off x="3530850" y="4274825"/>
                <a:ext cx="649275" cy="276625"/>
              </a:xfrm>
              <a:custGeom>
                <a:avLst/>
                <a:gdLst/>
                <a:ahLst/>
                <a:cxnLst/>
                <a:rect l="l" t="t" r="r" b="b"/>
                <a:pathLst>
                  <a:path w="25971" h="11065" extrusionOk="0">
                    <a:moveTo>
                      <a:pt x="23337" y="0"/>
                    </a:moveTo>
                    <a:cubicBezTo>
                      <a:pt x="23334" y="0"/>
                      <a:pt x="23332" y="4"/>
                      <a:pt x="23334" y="12"/>
                    </a:cubicBezTo>
                    <a:cubicBezTo>
                      <a:pt x="23735" y="1666"/>
                      <a:pt x="23334" y="3696"/>
                      <a:pt x="23334" y="3696"/>
                    </a:cubicBezTo>
                    <a:lnTo>
                      <a:pt x="3660" y="4448"/>
                    </a:lnTo>
                    <a:cubicBezTo>
                      <a:pt x="2883" y="2418"/>
                      <a:pt x="251" y="1290"/>
                      <a:pt x="251" y="1290"/>
                    </a:cubicBezTo>
                    <a:lnTo>
                      <a:pt x="251" y="1290"/>
                    </a:lnTo>
                    <a:cubicBezTo>
                      <a:pt x="4387" y="6277"/>
                      <a:pt x="1" y="11064"/>
                      <a:pt x="1" y="11064"/>
                    </a:cubicBezTo>
                    <a:lnTo>
                      <a:pt x="22958" y="8232"/>
                    </a:lnTo>
                    <a:cubicBezTo>
                      <a:pt x="25971" y="3810"/>
                      <a:pt x="23448" y="0"/>
                      <a:pt x="23337"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204;p53">
                <a:extLst>
                  <a:ext uri="{FF2B5EF4-FFF2-40B4-BE49-F238E27FC236}">
                    <a16:creationId xmlns:a16="http://schemas.microsoft.com/office/drawing/2014/main" id="{4E57F320-AD3F-26B5-0201-B6D0DCC91211}"/>
                  </a:ext>
                </a:extLst>
              </p:cNvPr>
              <p:cNvSpPr/>
              <p:nvPr/>
            </p:nvSpPr>
            <p:spPr>
              <a:xfrm>
                <a:off x="3735125" y="4439900"/>
                <a:ext cx="77700" cy="42000"/>
              </a:xfrm>
              <a:custGeom>
                <a:avLst/>
                <a:gdLst/>
                <a:ahLst/>
                <a:cxnLst/>
                <a:rect l="l" t="t" r="r" b="b"/>
                <a:pathLst>
                  <a:path w="3108" h="1680" extrusionOk="0">
                    <a:moveTo>
                      <a:pt x="1654" y="0"/>
                    </a:moveTo>
                    <a:cubicBezTo>
                      <a:pt x="827" y="25"/>
                      <a:pt x="100" y="401"/>
                      <a:pt x="50" y="852"/>
                    </a:cubicBezTo>
                    <a:cubicBezTo>
                      <a:pt x="0" y="1303"/>
                      <a:pt x="627" y="1679"/>
                      <a:pt x="1454" y="1679"/>
                    </a:cubicBezTo>
                    <a:cubicBezTo>
                      <a:pt x="2281" y="1679"/>
                      <a:pt x="3008" y="1303"/>
                      <a:pt x="3058" y="852"/>
                    </a:cubicBezTo>
                    <a:cubicBezTo>
                      <a:pt x="3108" y="376"/>
                      <a:pt x="2481" y="0"/>
                      <a:pt x="1654"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205;p53">
                <a:extLst>
                  <a:ext uri="{FF2B5EF4-FFF2-40B4-BE49-F238E27FC236}">
                    <a16:creationId xmlns:a16="http://schemas.microsoft.com/office/drawing/2014/main" id="{F39E8427-BBBB-8654-27BD-343AB2FC0465}"/>
                  </a:ext>
                </a:extLst>
              </p:cNvPr>
              <p:cNvSpPr/>
              <p:nvPr/>
            </p:nvSpPr>
            <p:spPr>
              <a:xfrm>
                <a:off x="3656175" y="4452425"/>
                <a:ext cx="55150" cy="30100"/>
              </a:xfrm>
              <a:custGeom>
                <a:avLst/>
                <a:gdLst/>
                <a:ahLst/>
                <a:cxnLst/>
                <a:rect l="l" t="t" r="r" b="b"/>
                <a:pathLst>
                  <a:path w="2206" h="1204" extrusionOk="0">
                    <a:moveTo>
                      <a:pt x="1178" y="0"/>
                    </a:moveTo>
                    <a:cubicBezTo>
                      <a:pt x="577" y="0"/>
                      <a:pt x="75" y="276"/>
                      <a:pt x="25" y="602"/>
                    </a:cubicBezTo>
                    <a:cubicBezTo>
                      <a:pt x="0" y="928"/>
                      <a:pt x="426" y="1203"/>
                      <a:pt x="1028" y="1203"/>
                    </a:cubicBezTo>
                    <a:cubicBezTo>
                      <a:pt x="1629" y="1178"/>
                      <a:pt x="2130" y="928"/>
                      <a:pt x="2181" y="602"/>
                    </a:cubicBezTo>
                    <a:cubicBezTo>
                      <a:pt x="2206" y="251"/>
                      <a:pt x="1754" y="0"/>
                      <a:pt x="1178"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206;p53">
                <a:extLst>
                  <a:ext uri="{FF2B5EF4-FFF2-40B4-BE49-F238E27FC236}">
                    <a16:creationId xmlns:a16="http://schemas.microsoft.com/office/drawing/2014/main" id="{DE1E4410-18E2-1B95-1C01-358D05799B85}"/>
                  </a:ext>
                </a:extLst>
              </p:cNvPr>
              <p:cNvSpPr/>
              <p:nvPr/>
            </p:nvSpPr>
            <p:spPr>
              <a:xfrm>
                <a:off x="3468825" y="4268950"/>
                <a:ext cx="94625" cy="288000"/>
              </a:xfrm>
              <a:custGeom>
                <a:avLst/>
                <a:gdLst/>
                <a:ahLst/>
                <a:cxnLst/>
                <a:rect l="l" t="t" r="r" b="b"/>
                <a:pathLst>
                  <a:path w="3785" h="11520" extrusionOk="0">
                    <a:moveTo>
                      <a:pt x="195" y="1"/>
                    </a:moveTo>
                    <a:cubicBezTo>
                      <a:pt x="140" y="1"/>
                      <a:pt x="107" y="8"/>
                      <a:pt x="101" y="21"/>
                    </a:cubicBezTo>
                    <a:cubicBezTo>
                      <a:pt x="101" y="96"/>
                      <a:pt x="502" y="247"/>
                      <a:pt x="978" y="623"/>
                    </a:cubicBezTo>
                    <a:cubicBezTo>
                      <a:pt x="1479" y="998"/>
                      <a:pt x="2005" y="1675"/>
                      <a:pt x="2331" y="2452"/>
                    </a:cubicBezTo>
                    <a:cubicBezTo>
                      <a:pt x="2657" y="3204"/>
                      <a:pt x="2782" y="4056"/>
                      <a:pt x="2832" y="4683"/>
                    </a:cubicBezTo>
                    <a:cubicBezTo>
                      <a:pt x="2857" y="5009"/>
                      <a:pt x="2857" y="5259"/>
                      <a:pt x="2857" y="5460"/>
                    </a:cubicBezTo>
                    <a:cubicBezTo>
                      <a:pt x="2857" y="5635"/>
                      <a:pt x="2857" y="5735"/>
                      <a:pt x="2857" y="5735"/>
                    </a:cubicBezTo>
                    <a:cubicBezTo>
                      <a:pt x="2857" y="5735"/>
                      <a:pt x="2857" y="5861"/>
                      <a:pt x="2857" y="6036"/>
                    </a:cubicBezTo>
                    <a:cubicBezTo>
                      <a:pt x="2857" y="6136"/>
                      <a:pt x="2857" y="6237"/>
                      <a:pt x="2832" y="6362"/>
                    </a:cubicBezTo>
                    <a:cubicBezTo>
                      <a:pt x="2832" y="6487"/>
                      <a:pt x="2832" y="6638"/>
                      <a:pt x="2807" y="6813"/>
                    </a:cubicBezTo>
                    <a:cubicBezTo>
                      <a:pt x="2732" y="7440"/>
                      <a:pt x="2582" y="8267"/>
                      <a:pt x="2231" y="9044"/>
                    </a:cubicBezTo>
                    <a:cubicBezTo>
                      <a:pt x="1905" y="9821"/>
                      <a:pt x="1379" y="10497"/>
                      <a:pt x="878" y="10873"/>
                    </a:cubicBezTo>
                    <a:cubicBezTo>
                      <a:pt x="401" y="11274"/>
                      <a:pt x="0" y="11425"/>
                      <a:pt x="0" y="11500"/>
                    </a:cubicBezTo>
                    <a:cubicBezTo>
                      <a:pt x="6" y="11512"/>
                      <a:pt x="38" y="11520"/>
                      <a:pt x="91" y="11520"/>
                    </a:cubicBezTo>
                    <a:cubicBezTo>
                      <a:pt x="255" y="11520"/>
                      <a:pt x="623" y="11445"/>
                      <a:pt x="1078" y="11199"/>
                    </a:cubicBezTo>
                    <a:cubicBezTo>
                      <a:pt x="1680" y="10873"/>
                      <a:pt x="2356" y="10197"/>
                      <a:pt x="2807" y="9369"/>
                    </a:cubicBezTo>
                    <a:cubicBezTo>
                      <a:pt x="3258" y="8542"/>
                      <a:pt x="3534" y="7640"/>
                      <a:pt x="3634" y="6938"/>
                    </a:cubicBezTo>
                    <a:cubicBezTo>
                      <a:pt x="3685" y="6763"/>
                      <a:pt x="3685" y="6587"/>
                      <a:pt x="3710" y="6462"/>
                    </a:cubicBezTo>
                    <a:cubicBezTo>
                      <a:pt x="3735" y="6312"/>
                      <a:pt x="3760" y="6186"/>
                      <a:pt x="3760" y="6086"/>
                    </a:cubicBezTo>
                    <a:cubicBezTo>
                      <a:pt x="3760" y="5886"/>
                      <a:pt x="3785" y="5760"/>
                      <a:pt x="3785" y="5760"/>
                    </a:cubicBezTo>
                    <a:cubicBezTo>
                      <a:pt x="3785" y="5760"/>
                      <a:pt x="3760" y="5635"/>
                      <a:pt x="3760" y="5435"/>
                    </a:cubicBezTo>
                    <a:cubicBezTo>
                      <a:pt x="3760" y="5234"/>
                      <a:pt x="3735" y="4933"/>
                      <a:pt x="3685" y="4582"/>
                    </a:cubicBezTo>
                    <a:cubicBezTo>
                      <a:pt x="3584" y="3881"/>
                      <a:pt x="3359" y="2953"/>
                      <a:pt x="2908" y="2126"/>
                    </a:cubicBezTo>
                    <a:cubicBezTo>
                      <a:pt x="2456" y="1299"/>
                      <a:pt x="1780" y="623"/>
                      <a:pt x="1178" y="297"/>
                    </a:cubicBezTo>
                    <a:cubicBezTo>
                      <a:pt x="727" y="71"/>
                      <a:pt x="361" y="1"/>
                      <a:pt x="195"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207;p53">
                <a:extLst>
                  <a:ext uri="{FF2B5EF4-FFF2-40B4-BE49-F238E27FC236}">
                    <a16:creationId xmlns:a16="http://schemas.microsoft.com/office/drawing/2014/main" id="{DC1CEF20-04C0-0CC9-813C-75AB7E8876B5}"/>
                  </a:ext>
                </a:extLst>
              </p:cNvPr>
              <p:cNvSpPr/>
              <p:nvPr/>
            </p:nvSpPr>
            <p:spPr>
              <a:xfrm>
                <a:off x="2802775" y="4228100"/>
                <a:ext cx="1309550" cy="49525"/>
              </a:xfrm>
              <a:custGeom>
                <a:avLst/>
                <a:gdLst/>
                <a:ahLst/>
                <a:cxnLst/>
                <a:rect l="l" t="t" r="r" b="b"/>
                <a:pathLst>
                  <a:path w="52382" h="1981" extrusionOk="0">
                    <a:moveTo>
                      <a:pt x="52382" y="1"/>
                    </a:moveTo>
                    <a:lnTo>
                      <a:pt x="52382" y="1"/>
                    </a:lnTo>
                    <a:cubicBezTo>
                      <a:pt x="51354" y="26"/>
                      <a:pt x="50302" y="26"/>
                      <a:pt x="49274" y="51"/>
                    </a:cubicBezTo>
                    <a:lnTo>
                      <a:pt x="46166" y="126"/>
                    </a:lnTo>
                    <a:lnTo>
                      <a:pt x="43058" y="226"/>
                    </a:lnTo>
                    <a:cubicBezTo>
                      <a:pt x="42031" y="277"/>
                      <a:pt x="40978" y="302"/>
                      <a:pt x="39951" y="352"/>
                    </a:cubicBezTo>
                    <a:lnTo>
                      <a:pt x="36843" y="477"/>
                    </a:lnTo>
                    <a:lnTo>
                      <a:pt x="33735" y="627"/>
                    </a:lnTo>
                    <a:cubicBezTo>
                      <a:pt x="31683" y="728"/>
                      <a:pt x="29607" y="853"/>
                      <a:pt x="27555" y="978"/>
                    </a:cubicBezTo>
                    <a:lnTo>
                      <a:pt x="27555" y="978"/>
                    </a:lnTo>
                    <a:cubicBezTo>
                      <a:pt x="26407" y="928"/>
                      <a:pt x="25259" y="903"/>
                      <a:pt x="24136" y="878"/>
                    </a:cubicBezTo>
                    <a:lnTo>
                      <a:pt x="20677" y="803"/>
                    </a:lnTo>
                    <a:lnTo>
                      <a:pt x="17244" y="753"/>
                    </a:lnTo>
                    <a:cubicBezTo>
                      <a:pt x="16091" y="753"/>
                      <a:pt x="14938" y="728"/>
                      <a:pt x="13785" y="728"/>
                    </a:cubicBezTo>
                    <a:lnTo>
                      <a:pt x="10351" y="703"/>
                    </a:lnTo>
                    <a:lnTo>
                      <a:pt x="6893" y="703"/>
                    </a:lnTo>
                    <a:lnTo>
                      <a:pt x="3459" y="728"/>
                    </a:lnTo>
                    <a:cubicBezTo>
                      <a:pt x="2306" y="728"/>
                      <a:pt x="1153" y="753"/>
                      <a:pt x="1" y="778"/>
                    </a:cubicBezTo>
                    <a:cubicBezTo>
                      <a:pt x="1153" y="878"/>
                      <a:pt x="2306" y="953"/>
                      <a:pt x="3459" y="1028"/>
                    </a:cubicBezTo>
                    <a:lnTo>
                      <a:pt x="6893" y="1204"/>
                    </a:lnTo>
                    <a:lnTo>
                      <a:pt x="10326" y="1379"/>
                    </a:lnTo>
                    <a:lnTo>
                      <a:pt x="13785" y="1555"/>
                    </a:lnTo>
                    <a:cubicBezTo>
                      <a:pt x="14913" y="1605"/>
                      <a:pt x="16066" y="1630"/>
                      <a:pt x="17219" y="1680"/>
                    </a:cubicBezTo>
                    <a:lnTo>
                      <a:pt x="20652" y="1805"/>
                    </a:lnTo>
                    <a:lnTo>
                      <a:pt x="24111" y="1906"/>
                    </a:lnTo>
                    <a:cubicBezTo>
                      <a:pt x="25264" y="1931"/>
                      <a:pt x="26392" y="1981"/>
                      <a:pt x="27545" y="1981"/>
                    </a:cubicBezTo>
                    <a:lnTo>
                      <a:pt x="27595" y="1981"/>
                    </a:lnTo>
                    <a:cubicBezTo>
                      <a:pt x="29650" y="1856"/>
                      <a:pt x="31730" y="1730"/>
                      <a:pt x="33785" y="1580"/>
                    </a:cubicBezTo>
                    <a:lnTo>
                      <a:pt x="36893" y="1379"/>
                    </a:lnTo>
                    <a:lnTo>
                      <a:pt x="40001" y="1129"/>
                    </a:lnTo>
                    <a:cubicBezTo>
                      <a:pt x="41028" y="1054"/>
                      <a:pt x="42056" y="978"/>
                      <a:pt x="43084" y="878"/>
                    </a:cubicBezTo>
                    <a:lnTo>
                      <a:pt x="46191" y="602"/>
                    </a:lnTo>
                    <a:lnTo>
                      <a:pt x="49274" y="327"/>
                    </a:lnTo>
                    <a:cubicBezTo>
                      <a:pt x="50327" y="226"/>
                      <a:pt x="51354" y="126"/>
                      <a:pt x="52382"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208;p53">
                <a:extLst>
                  <a:ext uri="{FF2B5EF4-FFF2-40B4-BE49-F238E27FC236}">
                    <a16:creationId xmlns:a16="http://schemas.microsoft.com/office/drawing/2014/main" id="{259748D6-84B1-7B2B-0F1A-24B922718DEF}"/>
                  </a:ext>
                </a:extLst>
              </p:cNvPr>
              <p:cNvSpPr/>
              <p:nvPr/>
            </p:nvSpPr>
            <p:spPr>
              <a:xfrm>
                <a:off x="2810925" y="4459850"/>
                <a:ext cx="357800" cy="33175"/>
              </a:xfrm>
              <a:custGeom>
                <a:avLst/>
                <a:gdLst/>
                <a:ahLst/>
                <a:cxnLst/>
                <a:rect l="l" t="t" r="r" b="b"/>
                <a:pathLst>
                  <a:path w="14312" h="1327" extrusionOk="0">
                    <a:moveTo>
                      <a:pt x="236" y="0"/>
                    </a:moveTo>
                    <a:cubicBezTo>
                      <a:pt x="93" y="0"/>
                      <a:pt x="11" y="8"/>
                      <a:pt x="0" y="29"/>
                    </a:cubicBezTo>
                    <a:cubicBezTo>
                      <a:pt x="0" y="54"/>
                      <a:pt x="452" y="129"/>
                      <a:pt x="1128" y="205"/>
                    </a:cubicBezTo>
                    <a:cubicBezTo>
                      <a:pt x="1780" y="305"/>
                      <a:pt x="2682" y="405"/>
                      <a:pt x="3559" y="505"/>
                    </a:cubicBezTo>
                    <a:cubicBezTo>
                      <a:pt x="5339" y="706"/>
                      <a:pt x="7118" y="906"/>
                      <a:pt x="7118" y="906"/>
                    </a:cubicBezTo>
                    <a:cubicBezTo>
                      <a:pt x="7118" y="906"/>
                      <a:pt x="8923" y="1032"/>
                      <a:pt x="10727" y="1157"/>
                    </a:cubicBezTo>
                    <a:cubicBezTo>
                      <a:pt x="11604" y="1207"/>
                      <a:pt x="12507" y="1257"/>
                      <a:pt x="13183" y="1307"/>
                    </a:cubicBezTo>
                    <a:cubicBezTo>
                      <a:pt x="13522" y="1320"/>
                      <a:pt x="13804" y="1326"/>
                      <a:pt x="14001" y="1326"/>
                    </a:cubicBezTo>
                    <a:cubicBezTo>
                      <a:pt x="14198" y="1326"/>
                      <a:pt x="14311" y="1320"/>
                      <a:pt x="14311" y="1307"/>
                    </a:cubicBezTo>
                    <a:cubicBezTo>
                      <a:pt x="14311" y="1257"/>
                      <a:pt x="13860" y="1207"/>
                      <a:pt x="13208" y="1107"/>
                    </a:cubicBezTo>
                    <a:cubicBezTo>
                      <a:pt x="12532" y="1032"/>
                      <a:pt x="11630" y="906"/>
                      <a:pt x="10752" y="806"/>
                    </a:cubicBezTo>
                    <a:cubicBezTo>
                      <a:pt x="8948" y="606"/>
                      <a:pt x="7168" y="430"/>
                      <a:pt x="7168" y="430"/>
                    </a:cubicBezTo>
                    <a:cubicBezTo>
                      <a:pt x="7168" y="430"/>
                      <a:pt x="5389" y="305"/>
                      <a:pt x="3584" y="180"/>
                    </a:cubicBezTo>
                    <a:cubicBezTo>
                      <a:pt x="2707" y="104"/>
                      <a:pt x="1805" y="54"/>
                      <a:pt x="1128" y="29"/>
                    </a:cubicBezTo>
                    <a:cubicBezTo>
                      <a:pt x="738" y="15"/>
                      <a:pt x="430" y="0"/>
                      <a:pt x="2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209;p53">
                <a:extLst>
                  <a:ext uri="{FF2B5EF4-FFF2-40B4-BE49-F238E27FC236}">
                    <a16:creationId xmlns:a16="http://schemas.microsoft.com/office/drawing/2014/main" id="{DB4D2423-13AB-CE60-7338-50CE7782E2B2}"/>
                  </a:ext>
                </a:extLst>
              </p:cNvPr>
              <p:cNvSpPr/>
              <p:nvPr/>
            </p:nvSpPr>
            <p:spPr>
              <a:xfrm>
                <a:off x="2826575" y="4351925"/>
                <a:ext cx="478725" cy="33475"/>
              </a:xfrm>
              <a:custGeom>
                <a:avLst/>
                <a:gdLst/>
                <a:ahLst/>
                <a:cxnLst/>
                <a:rect l="l" t="t" r="r" b="b"/>
                <a:pathLst>
                  <a:path w="19149" h="1339" extrusionOk="0">
                    <a:moveTo>
                      <a:pt x="32" y="0"/>
                    </a:moveTo>
                    <a:cubicBezTo>
                      <a:pt x="12" y="0"/>
                      <a:pt x="1" y="4"/>
                      <a:pt x="1" y="10"/>
                    </a:cubicBezTo>
                    <a:cubicBezTo>
                      <a:pt x="1" y="10"/>
                      <a:pt x="126" y="85"/>
                      <a:pt x="402" y="161"/>
                    </a:cubicBezTo>
                    <a:cubicBezTo>
                      <a:pt x="653" y="236"/>
                      <a:pt x="1029" y="286"/>
                      <a:pt x="1480" y="336"/>
                    </a:cubicBezTo>
                    <a:cubicBezTo>
                      <a:pt x="1705" y="336"/>
                      <a:pt x="1956" y="361"/>
                      <a:pt x="2206" y="361"/>
                    </a:cubicBezTo>
                    <a:cubicBezTo>
                      <a:pt x="2332" y="386"/>
                      <a:pt x="2457" y="386"/>
                      <a:pt x="2607" y="386"/>
                    </a:cubicBezTo>
                    <a:lnTo>
                      <a:pt x="2708" y="386"/>
                    </a:lnTo>
                    <a:lnTo>
                      <a:pt x="2783" y="411"/>
                    </a:lnTo>
                    <a:cubicBezTo>
                      <a:pt x="2858" y="411"/>
                      <a:pt x="2933" y="411"/>
                      <a:pt x="3008" y="436"/>
                    </a:cubicBezTo>
                    <a:cubicBezTo>
                      <a:pt x="3560" y="512"/>
                      <a:pt x="4161" y="587"/>
                      <a:pt x="4763" y="662"/>
                    </a:cubicBezTo>
                    <a:cubicBezTo>
                      <a:pt x="5941" y="787"/>
                      <a:pt x="7144" y="963"/>
                      <a:pt x="8021" y="1038"/>
                    </a:cubicBezTo>
                    <a:cubicBezTo>
                      <a:pt x="8923" y="1113"/>
                      <a:pt x="9525" y="1138"/>
                      <a:pt x="9525" y="1138"/>
                    </a:cubicBezTo>
                    <a:cubicBezTo>
                      <a:pt x="9525" y="1138"/>
                      <a:pt x="10126" y="1163"/>
                      <a:pt x="11029" y="1213"/>
                    </a:cubicBezTo>
                    <a:cubicBezTo>
                      <a:pt x="11480" y="1238"/>
                      <a:pt x="12006" y="1238"/>
                      <a:pt x="12582" y="1263"/>
                    </a:cubicBezTo>
                    <a:cubicBezTo>
                      <a:pt x="12858" y="1288"/>
                      <a:pt x="13159" y="1288"/>
                      <a:pt x="13435" y="1314"/>
                    </a:cubicBezTo>
                    <a:lnTo>
                      <a:pt x="14337" y="1314"/>
                    </a:lnTo>
                    <a:cubicBezTo>
                      <a:pt x="15540" y="1339"/>
                      <a:pt x="16743" y="1339"/>
                      <a:pt x="17645" y="1339"/>
                    </a:cubicBezTo>
                    <a:cubicBezTo>
                      <a:pt x="18547" y="1339"/>
                      <a:pt x="19149" y="1314"/>
                      <a:pt x="19149" y="1288"/>
                    </a:cubicBezTo>
                    <a:cubicBezTo>
                      <a:pt x="19149" y="1263"/>
                      <a:pt x="18547" y="1213"/>
                      <a:pt x="17645" y="1163"/>
                    </a:cubicBezTo>
                    <a:cubicBezTo>
                      <a:pt x="16743" y="1088"/>
                      <a:pt x="15565" y="1038"/>
                      <a:pt x="14362" y="963"/>
                    </a:cubicBezTo>
                    <a:cubicBezTo>
                      <a:pt x="14061" y="963"/>
                      <a:pt x="13760" y="938"/>
                      <a:pt x="13460" y="938"/>
                    </a:cubicBezTo>
                    <a:cubicBezTo>
                      <a:pt x="13159" y="913"/>
                      <a:pt x="12883" y="887"/>
                      <a:pt x="12582" y="862"/>
                    </a:cubicBezTo>
                    <a:cubicBezTo>
                      <a:pt x="12031" y="837"/>
                      <a:pt x="11505" y="787"/>
                      <a:pt x="11054" y="762"/>
                    </a:cubicBezTo>
                    <a:cubicBezTo>
                      <a:pt x="10151" y="712"/>
                      <a:pt x="9550" y="662"/>
                      <a:pt x="9550" y="662"/>
                    </a:cubicBezTo>
                    <a:cubicBezTo>
                      <a:pt x="9550" y="662"/>
                      <a:pt x="8973" y="637"/>
                      <a:pt x="8071" y="612"/>
                    </a:cubicBezTo>
                    <a:cubicBezTo>
                      <a:pt x="7169" y="537"/>
                      <a:pt x="5966" y="411"/>
                      <a:pt x="4788" y="311"/>
                    </a:cubicBezTo>
                    <a:cubicBezTo>
                      <a:pt x="4186" y="261"/>
                      <a:pt x="3585" y="211"/>
                      <a:pt x="3034" y="161"/>
                    </a:cubicBezTo>
                    <a:cubicBezTo>
                      <a:pt x="2958" y="161"/>
                      <a:pt x="2883" y="161"/>
                      <a:pt x="2808" y="136"/>
                    </a:cubicBezTo>
                    <a:lnTo>
                      <a:pt x="1480" y="136"/>
                    </a:lnTo>
                    <a:cubicBezTo>
                      <a:pt x="1029" y="136"/>
                      <a:pt x="678" y="111"/>
                      <a:pt x="402" y="60"/>
                    </a:cubicBezTo>
                    <a:cubicBezTo>
                      <a:pt x="218" y="24"/>
                      <a:pt x="89" y="0"/>
                      <a:pt x="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210;p53">
                <a:extLst>
                  <a:ext uri="{FF2B5EF4-FFF2-40B4-BE49-F238E27FC236}">
                    <a16:creationId xmlns:a16="http://schemas.microsoft.com/office/drawing/2014/main" id="{2B5931F5-12BC-DF41-D8A4-AEED692A9407}"/>
                  </a:ext>
                </a:extLst>
              </p:cNvPr>
              <p:cNvSpPr/>
              <p:nvPr/>
            </p:nvSpPr>
            <p:spPr>
              <a:xfrm>
                <a:off x="3064050" y="4311450"/>
                <a:ext cx="358425" cy="15675"/>
              </a:xfrm>
              <a:custGeom>
                <a:avLst/>
                <a:gdLst/>
                <a:ahLst/>
                <a:cxnLst/>
                <a:rect l="l" t="t" r="r" b="b"/>
                <a:pathLst>
                  <a:path w="14337" h="627" extrusionOk="0">
                    <a:moveTo>
                      <a:pt x="1129" y="0"/>
                    </a:moveTo>
                    <a:cubicBezTo>
                      <a:pt x="452" y="0"/>
                      <a:pt x="1" y="0"/>
                      <a:pt x="1" y="50"/>
                    </a:cubicBezTo>
                    <a:cubicBezTo>
                      <a:pt x="1" y="75"/>
                      <a:pt x="452" y="126"/>
                      <a:pt x="1129" y="201"/>
                    </a:cubicBezTo>
                    <a:cubicBezTo>
                      <a:pt x="1780" y="251"/>
                      <a:pt x="2682" y="326"/>
                      <a:pt x="3585" y="401"/>
                    </a:cubicBezTo>
                    <a:cubicBezTo>
                      <a:pt x="5364" y="501"/>
                      <a:pt x="7169" y="577"/>
                      <a:pt x="7169" y="577"/>
                    </a:cubicBezTo>
                    <a:cubicBezTo>
                      <a:pt x="7169" y="577"/>
                      <a:pt x="8948" y="602"/>
                      <a:pt x="10753" y="627"/>
                    </a:cubicBezTo>
                    <a:lnTo>
                      <a:pt x="13234" y="627"/>
                    </a:lnTo>
                    <a:cubicBezTo>
                      <a:pt x="13911" y="627"/>
                      <a:pt x="14337" y="602"/>
                      <a:pt x="14337" y="577"/>
                    </a:cubicBezTo>
                    <a:cubicBezTo>
                      <a:pt x="14337" y="552"/>
                      <a:pt x="13911" y="501"/>
                      <a:pt x="13234" y="451"/>
                    </a:cubicBezTo>
                    <a:cubicBezTo>
                      <a:pt x="12557" y="376"/>
                      <a:pt x="11655" y="326"/>
                      <a:pt x="10753" y="276"/>
                    </a:cubicBezTo>
                    <a:cubicBezTo>
                      <a:pt x="8973" y="176"/>
                      <a:pt x="7169" y="100"/>
                      <a:pt x="7169" y="100"/>
                    </a:cubicBezTo>
                    <a:cubicBezTo>
                      <a:pt x="7169" y="100"/>
                      <a:pt x="5389" y="75"/>
                      <a:pt x="3585" y="75"/>
                    </a:cubicBezTo>
                    <a:cubicBezTo>
                      <a:pt x="2708" y="25"/>
                      <a:pt x="1805" y="25"/>
                      <a:pt x="11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211;p53">
                <a:extLst>
                  <a:ext uri="{FF2B5EF4-FFF2-40B4-BE49-F238E27FC236}">
                    <a16:creationId xmlns:a16="http://schemas.microsoft.com/office/drawing/2014/main" id="{29F3C0E0-5A58-8D5F-1469-B7A63292D72A}"/>
                  </a:ext>
                </a:extLst>
              </p:cNvPr>
              <p:cNvSpPr/>
              <p:nvPr/>
            </p:nvSpPr>
            <p:spPr>
              <a:xfrm>
                <a:off x="3211300" y="4442400"/>
                <a:ext cx="253150" cy="11300"/>
              </a:xfrm>
              <a:custGeom>
                <a:avLst/>
                <a:gdLst/>
                <a:ahLst/>
                <a:cxnLst/>
                <a:rect l="l" t="t" r="r" b="b"/>
                <a:pathLst>
                  <a:path w="10126" h="452" extrusionOk="0">
                    <a:moveTo>
                      <a:pt x="803" y="0"/>
                    </a:moveTo>
                    <a:cubicBezTo>
                      <a:pt x="326" y="0"/>
                      <a:pt x="1" y="0"/>
                      <a:pt x="1" y="25"/>
                    </a:cubicBezTo>
                    <a:cubicBezTo>
                      <a:pt x="1" y="50"/>
                      <a:pt x="326" y="101"/>
                      <a:pt x="777" y="126"/>
                    </a:cubicBezTo>
                    <a:cubicBezTo>
                      <a:pt x="1254" y="176"/>
                      <a:pt x="1905" y="226"/>
                      <a:pt x="2532" y="276"/>
                    </a:cubicBezTo>
                    <a:cubicBezTo>
                      <a:pt x="3785" y="351"/>
                      <a:pt x="5063" y="401"/>
                      <a:pt x="5063" y="401"/>
                    </a:cubicBezTo>
                    <a:cubicBezTo>
                      <a:pt x="5063" y="401"/>
                      <a:pt x="6316" y="426"/>
                      <a:pt x="7595" y="426"/>
                    </a:cubicBezTo>
                    <a:cubicBezTo>
                      <a:pt x="8221" y="451"/>
                      <a:pt x="8873" y="451"/>
                      <a:pt x="9349" y="451"/>
                    </a:cubicBezTo>
                    <a:cubicBezTo>
                      <a:pt x="9825" y="451"/>
                      <a:pt x="10126" y="426"/>
                      <a:pt x="10126" y="401"/>
                    </a:cubicBezTo>
                    <a:cubicBezTo>
                      <a:pt x="10126" y="376"/>
                      <a:pt x="9825" y="351"/>
                      <a:pt x="9349" y="301"/>
                    </a:cubicBezTo>
                    <a:cubicBezTo>
                      <a:pt x="8873" y="276"/>
                      <a:pt x="8246" y="226"/>
                      <a:pt x="7595" y="201"/>
                    </a:cubicBezTo>
                    <a:cubicBezTo>
                      <a:pt x="6341" y="126"/>
                      <a:pt x="5063" y="76"/>
                      <a:pt x="5063" y="76"/>
                    </a:cubicBezTo>
                    <a:cubicBezTo>
                      <a:pt x="5063" y="76"/>
                      <a:pt x="3810" y="50"/>
                      <a:pt x="2532" y="50"/>
                    </a:cubicBezTo>
                    <a:cubicBezTo>
                      <a:pt x="1905" y="25"/>
                      <a:pt x="1279" y="0"/>
                      <a:pt x="80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212;p53">
                <a:extLst>
                  <a:ext uri="{FF2B5EF4-FFF2-40B4-BE49-F238E27FC236}">
                    <a16:creationId xmlns:a16="http://schemas.microsoft.com/office/drawing/2014/main" id="{4B0430F1-95E8-0AE7-095F-CC7685ECC4B5}"/>
                  </a:ext>
                </a:extLst>
              </p:cNvPr>
              <p:cNvSpPr/>
              <p:nvPr/>
            </p:nvSpPr>
            <p:spPr>
              <a:xfrm>
                <a:off x="4072200" y="4226350"/>
                <a:ext cx="94650" cy="271100"/>
              </a:xfrm>
              <a:custGeom>
                <a:avLst/>
                <a:gdLst/>
                <a:ahLst/>
                <a:cxnLst/>
                <a:rect l="l" t="t" r="r" b="b"/>
                <a:pathLst>
                  <a:path w="3786" h="10844" extrusionOk="0">
                    <a:moveTo>
                      <a:pt x="231" y="0"/>
                    </a:moveTo>
                    <a:cubicBezTo>
                      <a:pt x="179" y="0"/>
                      <a:pt x="151" y="8"/>
                      <a:pt x="151" y="21"/>
                    </a:cubicBezTo>
                    <a:cubicBezTo>
                      <a:pt x="126" y="96"/>
                      <a:pt x="527" y="246"/>
                      <a:pt x="1003" y="597"/>
                    </a:cubicBezTo>
                    <a:cubicBezTo>
                      <a:pt x="1505" y="948"/>
                      <a:pt x="2031" y="1575"/>
                      <a:pt x="2332" y="2301"/>
                    </a:cubicBezTo>
                    <a:cubicBezTo>
                      <a:pt x="2683" y="3028"/>
                      <a:pt x="2808" y="3830"/>
                      <a:pt x="2858" y="4407"/>
                    </a:cubicBezTo>
                    <a:cubicBezTo>
                      <a:pt x="2883" y="4707"/>
                      <a:pt x="2883" y="4958"/>
                      <a:pt x="2883" y="5134"/>
                    </a:cubicBezTo>
                    <a:cubicBezTo>
                      <a:pt x="2858" y="5309"/>
                      <a:pt x="2858" y="5409"/>
                      <a:pt x="2858" y="5409"/>
                    </a:cubicBezTo>
                    <a:cubicBezTo>
                      <a:pt x="2858" y="5409"/>
                      <a:pt x="2858" y="5509"/>
                      <a:pt x="2858" y="5685"/>
                    </a:cubicBezTo>
                    <a:cubicBezTo>
                      <a:pt x="2858" y="5760"/>
                      <a:pt x="2858" y="5885"/>
                      <a:pt x="2858" y="5986"/>
                    </a:cubicBezTo>
                    <a:cubicBezTo>
                      <a:pt x="2833" y="6111"/>
                      <a:pt x="2833" y="6261"/>
                      <a:pt x="2808" y="6412"/>
                    </a:cubicBezTo>
                    <a:cubicBezTo>
                      <a:pt x="2758" y="6988"/>
                      <a:pt x="2582" y="7790"/>
                      <a:pt x="2231" y="8517"/>
                    </a:cubicBezTo>
                    <a:cubicBezTo>
                      <a:pt x="1906" y="9244"/>
                      <a:pt x="1379" y="9870"/>
                      <a:pt x="878" y="10246"/>
                    </a:cubicBezTo>
                    <a:cubicBezTo>
                      <a:pt x="402" y="10622"/>
                      <a:pt x="1" y="10773"/>
                      <a:pt x="1" y="10823"/>
                    </a:cubicBezTo>
                    <a:cubicBezTo>
                      <a:pt x="7" y="10835"/>
                      <a:pt x="40" y="10843"/>
                      <a:pt x="95" y="10843"/>
                    </a:cubicBezTo>
                    <a:cubicBezTo>
                      <a:pt x="261" y="10843"/>
                      <a:pt x="627" y="10773"/>
                      <a:pt x="1078" y="10547"/>
                    </a:cubicBezTo>
                    <a:cubicBezTo>
                      <a:pt x="1680" y="10246"/>
                      <a:pt x="2357" y="9595"/>
                      <a:pt x="2808" y="8818"/>
                    </a:cubicBezTo>
                    <a:cubicBezTo>
                      <a:pt x="3284" y="8041"/>
                      <a:pt x="3535" y="7189"/>
                      <a:pt x="3660" y="6537"/>
                    </a:cubicBezTo>
                    <a:cubicBezTo>
                      <a:pt x="3685" y="6362"/>
                      <a:pt x="3710" y="6211"/>
                      <a:pt x="3735" y="6086"/>
                    </a:cubicBezTo>
                    <a:cubicBezTo>
                      <a:pt x="3760" y="5936"/>
                      <a:pt x="3760" y="5835"/>
                      <a:pt x="3760" y="5735"/>
                    </a:cubicBezTo>
                    <a:cubicBezTo>
                      <a:pt x="3785" y="5535"/>
                      <a:pt x="3785" y="5434"/>
                      <a:pt x="3785" y="5434"/>
                    </a:cubicBezTo>
                    <a:cubicBezTo>
                      <a:pt x="3785" y="5434"/>
                      <a:pt x="3785" y="5309"/>
                      <a:pt x="3785" y="5108"/>
                    </a:cubicBezTo>
                    <a:cubicBezTo>
                      <a:pt x="3785" y="4933"/>
                      <a:pt x="3735" y="4657"/>
                      <a:pt x="3710" y="4306"/>
                    </a:cubicBezTo>
                    <a:cubicBezTo>
                      <a:pt x="3610" y="3655"/>
                      <a:pt x="3384" y="2778"/>
                      <a:pt x="2933" y="2026"/>
                    </a:cubicBezTo>
                    <a:cubicBezTo>
                      <a:pt x="2482" y="1224"/>
                      <a:pt x="1805" y="597"/>
                      <a:pt x="1204" y="296"/>
                    </a:cubicBezTo>
                    <a:cubicBezTo>
                      <a:pt x="753" y="71"/>
                      <a:pt x="386" y="0"/>
                      <a:pt x="23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213;p53">
                <a:extLst>
                  <a:ext uri="{FF2B5EF4-FFF2-40B4-BE49-F238E27FC236}">
                    <a16:creationId xmlns:a16="http://schemas.microsoft.com/office/drawing/2014/main" id="{0991C8C8-EC8E-DF3B-8409-098E9FDB9124}"/>
                  </a:ext>
                </a:extLst>
              </p:cNvPr>
              <p:cNvSpPr/>
              <p:nvPr/>
            </p:nvSpPr>
            <p:spPr>
              <a:xfrm>
                <a:off x="2840375" y="3999400"/>
                <a:ext cx="1395400" cy="332125"/>
              </a:xfrm>
              <a:custGeom>
                <a:avLst/>
                <a:gdLst/>
                <a:ahLst/>
                <a:cxnLst/>
                <a:rect l="l" t="t" r="r" b="b"/>
                <a:pathLst>
                  <a:path w="55816" h="13285" extrusionOk="0">
                    <a:moveTo>
                      <a:pt x="3359" y="227"/>
                    </a:moveTo>
                    <a:cubicBezTo>
                      <a:pt x="3685" y="252"/>
                      <a:pt x="4035" y="302"/>
                      <a:pt x="4361" y="327"/>
                    </a:cubicBezTo>
                    <a:lnTo>
                      <a:pt x="3158" y="327"/>
                    </a:lnTo>
                    <a:cubicBezTo>
                      <a:pt x="3233" y="302"/>
                      <a:pt x="3284" y="252"/>
                      <a:pt x="3359" y="227"/>
                    </a:cubicBezTo>
                    <a:close/>
                    <a:moveTo>
                      <a:pt x="27920" y="1"/>
                    </a:moveTo>
                    <a:lnTo>
                      <a:pt x="11554" y="227"/>
                    </a:lnTo>
                    <a:lnTo>
                      <a:pt x="11454" y="227"/>
                    </a:lnTo>
                    <a:lnTo>
                      <a:pt x="8346" y="151"/>
                    </a:lnTo>
                    <a:lnTo>
                      <a:pt x="5238" y="126"/>
                    </a:lnTo>
                    <a:lnTo>
                      <a:pt x="3534" y="126"/>
                    </a:lnTo>
                    <a:cubicBezTo>
                      <a:pt x="3584" y="76"/>
                      <a:pt x="3584" y="76"/>
                      <a:pt x="3584" y="51"/>
                    </a:cubicBezTo>
                    <a:cubicBezTo>
                      <a:pt x="3584" y="43"/>
                      <a:pt x="3562" y="37"/>
                      <a:pt x="3520" y="37"/>
                    </a:cubicBezTo>
                    <a:cubicBezTo>
                      <a:pt x="3437" y="37"/>
                      <a:pt x="3275" y="59"/>
                      <a:pt x="3058" y="126"/>
                    </a:cubicBezTo>
                    <a:lnTo>
                      <a:pt x="2131" y="126"/>
                    </a:lnTo>
                    <a:cubicBezTo>
                      <a:pt x="2381" y="151"/>
                      <a:pt x="2632" y="151"/>
                      <a:pt x="2857" y="176"/>
                    </a:cubicBezTo>
                    <a:cubicBezTo>
                      <a:pt x="2757" y="227"/>
                      <a:pt x="2657" y="277"/>
                      <a:pt x="2532" y="327"/>
                    </a:cubicBezTo>
                    <a:cubicBezTo>
                      <a:pt x="2532" y="327"/>
                      <a:pt x="2507" y="352"/>
                      <a:pt x="2507" y="352"/>
                    </a:cubicBezTo>
                    <a:lnTo>
                      <a:pt x="2106" y="352"/>
                    </a:lnTo>
                    <a:cubicBezTo>
                      <a:pt x="2106" y="352"/>
                      <a:pt x="1855" y="628"/>
                      <a:pt x="1529" y="1104"/>
                    </a:cubicBezTo>
                    <a:cubicBezTo>
                      <a:pt x="1279" y="1379"/>
                      <a:pt x="1028" y="1705"/>
                      <a:pt x="827" y="2081"/>
                    </a:cubicBezTo>
                    <a:cubicBezTo>
                      <a:pt x="401" y="2858"/>
                      <a:pt x="176" y="3735"/>
                      <a:pt x="76" y="4387"/>
                    </a:cubicBezTo>
                    <a:cubicBezTo>
                      <a:pt x="50" y="4713"/>
                      <a:pt x="25" y="4988"/>
                      <a:pt x="25" y="5189"/>
                    </a:cubicBezTo>
                    <a:cubicBezTo>
                      <a:pt x="0" y="5389"/>
                      <a:pt x="0" y="5490"/>
                      <a:pt x="0" y="5490"/>
                    </a:cubicBezTo>
                    <a:cubicBezTo>
                      <a:pt x="0" y="5490"/>
                      <a:pt x="25" y="5615"/>
                      <a:pt x="25" y="5790"/>
                    </a:cubicBezTo>
                    <a:cubicBezTo>
                      <a:pt x="50" y="5891"/>
                      <a:pt x="50" y="6016"/>
                      <a:pt x="76" y="6141"/>
                    </a:cubicBezTo>
                    <a:cubicBezTo>
                      <a:pt x="101" y="6292"/>
                      <a:pt x="126" y="6442"/>
                      <a:pt x="151" y="6592"/>
                    </a:cubicBezTo>
                    <a:cubicBezTo>
                      <a:pt x="276" y="7244"/>
                      <a:pt x="552" y="8121"/>
                      <a:pt x="1028" y="8873"/>
                    </a:cubicBezTo>
                    <a:cubicBezTo>
                      <a:pt x="1379" y="9450"/>
                      <a:pt x="1855" y="9951"/>
                      <a:pt x="2331" y="10302"/>
                    </a:cubicBezTo>
                    <a:cubicBezTo>
                      <a:pt x="2431" y="10427"/>
                      <a:pt x="2557" y="10552"/>
                      <a:pt x="2682" y="10703"/>
                    </a:cubicBezTo>
                    <a:lnTo>
                      <a:pt x="3208" y="10753"/>
                    </a:lnTo>
                    <a:cubicBezTo>
                      <a:pt x="3465" y="10839"/>
                      <a:pt x="3675" y="10877"/>
                      <a:pt x="3783" y="10877"/>
                    </a:cubicBezTo>
                    <a:cubicBezTo>
                      <a:pt x="3832" y="10877"/>
                      <a:pt x="3860" y="10869"/>
                      <a:pt x="3860" y="10853"/>
                    </a:cubicBezTo>
                    <a:cubicBezTo>
                      <a:pt x="3860" y="10853"/>
                      <a:pt x="3860" y="10833"/>
                      <a:pt x="3842" y="10829"/>
                    </a:cubicBezTo>
                    <a:lnTo>
                      <a:pt x="3842" y="10829"/>
                    </a:lnTo>
                    <a:lnTo>
                      <a:pt x="7469" y="11204"/>
                    </a:lnTo>
                    <a:lnTo>
                      <a:pt x="16141" y="12081"/>
                    </a:lnTo>
                    <a:lnTo>
                      <a:pt x="27745" y="13284"/>
                    </a:lnTo>
                    <a:lnTo>
                      <a:pt x="28647" y="13209"/>
                    </a:lnTo>
                    <a:lnTo>
                      <a:pt x="55815" y="11079"/>
                    </a:lnTo>
                    <a:cubicBezTo>
                      <a:pt x="55815" y="11079"/>
                      <a:pt x="55464" y="10653"/>
                      <a:pt x="55013" y="9951"/>
                    </a:cubicBezTo>
                    <a:lnTo>
                      <a:pt x="55314" y="9926"/>
                    </a:lnTo>
                    <a:cubicBezTo>
                      <a:pt x="55164" y="9675"/>
                      <a:pt x="54988" y="9399"/>
                      <a:pt x="54838" y="9099"/>
                    </a:cubicBezTo>
                    <a:cubicBezTo>
                      <a:pt x="54637" y="8673"/>
                      <a:pt x="54412" y="8222"/>
                      <a:pt x="54236" y="7745"/>
                    </a:cubicBezTo>
                    <a:cubicBezTo>
                      <a:pt x="54086" y="7344"/>
                      <a:pt x="53961" y="6918"/>
                      <a:pt x="53885" y="6467"/>
                    </a:cubicBezTo>
                    <a:cubicBezTo>
                      <a:pt x="53810" y="6116"/>
                      <a:pt x="53760" y="5740"/>
                      <a:pt x="53735" y="5389"/>
                    </a:cubicBezTo>
                    <a:lnTo>
                      <a:pt x="53710" y="5389"/>
                    </a:lnTo>
                    <a:cubicBezTo>
                      <a:pt x="53710" y="5314"/>
                      <a:pt x="53710" y="5239"/>
                      <a:pt x="53710" y="5164"/>
                    </a:cubicBezTo>
                    <a:cubicBezTo>
                      <a:pt x="53685" y="4688"/>
                      <a:pt x="53710" y="4161"/>
                      <a:pt x="53785" y="3660"/>
                    </a:cubicBezTo>
                    <a:cubicBezTo>
                      <a:pt x="53810" y="3635"/>
                      <a:pt x="53810" y="3610"/>
                      <a:pt x="53810" y="3585"/>
                    </a:cubicBezTo>
                    <a:cubicBezTo>
                      <a:pt x="53885" y="3184"/>
                      <a:pt x="54011" y="2758"/>
                      <a:pt x="54161" y="2332"/>
                    </a:cubicBezTo>
                    <a:cubicBezTo>
                      <a:pt x="54336" y="1881"/>
                      <a:pt x="54562" y="1404"/>
                      <a:pt x="54863" y="953"/>
                    </a:cubicBezTo>
                    <a:lnTo>
                      <a:pt x="54687" y="953"/>
                    </a:lnTo>
                    <a:cubicBezTo>
                      <a:pt x="54788" y="828"/>
                      <a:pt x="54863" y="703"/>
                      <a:pt x="54963" y="552"/>
                    </a:cubicBezTo>
                    <a:cubicBezTo>
                      <a:pt x="55013" y="502"/>
                      <a:pt x="55063" y="452"/>
                      <a:pt x="55113" y="377"/>
                    </a:cubicBezTo>
                    <a:lnTo>
                      <a:pt x="52357" y="352"/>
                    </a:lnTo>
                    <a:cubicBezTo>
                      <a:pt x="53083" y="277"/>
                      <a:pt x="53785" y="227"/>
                      <a:pt x="54512" y="176"/>
                    </a:cubicBezTo>
                    <a:cubicBezTo>
                      <a:pt x="53359" y="151"/>
                      <a:pt x="52206" y="151"/>
                      <a:pt x="51053" y="151"/>
                    </a:cubicBezTo>
                    <a:lnTo>
                      <a:pt x="47620" y="176"/>
                    </a:lnTo>
                    <a:lnTo>
                      <a:pt x="44161" y="227"/>
                    </a:lnTo>
                    <a:lnTo>
                      <a:pt x="27920"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214;p53">
                <a:extLst>
                  <a:ext uri="{FF2B5EF4-FFF2-40B4-BE49-F238E27FC236}">
                    <a16:creationId xmlns:a16="http://schemas.microsoft.com/office/drawing/2014/main" id="{AB21C8A0-E288-F5D6-F32A-551D5A3D3A10}"/>
                  </a:ext>
                </a:extLst>
              </p:cNvPr>
              <p:cNvSpPr/>
              <p:nvPr/>
            </p:nvSpPr>
            <p:spPr>
              <a:xfrm>
                <a:off x="2766425" y="3964325"/>
                <a:ext cx="1457425" cy="332100"/>
              </a:xfrm>
              <a:custGeom>
                <a:avLst/>
                <a:gdLst/>
                <a:ahLst/>
                <a:cxnLst/>
                <a:rect l="l" t="t" r="r" b="b"/>
                <a:pathLst>
                  <a:path w="58297" h="13284" extrusionOk="0">
                    <a:moveTo>
                      <a:pt x="30377" y="0"/>
                    </a:moveTo>
                    <a:lnTo>
                      <a:pt x="4562" y="351"/>
                    </a:lnTo>
                    <a:cubicBezTo>
                      <a:pt x="4562" y="351"/>
                      <a:pt x="1" y="5239"/>
                      <a:pt x="5164" y="10702"/>
                    </a:cubicBezTo>
                    <a:lnTo>
                      <a:pt x="30227" y="13284"/>
                    </a:lnTo>
                    <a:lnTo>
                      <a:pt x="58297" y="11078"/>
                    </a:lnTo>
                    <a:cubicBezTo>
                      <a:pt x="58297" y="11078"/>
                      <a:pt x="53460" y="5489"/>
                      <a:pt x="57570" y="376"/>
                    </a:cubicBezTo>
                    <a:lnTo>
                      <a:pt x="3037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215;p53">
                <a:extLst>
                  <a:ext uri="{FF2B5EF4-FFF2-40B4-BE49-F238E27FC236}">
                    <a16:creationId xmlns:a16="http://schemas.microsoft.com/office/drawing/2014/main" id="{926A3C14-BAD5-35A1-8A89-D984DEE67C7D}"/>
                  </a:ext>
                </a:extLst>
              </p:cNvPr>
              <p:cNvSpPr/>
              <p:nvPr/>
            </p:nvSpPr>
            <p:spPr>
              <a:xfrm>
                <a:off x="2766425" y="3964325"/>
                <a:ext cx="1457425" cy="332100"/>
              </a:xfrm>
              <a:custGeom>
                <a:avLst/>
                <a:gdLst/>
                <a:ahLst/>
                <a:cxnLst/>
                <a:rect l="l" t="t" r="r" b="b"/>
                <a:pathLst>
                  <a:path w="58297" h="13284" extrusionOk="0">
                    <a:moveTo>
                      <a:pt x="30377" y="0"/>
                    </a:moveTo>
                    <a:lnTo>
                      <a:pt x="4562" y="351"/>
                    </a:lnTo>
                    <a:cubicBezTo>
                      <a:pt x="4562" y="351"/>
                      <a:pt x="1" y="5239"/>
                      <a:pt x="5164" y="10702"/>
                    </a:cubicBezTo>
                    <a:lnTo>
                      <a:pt x="9951" y="11178"/>
                    </a:lnTo>
                    <a:cubicBezTo>
                      <a:pt x="6292" y="6066"/>
                      <a:pt x="9049" y="402"/>
                      <a:pt x="9049" y="401"/>
                    </a:cubicBezTo>
                    <a:lnTo>
                      <a:pt x="9049" y="401"/>
                    </a:lnTo>
                    <a:lnTo>
                      <a:pt x="21856" y="1203"/>
                    </a:lnTo>
                    <a:cubicBezTo>
                      <a:pt x="18447" y="5188"/>
                      <a:pt x="20603" y="10527"/>
                      <a:pt x="21530" y="12381"/>
                    </a:cubicBezTo>
                    <a:lnTo>
                      <a:pt x="14487" y="11655"/>
                    </a:lnTo>
                    <a:lnTo>
                      <a:pt x="14487" y="11655"/>
                    </a:lnTo>
                    <a:lnTo>
                      <a:pt x="30227" y="13284"/>
                    </a:lnTo>
                    <a:lnTo>
                      <a:pt x="58297" y="11078"/>
                    </a:lnTo>
                    <a:cubicBezTo>
                      <a:pt x="58297" y="11078"/>
                      <a:pt x="53460" y="5489"/>
                      <a:pt x="57570" y="376"/>
                    </a:cubicBezTo>
                    <a:lnTo>
                      <a:pt x="3037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216;p53">
                <a:extLst>
                  <a:ext uri="{FF2B5EF4-FFF2-40B4-BE49-F238E27FC236}">
                    <a16:creationId xmlns:a16="http://schemas.microsoft.com/office/drawing/2014/main" id="{5CE3E6BA-D927-2725-4CBE-5871B5CFF56E}"/>
                  </a:ext>
                </a:extLst>
              </p:cNvPr>
              <p:cNvSpPr/>
              <p:nvPr/>
            </p:nvSpPr>
            <p:spPr>
              <a:xfrm>
                <a:off x="3446900" y="3978100"/>
                <a:ext cx="776950" cy="316450"/>
              </a:xfrm>
              <a:custGeom>
                <a:avLst/>
                <a:gdLst/>
                <a:ahLst/>
                <a:cxnLst/>
                <a:rect l="l" t="t" r="r" b="b"/>
                <a:pathLst>
                  <a:path w="31078" h="12658" extrusionOk="0">
                    <a:moveTo>
                      <a:pt x="30226" y="1"/>
                    </a:moveTo>
                    <a:lnTo>
                      <a:pt x="4486" y="828"/>
                    </a:lnTo>
                    <a:cubicBezTo>
                      <a:pt x="4486" y="828"/>
                      <a:pt x="4476" y="828"/>
                      <a:pt x="4458" y="828"/>
                    </a:cubicBezTo>
                    <a:cubicBezTo>
                      <a:pt x="4100" y="828"/>
                      <a:pt x="535" y="963"/>
                      <a:pt x="226" y="6367"/>
                    </a:cubicBezTo>
                    <a:cubicBezTo>
                      <a:pt x="0" y="10552"/>
                      <a:pt x="2531" y="12131"/>
                      <a:pt x="3910" y="12658"/>
                    </a:cubicBezTo>
                    <a:lnTo>
                      <a:pt x="31078" y="10527"/>
                    </a:lnTo>
                    <a:cubicBezTo>
                      <a:pt x="31078" y="10527"/>
                      <a:pt x="26366" y="5063"/>
                      <a:pt x="3022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217;p53">
                <a:extLst>
                  <a:ext uri="{FF2B5EF4-FFF2-40B4-BE49-F238E27FC236}">
                    <a16:creationId xmlns:a16="http://schemas.microsoft.com/office/drawing/2014/main" id="{B0E62805-6C7D-4F67-4BDE-3AC430FE712D}"/>
                  </a:ext>
                </a:extLst>
              </p:cNvPr>
              <p:cNvSpPr/>
              <p:nvPr/>
            </p:nvSpPr>
            <p:spPr>
              <a:xfrm>
                <a:off x="3454400" y="3990650"/>
                <a:ext cx="750675" cy="275100"/>
              </a:xfrm>
              <a:custGeom>
                <a:avLst/>
                <a:gdLst/>
                <a:ahLst/>
                <a:cxnLst/>
                <a:rect l="l" t="t" r="r" b="b"/>
                <a:pathLst>
                  <a:path w="30027" h="11004" extrusionOk="0">
                    <a:moveTo>
                      <a:pt x="29575" y="0"/>
                    </a:moveTo>
                    <a:lnTo>
                      <a:pt x="3886" y="1228"/>
                    </a:lnTo>
                    <a:cubicBezTo>
                      <a:pt x="3886" y="1228"/>
                      <a:pt x="1" y="1855"/>
                      <a:pt x="803" y="6717"/>
                    </a:cubicBezTo>
                    <a:cubicBezTo>
                      <a:pt x="1484" y="10871"/>
                      <a:pt x="4143" y="11003"/>
                      <a:pt x="4477" y="11003"/>
                    </a:cubicBezTo>
                    <a:cubicBezTo>
                      <a:pt x="4500" y="11003"/>
                      <a:pt x="4512" y="11003"/>
                      <a:pt x="4512" y="11003"/>
                    </a:cubicBezTo>
                    <a:lnTo>
                      <a:pt x="30026" y="8973"/>
                    </a:lnTo>
                    <a:cubicBezTo>
                      <a:pt x="28923" y="7218"/>
                      <a:pt x="27244" y="3559"/>
                      <a:pt x="2957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218;p53">
                <a:extLst>
                  <a:ext uri="{FF2B5EF4-FFF2-40B4-BE49-F238E27FC236}">
                    <a16:creationId xmlns:a16="http://schemas.microsoft.com/office/drawing/2014/main" id="{AB9D7235-3089-5A1B-CC9B-13E7667677D6}"/>
                  </a:ext>
                </a:extLst>
              </p:cNvPr>
              <p:cNvSpPr/>
              <p:nvPr/>
            </p:nvSpPr>
            <p:spPr>
              <a:xfrm>
                <a:off x="2880475" y="3964325"/>
                <a:ext cx="1238125" cy="36375"/>
              </a:xfrm>
              <a:custGeom>
                <a:avLst/>
                <a:gdLst/>
                <a:ahLst/>
                <a:cxnLst/>
                <a:rect l="l" t="t" r="r" b="b"/>
                <a:pathLst>
                  <a:path w="49525" h="1455" extrusionOk="0">
                    <a:moveTo>
                      <a:pt x="25815" y="0"/>
                    </a:moveTo>
                    <a:lnTo>
                      <a:pt x="0" y="351"/>
                    </a:lnTo>
                    <a:lnTo>
                      <a:pt x="25464" y="1454"/>
                    </a:lnTo>
                    <a:lnTo>
                      <a:pt x="49524" y="326"/>
                    </a:lnTo>
                    <a:lnTo>
                      <a:pt x="25815"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219;p53">
                <a:extLst>
                  <a:ext uri="{FF2B5EF4-FFF2-40B4-BE49-F238E27FC236}">
                    <a16:creationId xmlns:a16="http://schemas.microsoft.com/office/drawing/2014/main" id="{9CCB9813-FE5B-7B80-03FE-AC20D0C6B6F8}"/>
                  </a:ext>
                </a:extLst>
              </p:cNvPr>
              <p:cNvSpPr/>
              <p:nvPr/>
            </p:nvSpPr>
            <p:spPr>
              <a:xfrm>
                <a:off x="2820200" y="4002900"/>
                <a:ext cx="651775" cy="268475"/>
              </a:xfrm>
              <a:custGeom>
                <a:avLst/>
                <a:gdLst/>
                <a:ahLst/>
                <a:cxnLst/>
                <a:rect l="l" t="t" r="r" b="b"/>
                <a:pathLst>
                  <a:path w="26071" h="10739" extrusionOk="0">
                    <a:moveTo>
                      <a:pt x="2584" y="0"/>
                    </a:moveTo>
                    <a:cubicBezTo>
                      <a:pt x="2477" y="0"/>
                      <a:pt x="0" y="3856"/>
                      <a:pt x="3063" y="8207"/>
                    </a:cubicBezTo>
                    <a:lnTo>
                      <a:pt x="26071" y="10738"/>
                    </a:lnTo>
                    <a:cubicBezTo>
                      <a:pt x="26071" y="10738"/>
                      <a:pt x="21635" y="6001"/>
                      <a:pt x="25670" y="964"/>
                    </a:cubicBezTo>
                    <a:lnTo>
                      <a:pt x="25670" y="964"/>
                    </a:lnTo>
                    <a:cubicBezTo>
                      <a:pt x="25669" y="964"/>
                      <a:pt x="23063" y="2142"/>
                      <a:pt x="22311" y="4172"/>
                    </a:cubicBezTo>
                    <a:lnTo>
                      <a:pt x="2637" y="3696"/>
                    </a:lnTo>
                    <a:cubicBezTo>
                      <a:pt x="2637" y="3696"/>
                      <a:pt x="2211" y="1665"/>
                      <a:pt x="2587" y="11"/>
                    </a:cubicBezTo>
                    <a:cubicBezTo>
                      <a:pt x="2588" y="4"/>
                      <a:pt x="2587" y="0"/>
                      <a:pt x="2584"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220;p53">
                <a:extLst>
                  <a:ext uri="{FF2B5EF4-FFF2-40B4-BE49-F238E27FC236}">
                    <a16:creationId xmlns:a16="http://schemas.microsoft.com/office/drawing/2014/main" id="{D99C6BF6-C5BF-E143-DEA8-313DF5F8ABBC}"/>
                  </a:ext>
                </a:extLst>
              </p:cNvPr>
              <p:cNvSpPr/>
              <p:nvPr/>
            </p:nvSpPr>
            <p:spPr>
              <a:xfrm>
                <a:off x="3183725" y="4174225"/>
                <a:ext cx="77725" cy="42000"/>
              </a:xfrm>
              <a:custGeom>
                <a:avLst/>
                <a:gdLst/>
                <a:ahLst/>
                <a:cxnLst/>
                <a:rect l="l" t="t" r="r" b="b"/>
                <a:pathLst>
                  <a:path w="3109" h="1680" extrusionOk="0">
                    <a:moveTo>
                      <a:pt x="1454" y="0"/>
                    </a:moveTo>
                    <a:cubicBezTo>
                      <a:pt x="627" y="26"/>
                      <a:pt x="1" y="401"/>
                      <a:pt x="51" y="853"/>
                    </a:cubicBezTo>
                    <a:cubicBezTo>
                      <a:pt x="101" y="1329"/>
                      <a:pt x="828" y="1680"/>
                      <a:pt x="1655" y="1680"/>
                    </a:cubicBezTo>
                    <a:cubicBezTo>
                      <a:pt x="2482" y="1680"/>
                      <a:pt x="3109" y="1279"/>
                      <a:pt x="3058" y="828"/>
                    </a:cubicBezTo>
                    <a:cubicBezTo>
                      <a:pt x="2983" y="376"/>
                      <a:pt x="2281" y="0"/>
                      <a:pt x="1454"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221;p53">
                <a:extLst>
                  <a:ext uri="{FF2B5EF4-FFF2-40B4-BE49-F238E27FC236}">
                    <a16:creationId xmlns:a16="http://schemas.microsoft.com/office/drawing/2014/main" id="{429A92A9-21BF-7279-1803-83F4DC1669E2}"/>
                  </a:ext>
                </a:extLst>
              </p:cNvPr>
              <p:cNvSpPr/>
              <p:nvPr/>
            </p:nvSpPr>
            <p:spPr>
              <a:xfrm>
                <a:off x="3285225" y="4185500"/>
                <a:ext cx="55800" cy="29525"/>
              </a:xfrm>
              <a:custGeom>
                <a:avLst/>
                <a:gdLst/>
                <a:ahLst/>
                <a:cxnLst/>
                <a:rect l="l" t="t" r="r" b="b"/>
                <a:pathLst>
                  <a:path w="2232" h="1181" extrusionOk="0">
                    <a:moveTo>
                      <a:pt x="1028" y="1"/>
                    </a:moveTo>
                    <a:cubicBezTo>
                      <a:pt x="427" y="1"/>
                      <a:pt x="1" y="276"/>
                      <a:pt x="26" y="602"/>
                    </a:cubicBezTo>
                    <a:cubicBezTo>
                      <a:pt x="74" y="914"/>
                      <a:pt x="559" y="1180"/>
                      <a:pt x="1106" y="1180"/>
                    </a:cubicBezTo>
                    <a:cubicBezTo>
                      <a:pt x="1130" y="1180"/>
                      <a:pt x="1154" y="1180"/>
                      <a:pt x="1179" y="1179"/>
                    </a:cubicBezTo>
                    <a:cubicBezTo>
                      <a:pt x="1780" y="1179"/>
                      <a:pt x="2232" y="903"/>
                      <a:pt x="2181" y="577"/>
                    </a:cubicBezTo>
                    <a:cubicBezTo>
                      <a:pt x="2131" y="251"/>
                      <a:pt x="1630" y="1"/>
                      <a:pt x="1028"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222;p53">
                <a:extLst>
                  <a:ext uri="{FF2B5EF4-FFF2-40B4-BE49-F238E27FC236}">
                    <a16:creationId xmlns:a16="http://schemas.microsoft.com/office/drawing/2014/main" id="{7F7BE2B1-DD50-389F-23D2-5B5DCBED23D8}"/>
                  </a:ext>
                </a:extLst>
              </p:cNvPr>
              <p:cNvSpPr/>
              <p:nvPr/>
            </p:nvSpPr>
            <p:spPr>
              <a:xfrm>
                <a:off x="3460675" y="3988125"/>
                <a:ext cx="750650" cy="275100"/>
              </a:xfrm>
              <a:custGeom>
                <a:avLst/>
                <a:gdLst/>
                <a:ahLst/>
                <a:cxnLst/>
                <a:rect l="l" t="t" r="r" b="b"/>
                <a:pathLst>
                  <a:path w="30026" h="11004" extrusionOk="0">
                    <a:moveTo>
                      <a:pt x="29575" y="1"/>
                    </a:moveTo>
                    <a:lnTo>
                      <a:pt x="3885" y="1229"/>
                    </a:lnTo>
                    <a:cubicBezTo>
                      <a:pt x="3885" y="1229"/>
                      <a:pt x="1" y="1855"/>
                      <a:pt x="803" y="6718"/>
                    </a:cubicBezTo>
                    <a:cubicBezTo>
                      <a:pt x="1483" y="10872"/>
                      <a:pt x="4120" y="11004"/>
                      <a:pt x="4452" y="11004"/>
                    </a:cubicBezTo>
                    <a:cubicBezTo>
                      <a:pt x="4475" y="11004"/>
                      <a:pt x="4487" y="11003"/>
                      <a:pt x="4487" y="11003"/>
                    </a:cubicBezTo>
                    <a:lnTo>
                      <a:pt x="30026" y="8973"/>
                    </a:lnTo>
                    <a:cubicBezTo>
                      <a:pt x="28923" y="7219"/>
                      <a:pt x="27244" y="3560"/>
                      <a:pt x="2957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223;p53">
                <a:extLst>
                  <a:ext uri="{FF2B5EF4-FFF2-40B4-BE49-F238E27FC236}">
                    <a16:creationId xmlns:a16="http://schemas.microsoft.com/office/drawing/2014/main" id="{0AC3F67A-B992-B03E-6F57-3AB2504C8D96}"/>
                  </a:ext>
                </a:extLst>
              </p:cNvPr>
              <p:cNvSpPr/>
              <p:nvPr/>
            </p:nvSpPr>
            <p:spPr>
              <a:xfrm>
                <a:off x="3454400" y="3990650"/>
                <a:ext cx="739375" cy="266300"/>
              </a:xfrm>
              <a:custGeom>
                <a:avLst/>
                <a:gdLst/>
                <a:ahLst/>
                <a:cxnLst/>
                <a:rect l="l" t="t" r="r" b="b"/>
                <a:pathLst>
                  <a:path w="29575" h="10652" extrusionOk="0">
                    <a:moveTo>
                      <a:pt x="29575" y="0"/>
                    </a:moveTo>
                    <a:lnTo>
                      <a:pt x="3886" y="1228"/>
                    </a:lnTo>
                    <a:cubicBezTo>
                      <a:pt x="3886" y="1228"/>
                      <a:pt x="1" y="1855"/>
                      <a:pt x="803" y="6717"/>
                    </a:cubicBezTo>
                    <a:cubicBezTo>
                      <a:pt x="1204" y="9148"/>
                      <a:pt x="2282" y="10201"/>
                      <a:pt x="3159" y="10652"/>
                    </a:cubicBezTo>
                    <a:cubicBezTo>
                      <a:pt x="2708" y="10025"/>
                      <a:pt x="2307" y="9123"/>
                      <a:pt x="2106" y="7870"/>
                    </a:cubicBezTo>
                    <a:cubicBezTo>
                      <a:pt x="1304" y="3008"/>
                      <a:pt x="5189" y="2381"/>
                      <a:pt x="5189" y="2381"/>
                    </a:cubicBezTo>
                    <a:lnTo>
                      <a:pt x="28923" y="1253"/>
                    </a:lnTo>
                    <a:cubicBezTo>
                      <a:pt x="29074" y="827"/>
                      <a:pt x="29299" y="401"/>
                      <a:pt x="29575"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224;p53">
                <a:extLst>
                  <a:ext uri="{FF2B5EF4-FFF2-40B4-BE49-F238E27FC236}">
                    <a16:creationId xmlns:a16="http://schemas.microsoft.com/office/drawing/2014/main" id="{5B7B9D6C-A76E-68A7-6BBC-7ABC4B2B7634}"/>
                  </a:ext>
                </a:extLst>
              </p:cNvPr>
              <p:cNvSpPr/>
              <p:nvPr/>
            </p:nvSpPr>
            <p:spPr>
              <a:xfrm>
                <a:off x="4079425" y="4098400"/>
                <a:ext cx="95575" cy="27600"/>
              </a:xfrm>
              <a:custGeom>
                <a:avLst/>
                <a:gdLst/>
                <a:ahLst/>
                <a:cxnLst/>
                <a:rect l="l" t="t" r="r" b="b"/>
                <a:pathLst>
                  <a:path w="3823" h="1104" extrusionOk="0">
                    <a:moveTo>
                      <a:pt x="3672" y="1"/>
                    </a:moveTo>
                    <a:cubicBezTo>
                      <a:pt x="2276" y="362"/>
                      <a:pt x="1" y="931"/>
                      <a:pt x="67" y="931"/>
                    </a:cubicBezTo>
                    <a:cubicBezTo>
                      <a:pt x="70" y="931"/>
                      <a:pt x="77" y="930"/>
                      <a:pt x="88" y="928"/>
                    </a:cubicBezTo>
                    <a:cubicBezTo>
                      <a:pt x="135" y="914"/>
                      <a:pt x="248" y="908"/>
                      <a:pt x="409" y="908"/>
                    </a:cubicBezTo>
                    <a:cubicBezTo>
                      <a:pt x="1106" y="908"/>
                      <a:pt x="2703" y="1022"/>
                      <a:pt x="3822" y="1104"/>
                    </a:cubicBezTo>
                    <a:cubicBezTo>
                      <a:pt x="3747" y="753"/>
                      <a:pt x="3697" y="377"/>
                      <a:pt x="367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2225;p53">
                <a:extLst>
                  <a:ext uri="{FF2B5EF4-FFF2-40B4-BE49-F238E27FC236}">
                    <a16:creationId xmlns:a16="http://schemas.microsoft.com/office/drawing/2014/main" id="{FE8EFD68-088B-05C8-2E28-C4F08402C77F}"/>
                  </a:ext>
                </a:extLst>
              </p:cNvPr>
              <p:cNvSpPr/>
              <p:nvPr/>
            </p:nvSpPr>
            <p:spPr>
              <a:xfrm>
                <a:off x="3669325" y="4055800"/>
                <a:ext cx="503775" cy="60175"/>
              </a:xfrm>
              <a:custGeom>
                <a:avLst/>
                <a:gdLst/>
                <a:ahLst/>
                <a:cxnLst/>
                <a:rect l="l" t="t" r="r" b="b"/>
                <a:pathLst>
                  <a:path w="20151" h="2407" extrusionOk="0">
                    <a:moveTo>
                      <a:pt x="20151" y="1"/>
                    </a:moveTo>
                    <a:lnTo>
                      <a:pt x="0" y="2407"/>
                    </a:lnTo>
                    <a:lnTo>
                      <a:pt x="20076" y="1504"/>
                    </a:lnTo>
                    <a:cubicBezTo>
                      <a:pt x="20051" y="1003"/>
                      <a:pt x="20051" y="502"/>
                      <a:pt x="201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2226;p53">
                <a:extLst>
                  <a:ext uri="{FF2B5EF4-FFF2-40B4-BE49-F238E27FC236}">
                    <a16:creationId xmlns:a16="http://schemas.microsoft.com/office/drawing/2014/main" id="{0ED0F6D3-E301-DD31-1895-4D6F3C89B105}"/>
                  </a:ext>
                </a:extLst>
              </p:cNvPr>
              <p:cNvSpPr/>
              <p:nvPr/>
            </p:nvSpPr>
            <p:spPr>
              <a:xfrm>
                <a:off x="3572825" y="4157300"/>
                <a:ext cx="625975" cy="66450"/>
              </a:xfrm>
              <a:custGeom>
                <a:avLst/>
                <a:gdLst/>
                <a:ahLst/>
                <a:cxnLst/>
                <a:rect l="l" t="t" r="r" b="b"/>
                <a:pathLst>
                  <a:path w="25039" h="2658" extrusionOk="0">
                    <a:moveTo>
                      <a:pt x="24462" y="1"/>
                    </a:moveTo>
                    <a:lnTo>
                      <a:pt x="1" y="2657"/>
                    </a:lnTo>
                    <a:lnTo>
                      <a:pt x="25038" y="1354"/>
                    </a:lnTo>
                    <a:cubicBezTo>
                      <a:pt x="24838" y="953"/>
                      <a:pt x="24637" y="502"/>
                      <a:pt x="2446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2227;p53">
                <a:extLst>
                  <a:ext uri="{FF2B5EF4-FFF2-40B4-BE49-F238E27FC236}">
                    <a16:creationId xmlns:a16="http://schemas.microsoft.com/office/drawing/2014/main" id="{EC27E11B-4270-1A3A-75B6-724E41D85E90}"/>
                  </a:ext>
                </a:extLst>
              </p:cNvPr>
              <p:cNvSpPr/>
              <p:nvPr/>
            </p:nvSpPr>
            <p:spPr>
              <a:xfrm>
                <a:off x="3842250" y="4022600"/>
                <a:ext cx="339625" cy="43875"/>
              </a:xfrm>
              <a:custGeom>
                <a:avLst/>
                <a:gdLst/>
                <a:ahLst/>
                <a:cxnLst/>
                <a:rect l="l" t="t" r="r" b="b"/>
                <a:pathLst>
                  <a:path w="13585" h="1755" extrusionOk="0">
                    <a:moveTo>
                      <a:pt x="13585" y="0"/>
                    </a:moveTo>
                    <a:lnTo>
                      <a:pt x="1" y="1755"/>
                    </a:lnTo>
                    <a:lnTo>
                      <a:pt x="13234" y="1253"/>
                    </a:lnTo>
                    <a:cubicBezTo>
                      <a:pt x="13309" y="827"/>
                      <a:pt x="13434" y="426"/>
                      <a:pt x="135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2228;p53">
                <a:extLst>
                  <a:ext uri="{FF2B5EF4-FFF2-40B4-BE49-F238E27FC236}">
                    <a16:creationId xmlns:a16="http://schemas.microsoft.com/office/drawing/2014/main" id="{BFEE150C-80C5-0FF8-98A9-743E7407A8A0}"/>
                  </a:ext>
                </a:extLst>
              </p:cNvPr>
              <p:cNvSpPr/>
              <p:nvPr/>
            </p:nvSpPr>
            <p:spPr>
              <a:xfrm>
                <a:off x="3432475" y="3998900"/>
                <a:ext cx="96525" cy="288000"/>
              </a:xfrm>
              <a:custGeom>
                <a:avLst/>
                <a:gdLst/>
                <a:ahLst/>
                <a:cxnLst/>
                <a:rect l="l" t="t" r="r" b="b"/>
                <a:pathLst>
                  <a:path w="3861" h="11520" extrusionOk="0">
                    <a:moveTo>
                      <a:pt x="3519" y="1"/>
                    </a:moveTo>
                    <a:cubicBezTo>
                      <a:pt x="3356" y="1"/>
                      <a:pt x="2987" y="75"/>
                      <a:pt x="2532" y="322"/>
                    </a:cubicBezTo>
                    <a:cubicBezTo>
                      <a:pt x="1931" y="648"/>
                      <a:pt x="1254" y="1349"/>
                      <a:pt x="828" y="2176"/>
                    </a:cubicBezTo>
                    <a:cubicBezTo>
                      <a:pt x="402" y="3003"/>
                      <a:pt x="176" y="3931"/>
                      <a:pt x="76" y="4632"/>
                    </a:cubicBezTo>
                    <a:cubicBezTo>
                      <a:pt x="51" y="4983"/>
                      <a:pt x="26" y="5284"/>
                      <a:pt x="26" y="5485"/>
                    </a:cubicBezTo>
                    <a:cubicBezTo>
                      <a:pt x="1" y="5685"/>
                      <a:pt x="1" y="5810"/>
                      <a:pt x="1" y="5810"/>
                    </a:cubicBezTo>
                    <a:cubicBezTo>
                      <a:pt x="1" y="5810"/>
                      <a:pt x="26" y="5936"/>
                      <a:pt x="26" y="6136"/>
                    </a:cubicBezTo>
                    <a:cubicBezTo>
                      <a:pt x="51" y="6237"/>
                      <a:pt x="51" y="6362"/>
                      <a:pt x="76" y="6512"/>
                    </a:cubicBezTo>
                    <a:cubicBezTo>
                      <a:pt x="101" y="6663"/>
                      <a:pt x="126" y="6813"/>
                      <a:pt x="151" y="6988"/>
                    </a:cubicBezTo>
                    <a:cubicBezTo>
                      <a:pt x="276" y="7690"/>
                      <a:pt x="552" y="8592"/>
                      <a:pt x="1028" y="9394"/>
                    </a:cubicBezTo>
                    <a:cubicBezTo>
                      <a:pt x="1479" y="10222"/>
                      <a:pt x="2156" y="10898"/>
                      <a:pt x="2783" y="11199"/>
                    </a:cubicBezTo>
                    <a:cubicBezTo>
                      <a:pt x="3237" y="11445"/>
                      <a:pt x="3606" y="11520"/>
                      <a:pt x="3759" y="11520"/>
                    </a:cubicBezTo>
                    <a:cubicBezTo>
                      <a:pt x="3808" y="11520"/>
                      <a:pt x="3835" y="11512"/>
                      <a:pt x="3835" y="11500"/>
                    </a:cubicBezTo>
                    <a:cubicBezTo>
                      <a:pt x="3860" y="11425"/>
                      <a:pt x="3459" y="11274"/>
                      <a:pt x="2958" y="10898"/>
                    </a:cubicBezTo>
                    <a:cubicBezTo>
                      <a:pt x="2482" y="10522"/>
                      <a:pt x="1931" y="9846"/>
                      <a:pt x="1605" y="9069"/>
                    </a:cubicBezTo>
                    <a:cubicBezTo>
                      <a:pt x="1254" y="8317"/>
                      <a:pt x="1078" y="7465"/>
                      <a:pt x="1003" y="6838"/>
                    </a:cubicBezTo>
                    <a:cubicBezTo>
                      <a:pt x="978" y="6688"/>
                      <a:pt x="953" y="6537"/>
                      <a:pt x="953" y="6412"/>
                    </a:cubicBezTo>
                    <a:cubicBezTo>
                      <a:pt x="953" y="6287"/>
                      <a:pt x="928" y="6161"/>
                      <a:pt x="928" y="6086"/>
                    </a:cubicBezTo>
                    <a:cubicBezTo>
                      <a:pt x="928" y="5886"/>
                      <a:pt x="928" y="5785"/>
                      <a:pt x="928" y="5785"/>
                    </a:cubicBezTo>
                    <a:cubicBezTo>
                      <a:pt x="928" y="5785"/>
                      <a:pt x="928" y="5685"/>
                      <a:pt x="928" y="5485"/>
                    </a:cubicBezTo>
                    <a:cubicBezTo>
                      <a:pt x="903" y="5309"/>
                      <a:pt x="903" y="5059"/>
                      <a:pt x="928" y="4733"/>
                    </a:cubicBezTo>
                    <a:cubicBezTo>
                      <a:pt x="978" y="4106"/>
                      <a:pt x="1103" y="3254"/>
                      <a:pt x="1429" y="2477"/>
                    </a:cubicBezTo>
                    <a:cubicBezTo>
                      <a:pt x="1730" y="1700"/>
                      <a:pt x="2231" y="1023"/>
                      <a:pt x="2733" y="648"/>
                    </a:cubicBezTo>
                    <a:cubicBezTo>
                      <a:pt x="3209" y="247"/>
                      <a:pt x="3610" y="96"/>
                      <a:pt x="3610" y="21"/>
                    </a:cubicBezTo>
                    <a:cubicBezTo>
                      <a:pt x="3604" y="9"/>
                      <a:pt x="3572" y="1"/>
                      <a:pt x="351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2229;p53">
                <a:extLst>
                  <a:ext uri="{FF2B5EF4-FFF2-40B4-BE49-F238E27FC236}">
                    <a16:creationId xmlns:a16="http://schemas.microsoft.com/office/drawing/2014/main" id="{BCF46325-609B-B4C9-951D-014EFFCEFB86}"/>
                  </a:ext>
                </a:extLst>
              </p:cNvPr>
              <p:cNvSpPr/>
              <p:nvPr/>
            </p:nvSpPr>
            <p:spPr>
              <a:xfrm>
                <a:off x="2881100" y="3966975"/>
                <a:ext cx="1309550" cy="41225"/>
              </a:xfrm>
              <a:custGeom>
                <a:avLst/>
                <a:gdLst/>
                <a:ahLst/>
                <a:cxnLst/>
                <a:rect l="l" t="t" r="r" b="b"/>
                <a:pathLst>
                  <a:path w="52382" h="1649" extrusionOk="0">
                    <a:moveTo>
                      <a:pt x="1564" y="1"/>
                    </a:moveTo>
                    <a:cubicBezTo>
                      <a:pt x="1047" y="1"/>
                      <a:pt x="527" y="7"/>
                      <a:pt x="0" y="20"/>
                    </a:cubicBezTo>
                    <a:cubicBezTo>
                      <a:pt x="1028" y="95"/>
                      <a:pt x="2081" y="195"/>
                      <a:pt x="3108" y="295"/>
                    </a:cubicBezTo>
                    <a:lnTo>
                      <a:pt x="6216" y="521"/>
                    </a:lnTo>
                    <a:lnTo>
                      <a:pt x="9299" y="747"/>
                    </a:lnTo>
                    <a:cubicBezTo>
                      <a:pt x="10351" y="822"/>
                      <a:pt x="11379" y="897"/>
                      <a:pt x="12406" y="972"/>
                    </a:cubicBezTo>
                    <a:lnTo>
                      <a:pt x="15514" y="1148"/>
                    </a:lnTo>
                    <a:lnTo>
                      <a:pt x="18622" y="1323"/>
                    </a:lnTo>
                    <a:cubicBezTo>
                      <a:pt x="20677" y="1448"/>
                      <a:pt x="22757" y="1549"/>
                      <a:pt x="24813" y="1649"/>
                    </a:cubicBezTo>
                    <a:lnTo>
                      <a:pt x="24863" y="1649"/>
                    </a:lnTo>
                    <a:cubicBezTo>
                      <a:pt x="26016" y="1624"/>
                      <a:pt x="27168" y="1549"/>
                      <a:pt x="28296" y="1524"/>
                    </a:cubicBezTo>
                    <a:lnTo>
                      <a:pt x="31755" y="1373"/>
                    </a:lnTo>
                    <a:lnTo>
                      <a:pt x="35189" y="1198"/>
                    </a:lnTo>
                    <a:cubicBezTo>
                      <a:pt x="36341" y="1123"/>
                      <a:pt x="37469" y="1072"/>
                      <a:pt x="38622" y="1022"/>
                    </a:cubicBezTo>
                    <a:lnTo>
                      <a:pt x="42081" y="822"/>
                    </a:lnTo>
                    <a:lnTo>
                      <a:pt x="45514" y="596"/>
                    </a:lnTo>
                    <a:lnTo>
                      <a:pt x="48948" y="346"/>
                    </a:lnTo>
                    <a:cubicBezTo>
                      <a:pt x="50101" y="245"/>
                      <a:pt x="51229" y="170"/>
                      <a:pt x="52382" y="45"/>
                    </a:cubicBezTo>
                    <a:lnTo>
                      <a:pt x="48923" y="45"/>
                    </a:lnTo>
                    <a:lnTo>
                      <a:pt x="45489" y="70"/>
                    </a:lnTo>
                    <a:lnTo>
                      <a:pt x="42031" y="120"/>
                    </a:lnTo>
                    <a:lnTo>
                      <a:pt x="38597" y="195"/>
                    </a:lnTo>
                    <a:cubicBezTo>
                      <a:pt x="37444" y="220"/>
                      <a:pt x="36291" y="245"/>
                      <a:pt x="35164" y="270"/>
                    </a:cubicBezTo>
                    <a:lnTo>
                      <a:pt x="31705" y="371"/>
                    </a:lnTo>
                    <a:lnTo>
                      <a:pt x="28271" y="496"/>
                    </a:lnTo>
                    <a:cubicBezTo>
                      <a:pt x="27122" y="546"/>
                      <a:pt x="25973" y="571"/>
                      <a:pt x="24849" y="621"/>
                    </a:cubicBezTo>
                    <a:lnTo>
                      <a:pt x="24849" y="621"/>
                    </a:lnTo>
                    <a:cubicBezTo>
                      <a:pt x="22798" y="546"/>
                      <a:pt x="20723" y="446"/>
                      <a:pt x="18647" y="396"/>
                    </a:cubicBezTo>
                    <a:lnTo>
                      <a:pt x="15539" y="270"/>
                    </a:lnTo>
                    <a:lnTo>
                      <a:pt x="12432" y="195"/>
                    </a:lnTo>
                    <a:cubicBezTo>
                      <a:pt x="11404" y="170"/>
                      <a:pt x="10376" y="120"/>
                      <a:pt x="9324" y="120"/>
                    </a:cubicBezTo>
                    <a:lnTo>
                      <a:pt x="6216" y="45"/>
                    </a:lnTo>
                    <a:lnTo>
                      <a:pt x="3108" y="20"/>
                    </a:lnTo>
                    <a:cubicBezTo>
                      <a:pt x="2594" y="7"/>
                      <a:pt x="2081" y="1"/>
                      <a:pt x="156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2230;p53">
                <a:extLst>
                  <a:ext uri="{FF2B5EF4-FFF2-40B4-BE49-F238E27FC236}">
                    <a16:creationId xmlns:a16="http://schemas.microsoft.com/office/drawing/2014/main" id="{91C5B541-CBAF-0E04-36AC-2CC52915985E}"/>
                  </a:ext>
                </a:extLst>
              </p:cNvPr>
              <p:cNvSpPr/>
              <p:nvPr/>
            </p:nvSpPr>
            <p:spPr>
              <a:xfrm>
                <a:off x="3827850" y="4180700"/>
                <a:ext cx="357175" cy="38100"/>
              </a:xfrm>
              <a:custGeom>
                <a:avLst/>
                <a:gdLst/>
                <a:ahLst/>
                <a:cxnLst/>
                <a:rect l="l" t="t" r="r" b="b"/>
                <a:pathLst>
                  <a:path w="14287" h="1524" extrusionOk="0">
                    <a:moveTo>
                      <a:pt x="14070" y="1"/>
                    </a:moveTo>
                    <a:cubicBezTo>
                      <a:pt x="13874" y="1"/>
                      <a:pt x="13555" y="13"/>
                      <a:pt x="13158" y="42"/>
                    </a:cubicBezTo>
                    <a:cubicBezTo>
                      <a:pt x="12507" y="92"/>
                      <a:pt x="11604" y="142"/>
                      <a:pt x="10702" y="218"/>
                    </a:cubicBezTo>
                    <a:cubicBezTo>
                      <a:pt x="8923" y="368"/>
                      <a:pt x="7143" y="518"/>
                      <a:pt x="7143" y="518"/>
                    </a:cubicBezTo>
                    <a:cubicBezTo>
                      <a:pt x="7143" y="518"/>
                      <a:pt x="5364" y="744"/>
                      <a:pt x="3584" y="970"/>
                    </a:cubicBezTo>
                    <a:cubicBezTo>
                      <a:pt x="2682" y="1070"/>
                      <a:pt x="1780" y="1195"/>
                      <a:pt x="1128" y="1295"/>
                    </a:cubicBezTo>
                    <a:cubicBezTo>
                      <a:pt x="451" y="1396"/>
                      <a:pt x="0" y="1471"/>
                      <a:pt x="25" y="1496"/>
                    </a:cubicBezTo>
                    <a:cubicBezTo>
                      <a:pt x="25" y="1515"/>
                      <a:pt x="91" y="1523"/>
                      <a:pt x="209" y="1523"/>
                    </a:cubicBezTo>
                    <a:cubicBezTo>
                      <a:pt x="399" y="1523"/>
                      <a:pt x="725" y="1502"/>
                      <a:pt x="1128" y="1471"/>
                    </a:cubicBezTo>
                    <a:cubicBezTo>
                      <a:pt x="1805" y="1446"/>
                      <a:pt x="2707" y="1371"/>
                      <a:pt x="3609" y="1295"/>
                    </a:cubicBezTo>
                    <a:cubicBezTo>
                      <a:pt x="5389" y="1145"/>
                      <a:pt x="7193" y="995"/>
                      <a:pt x="7193" y="995"/>
                    </a:cubicBezTo>
                    <a:cubicBezTo>
                      <a:pt x="7193" y="995"/>
                      <a:pt x="8973" y="769"/>
                      <a:pt x="10752" y="569"/>
                    </a:cubicBezTo>
                    <a:cubicBezTo>
                      <a:pt x="11629" y="443"/>
                      <a:pt x="12532" y="318"/>
                      <a:pt x="13183" y="218"/>
                    </a:cubicBezTo>
                    <a:cubicBezTo>
                      <a:pt x="13860" y="142"/>
                      <a:pt x="14286" y="42"/>
                      <a:pt x="14286" y="17"/>
                    </a:cubicBezTo>
                    <a:cubicBezTo>
                      <a:pt x="14286" y="7"/>
                      <a:pt x="14209" y="1"/>
                      <a:pt x="1407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2231;p53">
                <a:extLst>
                  <a:ext uri="{FF2B5EF4-FFF2-40B4-BE49-F238E27FC236}">
                    <a16:creationId xmlns:a16="http://schemas.microsoft.com/office/drawing/2014/main" id="{0597656A-4FE9-90D4-CFB3-19A6FFD097AC}"/>
                  </a:ext>
                </a:extLst>
              </p:cNvPr>
              <p:cNvSpPr/>
              <p:nvPr/>
            </p:nvSpPr>
            <p:spPr>
              <a:xfrm>
                <a:off x="3690000" y="4073100"/>
                <a:ext cx="478725" cy="39750"/>
              </a:xfrm>
              <a:custGeom>
                <a:avLst/>
                <a:gdLst/>
                <a:ahLst/>
                <a:cxnLst/>
                <a:rect l="l" t="t" r="r" b="b"/>
                <a:pathLst>
                  <a:path w="19149" h="1590" extrusionOk="0">
                    <a:moveTo>
                      <a:pt x="19092" y="1"/>
                    </a:moveTo>
                    <a:cubicBezTo>
                      <a:pt x="19036" y="1"/>
                      <a:pt x="18906" y="24"/>
                      <a:pt x="18722" y="60"/>
                    </a:cubicBezTo>
                    <a:cubicBezTo>
                      <a:pt x="18472" y="111"/>
                      <a:pt x="18096" y="136"/>
                      <a:pt x="17645" y="161"/>
                    </a:cubicBezTo>
                    <a:lnTo>
                      <a:pt x="16442" y="161"/>
                    </a:lnTo>
                    <a:cubicBezTo>
                      <a:pt x="16392" y="186"/>
                      <a:pt x="16366" y="186"/>
                      <a:pt x="16316" y="186"/>
                    </a:cubicBezTo>
                    <a:cubicBezTo>
                      <a:pt x="16241" y="186"/>
                      <a:pt x="16191" y="186"/>
                      <a:pt x="16116" y="211"/>
                    </a:cubicBezTo>
                    <a:cubicBezTo>
                      <a:pt x="15564" y="261"/>
                      <a:pt x="14963" y="311"/>
                      <a:pt x="14361" y="386"/>
                    </a:cubicBezTo>
                    <a:cubicBezTo>
                      <a:pt x="13158" y="487"/>
                      <a:pt x="11980" y="637"/>
                      <a:pt x="11078" y="712"/>
                    </a:cubicBezTo>
                    <a:cubicBezTo>
                      <a:pt x="10176" y="762"/>
                      <a:pt x="9574" y="787"/>
                      <a:pt x="9574" y="787"/>
                    </a:cubicBezTo>
                    <a:cubicBezTo>
                      <a:pt x="9574" y="787"/>
                      <a:pt x="8998" y="837"/>
                      <a:pt x="8096" y="913"/>
                    </a:cubicBezTo>
                    <a:cubicBezTo>
                      <a:pt x="7645" y="963"/>
                      <a:pt x="7118" y="988"/>
                      <a:pt x="6567" y="1038"/>
                    </a:cubicBezTo>
                    <a:cubicBezTo>
                      <a:pt x="6266" y="1063"/>
                      <a:pt x="5990" y="1088"/>
                      <a:pt x="5690" y="1113"/>
                    </a:cubicBezTo>
                    <a:cubicBezTo>
                      <a:pt x="5389" y="1138"/>
                      <a:pt x="5088" y="1163"/>
                      <a:pt x="4787" y="1163"/>
                    </a:cubicBezTo>
                    <a:cubicBezTo>
                      <a:pt x="3610" y="1238"/>
                      <a:pt x="2407" y="1314"/>
                      <a:pt x="1504" y="1389"/>
                    </a:cubicBezTo>
                    <a:cubicBezTo>
                      <a:pt x="602" y="1464"/>
                      <a:pt x="0" y="1514"/>
                      <a:pt x="0" y="1564"/>
                    </a:cubicBezTo>
                    <a:cubicBezTo>
                      <a:pt x="0" y="1589"/>
                      <a:pt x="602" y="1589"/>
                      <a:pt x="1504" y="1589"/>
                    </a:cubicBezTo>
                    <a:cubicBezTo>
                      <a:pt x="2407" y="1564"/>
                      <a:pt x="3610" y="1539"/>
                      <a:pt x="4813" y="1514"/>
                    </a:cubicBezTo>
                    <a:cubicBezTo>
                      <a:pt x="5113" y="1514"/>
                      <a:pt x="5414" y="1489"/>
                      <a:pt x="5715" y="1489"/>
                    </a:cubicBezTo>
                    <a:cubicBezTo>
                      <a:pt x="6016" y="1464"/>
                      <a:pt x="6291" y="1464"/>
                      <a:pt x="6592" y="1439"/>
                    </a:cubicBezTo>
                    <a:cubicBezTo>
                      <a:pt x="7143" y="1414"/>
                      <a:pt x="7670" y="1389"/>
                      <a:pt x="8121" y="1364"/>
                    </a:cubicBezTo>
                    <a:cubicBezTo>
                      <a:pt x="9023" y="1314"/>
                      <a:pt x="9625" y="1263"/>
                      <a:pt x="9625" y="1263"/>
                    </a:cubicBezTo>
                    <a:cubicBezTo>
                      <a:pt x="9625" y="1263"/>
                      <a:pt x="10226" y="1238"/>
                      <a:pt x="11128" y="1163"/>
                    </a:cubicBezTo>
                    <a:cubicBezTo>
                      <a:pt x="12031" y="1063"/>
                      <a:pt x="13209" y="888"/>
                      <a:pt x="14387" y="712"/>
                    </a:cubicBezTo>
                    <a:cubicBezTo>
                      <a:pt x="14988" y="637"/>
                      <a:pt x="15590" y="537"/>
                      <a:pt x="16141" y="461"/>
                    </a:cubicBezTo>
                    <a:cubicBezTo>
                      <a:pt x="16216" y="461"/>
                      <a:pt x="16291" y="461"/>
                      <a:pt x="16341" y="436"/>
                    </a:cubicBezTo>
                    <a:lnTo>
                      <a:pt x="16442" y="436"/>
                    </a:lnTo>
                    <a:lnTo>
                      <a:pt x="16542" y="411"/>
                    </a:lnTo>
                    <a:cubicBezTo>
                      <a:pt x="16667" y="411"/>
                      <a:pt x="16818" y="411"/>
                      <a:pt x="16943" y="386"/>
                    </a:cubicBezTo>
                    <a:cubicBezTo>
                      <a:pt x="17194" y="386"/>
                      <a:pt x="17444" y="361"/>
                      <a:pt x="17670" y="336"/>
                    </a:cubicBezTo>
                    <a:cubicBezTo>
                      <a:pt x="18121" y="311"/>
                      <a:pt x="18497" y="236"/>
                      <a:pt x="18747" y="161"/>
                    </a:cubicBezTo>
                    <a:cubicBezTo>
                      <a:pt x="18998" y="86"/>
                      <a:pt x="19148" y="10"/>
                      <a:pt x="19123" y="10"/>
                    </a:cubicBezTo>
                    <a:cubicBezTo>
                      <a:pt x="19123" y="4"/>
                      <a:pt x="19113" y="1"/>
                      <a:pt x="190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2232;p53">
                <a:extLst>
                  <a:ext uri="{FF2B5EF4-FFF2-40B4-BE49-F238E27FC236}">
                    <a16:creationId xmlns:a16="http://schemas.microsoft.com/office/drawing/2014/main" id="{84EA4215-F427-D7D3-2C51-09D05DC1B2FE}"/>
                  </a:ext>
                </a:extLst>
              </p:cNvPr>
              <p:cNvSpPr/>
              <p:nvPr/>
            </p:nvSpPr>
            <p:spPr>
              <a:xfrm>
                <a:off x="3572200" y="4035975"/>
                <a:ext cx="358425" cy="20475"/>
              </a:xfrm>
              <a:custGeom>
                <a:avLst/>
                <a:gdLst/>
                <a:ahLst/>
                <a:cxnLst/>
                <a:rect l="l" t="t" r="r" b="b"/>
                <a:pathLst>
                  <a:path w="14337" h="819" extrusionOk="0">
                    <a:moveTo>
                      <a:pt x="13918" y="0"/>
                    </a:moveTo>
                    <a:cubicBezTo>
                      <a:pt x="13731" y="0"/>
                      <a:pt x="13489" y="6"/>
                      <a:pt x="13209" y="17"/>
                    </a:cubicBezTo>
                    <a:cubicBezTo>
                      <a:pt x="12532" y="42"/>
                      <a:pt x="11630" y="67"/>
                      <a:pt x="10753" y="117"/>
                    </a:cubicBezTo>
                    <a:cubicBezTo>
                      <a:pt x="8948" y="142"/>
                      <a:pt x="7169" y="192"/>
                      <a:pt x="7169" y="192"/>
                    </a:cubicBezTo>
                    <a:cubicBezTo>
                      <a:pt x="7169" y="192"/>
                      <a:pt x="5364" y="317"/>
                      <a:pt x="3585" y="418"/>
                    </a:cubicBezTo>
                    <a:cubicBezTo>
                      <a:pt x="2682" y="493"/>
                      <a:pt x="1780" y="568"/>
                      <a:pt x="1103" y="618"/>
                    </a:cubicBezTo>
                    <a:cubicBezTo>
                      <a:pt x="427" y="693"/>
                      <a:pt x="1" y="743"/>
                      <a:pt x="1" y="769"/>
                    </a:cubicBezTo>
                    <a:cubicBezTo>
                      <a:pt x="1" y="794"/>
                      <a:pt x="452" y="819"/>
                      <a:pt x="1129" y="819"/>
                    </a:cubicBezTo>
                    <a:cubicBezTo>
                      <a:pt x="1780" y="794"/>
                      <a:pt x="2682" y="794"/>
                      <a:pt x="3585" y="769"/>
                    </a:cubicBezTo>
                    <a:cubicBezTo>
                      <a:pt x="5389" y="718"/>
                      <a:pt x="7169" y="668"/>
                      <a:pt x="7169" y="668"/>
                    </a:cubicBezTo>
                    <a:cubicBezTo>
                      <a:pt x="7169" y="668"/>
                      <a:pt x="8973" y="568"/>
                      <a:pt x="10753" y="443"/>
                    </a:cubicBezTo>
                    <a:cubicBezTo>
                      <a:pt x="11655" y="368"/>
                      <a:pt x="12557" y="292"/>
                      <a:pt x="13209" y="217"/>
                    </a:cubicBezTo>
                    <a:cubicBezTo>
                      <a:pt x="13885" y="142"/>
                      <a:pt x="14337" y="67"/>
                      <a:pt x="14337" y="42"/>
                    </a:cubicBezTo>
                    <a:cubicBezTo>
                      <a:pt x="14337" y="12"/>
                      <a:pt x="14182" y="0"/>
                      <a:pt x="1391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2233;p53">
                <a:extLst>
                  <a:ext uri="{FF2B5EF4-FFF2-40B4-BE49-F238E27FC236}">
                    <a16:creationId xmlns:a16="http://schemas.microsoft.com/office/drawing/2014/main" id="{8AFBBBB2-D0A8-8D1B-C6A1-70B2A233D6BB}"/>
                  </a:ext>
                </a:extLst>
              </p:cNvPr>
              <p:cNvSpPr/>
              <p:nvPr/>
            </p:nvSpPr>
            <p:spPr>
              <a:xfrm>
                <a:off x="3531475" y="4169200"/>
                <a:ext cx="253150" cy="13825"/>
              </a:xfrm>
              <a:custGeom>
                <a:avLst/>
                <a:gdLst/>
                <a:ahLst/>
                <a:cxnLst/>
                <a:rect l="l" t="t" r="r" b="b"/>
                <a:pathLst>
                  <a:path w="10126" h="553" extrusionOk="0">
                    <a:moveTo>
                      <a:pt x="9349" y="1"/>
                    </a:moveTo>
                    <a:cubicBezTo>
                      <a:pt x="8873" y="26"/>
                      <a:pt x="8246" y="51"/>
                      <a:pt x="7595" y="76"/>
                    </a:cubicBezTo>
                    <a:cubicBezTo>
                      <a:pt x="6341" y="101"/>
                      <a:pt x="5063" y="126"/>
                      <a:pt x="5063" y="126"/>
                    </a:cubicBezTo>
                    <a:cubicBezTo>
                      <a:pt x="5063" y="126"/>
                      <a:pt x="3810" y="201"/>
                      <a:pt x="2532" y="277"/>
                    </a:cubicBezTo>
                    <a:cubicBezTo>
                      <a:pt x="1905" y="327"/>
                      <a:pt x="1279" y="377"/>
                      <a:pt x="803" y="427"/>
                    </a:cubicBezTo>
                    <a:cubicBezTo>
                      <a:pt x="326" y="477"/>
                      <a:pt x="1" y="502"/>
                      <a:pt x="1" y="527"/>
                    </a:cubicBezTo>
                    <a:cubicBezTo>
                      <a:pt x="1" y="552"/>
                      <a:pt x="326" y="552"/>
                      <a:pt x="803" y="552"/>
                    </a:cubicBezTo>
                    <a:cubicBezTo>
                      <a:pt x="1279" y="552"/>
                      <a:pt x="1905" y="552"/>
                      <a:pt x="2557" y="527"/>
                    </a:cubicBezTo>
                    <a:cubicBezTo>
                      <a:pt x="3810" y="502"/>
                      <a:pt x="5088" y="477"/>
                      <a:pt x="5088" y="477"/>
                    </a:cubicBezTo>
                    <a:cubicBezTo>
                      <a:pt x="5088" y="477"/>
                      <a:pt x="6341" y="402"/>
                      <a:pt x="7620" y="302"/>
                    </a:cubicBezTo>
                    <a:cubicBezTo>
                      <a:pt x="8246" y="252"/>
                      <a:pt x="8873" y="176"/>
                      <a:pt x="9349" y="126"/>
                    </a:cubicBezTo>
                    <a:cubicBezTo>
                      <a:pt x="9825" y="76"/>
                      <a:pt x="10126" y="26"/>
                      <a:pt x="101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2234;p53">
                <a:extLst>
                  <a:ext uri="{FF2B5EF4-FFF2-40B4-BE49-F238E27FC236}">
                    <a16:creationId xmlns:a16="http://schemas.microsoft.com/office/drawing/2014/main" id="{9F694790-D953-E632-86EB-6C83EA3B1B20}"/>
                  </a:ext>
                </a:extLst>
              </p:cNvPr>
              <p:cNvSpPr/>
              <p:nvPr/>
            </p:nvSpPr>
            <p:spPr>
              <a:xfrm>
                <a:off x="2828475" y="3965075"/>
                <a:ext cx="96500" cy="271075"/>
              </a:xfrm>
              <a:custGeom>
                <a:avLst/>
                <a:gdLst/>
                <a:ahLst/>
                <a:cxnLst/>
                <a:rect l="l" t="t" r="r" b="b"/>
                <a:pathLst>
                  <a:path w="3860" h="10843" extrusionOk="0">
                    <a:moveTo>
                      <a:pt x="3490" y="0"/>
                    </a:moveTo>
                    <a:cubicBezTo>
                      <a:pt x="3324" y="0"/>
                      <a:pt x="2958" y="71"/>
                      <a:pt x="2506" y="296"/>
                    </a:cubicBezTo>
                    <a:cubicBezTo>
                      <a:pt x="1905" y="597"/>
                      <a:pt x="1228" y="1249"/>
                      <a:pt x="827" y="2051"/>
                    </a:cubicBezTo>
                    <a:cubicBezTo>
                      <a:pt x="376" y="2828"/>
                      <a:pt x="151" y="3705"/>
                      <a:pt x="75" y="4356"/>
                    </a:cubicBezTo>
                    <a:cubicBezTo>
                      <a:pt x="25" y="4682"/>
                      <a:pt x="0" y="4958"/>
                      <a:pt x="0" y="5158"/>
                    </a:cubicBezTo>
                    <a:cubicBezTo>
                      <a:pt x="0" y="5359"/>
                      <a:pt x="0" y="5459"/>
                      <a:pt x="0" y="5459"/>
                    </a:cubicBezTo>
                    <a:cubicBezTo>
                      <a:pt x="0" y="5459"/>
                      <a:pt x="0" y="5584"/>
                      <a:pt x="25" y="5760"/>
                    </a:cubicBezTo>
                    <a:cubicBezTo>
                      <a:pt x="25" y="5860"/>
                      <a:pt x="50" y="5985"/>
                      <a:pt x="75" y="6111"/>
                    </a:cubicBezTo>
                    <a:cubicBezTo>
                      <a:pt x="75" y="6261"/>
                      <a:pt x="100" y="6412"/>
                      <a:pt x="151" y="6562"/>
                    </a:cubicBezTo>
                    <a:cubicBezTo>
                      <a:pt x="276" y="7214"/>
                      <a:pt x="552" y="8091"/>
                      <a:pt x="1028" y="8843"/>
                    </a:cubicBezTo>
                    <a:cubicBezTo>
                      <a:pt x="1479" y="9620"/>
                      <a:pt x="2156" y="10246"/>
                      <a:pt x="2782" y="10547"/>
                    </a:cubicBezTo>
                    <a:cubicBezTo>
                      <a:pt x="3233" y="10772"/>
                      <a:pt x="3600" y="10843"/>
                      <a:pt x="3755" y="10843"/>
                    </a:cubicBezTo>
                    <a:cubicBezTo>
                      <a:pt x="3807" y="10843"/>
                      <a:pt x="3835" y="10835"/>
                      <a:pt x="3835" y="10823"/>
                    </a:cubicBezTo>
                    <a:cubicBezTo>
                      <a:pt x="3860" y="10747"/>
                      <a:pt x="3459" y="10597"/>
                      <a:pt x="2958" y="10246"/>
                    </a:cubicBezTo>
                    <a:cubicBezTo>
                      <a:pt x="2456" y="9895"/>
                      <a:pt x="1930" y="9269"/>
                      <a:pt x="1579" y="8542"/>
                    </a:cubicBezTo>
                    <a:cubicBezTo>
                      <a:pt x="1228" y="7815"/>
                      <a:pt x="1053" y="7013"/>
                      <a:pt x="978" y="6437"/>
                    </a:cubicBezTo>
                    <a:cubicBezTo>
                      <a:pt x="953" y="6286"/>
                      <a:pt x="953" y="6136"/>
                      <a:pt x="953" y="6036"/>
                    </a:cubicBezTo>
                    <a:cubicBezTo>
                      <a:pt x="927" y="5910"/>
                      <a:pt x="927" y="5810"/>
                      <a:pt x="927" y="5710"/>
                    </a:cubicBezTo>
                    <a:cubicBezTo>
                      <a:pt x="927" y="5534"/>
                      <a:pt x="927" y="5434"/>
                      <a:pt x="927" y="5434"/>
                    </a:cubicBezTo>
                    <a:cubicBezTo>
                      <a:pt x="927" y="5434"/>
                      <a:pt x="902" y="5334"/>
                      <a:pt x="902" y="5158"/>
                    </a:cubicBezTo>
                    <a:cubicBezTo>
                      <a:pt x="902" y="4983"/>
                      <a:pt x="902" y="4732"/>
                      <a:pt x="927" y="4432"/>
                    </a:cubicBezTo>
                    <a:cubicBezTo>
                      <a:pt x="953" y="3855"/>
                      <a:pt x="1078" y="3053"/>
                      <a:pt x="1404" y="2326"/>
                    </a:cubicBezTo>
                    <a:cubicBezTo>
                      <a:pt x="1704" y="1600"/>
                      <a:pt x="2231" y="948"/>
                      <a:pt x="2707" y="597"/>
                    </a:cubicBezTo>
                    <a:cubicBezTo>
                      <a:pt x="3183" y="221"/>
                      <a:pt x="3609" y="96"/>
                      <a:pt x="3584" y="21"/>
                    </a:cubicBezTo>
                    <a:cubicBezTo>
                      <a:pt x="3578" y="8"/>
                      <a:pt x="3545" y="0"/>
                      <a:pt x="349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2235;p53">
                <a:extLst>
                  <a:ext uri="{FF2B5EF4-FFF2-40B4-BE49-F238E27FC236}">
                    <a16:creationId xmlns:a16="http://schemas.microsoft.com/office/drawing/2014/main" id="{BF0E2049-CECB-76FF-3EA2-1E37FA12EE44}"/>
                  </a:ext>
                </a:extLst>
              </p:cNvPr>
              <p:cNvSpPr/>
              <p:nvPr/>
            </p:nvSpPr>
            <p:spPr>
              <a:xfrm>
                <a:off x="4157425" y="3725600"/>
                <a:ext cx="30100" cy="2525"/>
              </a:xfrm>
              <a:custGeom>
                <a:avLst/>
                <a:gdLst/>
                <a:ahLst/>
                <a:cxnLst/>
                <a:rect l="l" t="t" r="r" b="b"/>
                <a:pathLst>
                  <a:path w="1204" h="101" extrusionOk="0">
                    <a:moveTo>
                      <a:pt x="1028" y="1"/>
                    </a:moveTo>
                    <a:cubicBezTo>
                      <a:pt x="677" y="26"/>
                      <a:pt x="351" y="51"/>
                      <a:pt x="0" y="76"/>
                    </a:cubicBezTo>
                    <a:lnTo>
                      <a:pt x="1203" y="101"/>
                    </a:lnTo>
                    <a:cubicBezTo>
                      <a:pt x="1128" y="76"/>
                      <a:pt x="1078" y="26"/>
                      <a:pt x="1028" y="1"/>
                    </a:cubicBezTo>
                    <a:close/>
                  </a:path>
                </a:pathLst>
              </a:custGeom>
              <a:solidFill>
                <a:srgbClr val="00C0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2236;p53">
                <a:extLst>
                  <a:ext uri="{FF2B5EF4-FFF2-40B4-BE49-F238E27FC236}">
                    <a16:creationId xmlns:a16="http://schemas.microsoft.com/office/drawing/2014/main" id="{D5906D6A-7B01-94DE-0ACB-E837669CBBFD}"/>
                  </a:ext>
                </a:extLst>
              </p:cNvPr>
              <p:cNvSpPr/>
              <p:nvPr/>
            </p:nvSpPr>
            <p:spPr>
              <a:xfrm>
                <a:off x="2863550" y="3671100"/>
                <a:ext cx="1458675" cy="332100"/>
              </a:xfrm>
              <a:custGeom>
                <a:avLst/>
                <a:gdLst/>
                <a:ahLst/>
                <a:cxnLst/>
                <a:rect l="l" t="t" r="r" b="b"/>
                <a:pathLst>
                  <a:path w="58347" h="13284" extrusionOk="0">
                    <a:moveTo>
                      <a:pt x="28021" y="0"/>
                    </a:moveTo>
                    <a:lnTo>
                      <a:pt x="828" y="201"/>
                    </a:lnTo>
                    <a:cubicBezTo>
                      <a:pt x="4888" y="5338"/>
                      <a:pt x="1" y="10902"/>
                      <a:pt x="1" y="10902"/>
                    </a:cubicBezTo>
                    <a:lnTo>
                      <a:pt x="28046" y="13283"/>
                    </a:lnTo>
                    <a:lnTo>
                      <a:pt x="53134" y="10852"/>
                    </a:lnTo>
                    <a:cubicBezTo>
                      <a:pt x="58347" y="5414"/>
                      <a:pt x="53836" y="501"/>
                      <a:pt x="53836" y="501"/>
                    </a:cubicBezTo>
                    <a:lnTo>
                      <a:pt x="28021" y="0"/>
                    </a:ln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2237;p53">
                <a:extLst>
                  <a:ext uri="{FF2B5EF4-FFF2-40B4-BE49-F238E27FC236}">
                    <a16:creationId xmlns:a16="http://schemas.microsoft.com/office/drawing/2014/main" id="{0DD6FF7D-7891-7605-AFB0-8F86CDB32893}"/>
                  </a:ext>
                </a:extLst>
              </p:cNvPr>
              <p:cNvSpPr/>
              <p:nvPr/>
            </p:nvSpPr>
            <p:spPr>
              <a:xfrm>
                <a:off x="2863550" y="3681125"/>
                <a:ext cx="776975" cy="320200"/>
              </a:xfrm>
              <a:custGeom>
                <a:avLst/>
                <a:gdLst/>
                <a:ahLst/>
                <a:cxnLst/>
                <a:rect l="l" t="t" r="r" b="b"/>
                <a:pathLst>
                  <a:path w="31079" h="12808" extrusionOk="0">
                    <a:moveTo>
                      <a:pt x="953" y="0"/>
                    </a:moveTo>
                    <a:lnTo>
                      <a:pt x="953" y="0"/>
                    </a:lnTo>
                    <a:cubicBezTo>
                      <a:pt x="4763" y="5063"/>
                      <a:pt x="1" y="10501"/>
                      <a:pt x="1" y="10501"/>
                    </a:cubicBezTo>
                    <a:lnTo>
                      <a:pt x="27144" y="12807"/>
                    </a:lnTo>
                    <a:cubicBezTo>
                      <a:pt x="28522" y="12281"/>
                      <a:pt x="31079" y="10727"/>
                      <a:pt x="30878" y="6541"/>
                    </a:cubicBezTo>
                    <a:cubicBezTo>
                      <a:pt x="30614" y="1092"/>
                      <a:pt x="26993" y="977"/>
                      <a:pt x="26688" y="977"/>
                    </a:cubicBezTo>
                    <a:cubicBezTo>
                      <a:pt x="26674" y="977"/>
                      <a:pt x="26667" y="977"/>
                      <a:pt x="26667" y="977"/>
                    </a:cubicBezTo>
                    <a:lnTo>
                      <a:pt x="95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2238;p53">
                <a:extLst>
                  <a:ext uri="{FF2B5EF4-FFF2-40B4-BE49-F238E27FC236}">
                    <a16:creationId xmlns:a16="http://schemas.microsoft.com/office/drawing/2014/main" id="{62F4697C-F2F2-8A9D-FBEE-255B37CA3853}"/>
                  </a:ext>
                </a:extLst>
              </p:cNvPr>
              <p:cNvSpPr/>
              <p:nvPr/>
            </p:nvSpPr>
            <p:spPr>
              <a:xfrm>
                <a:off x="2882350" y="3693025"/>
                <a:ext cx="752525" cy="278875"/>
              </a:xfrm>
              <a:custGeom>
                <a:avLst/>
                <a:gdLst/>
                <a:ahLst/>
                <a:cxnLst/>
                <a:rect l="l" t="t" r="r" b="b"/>
                <a:pathLst>
                  <a:path w="30101" h="11155" extrusionOk="0">
                    <a:moveTo>
                      <a:pt x="552" y="0"/>
                    </a:moveTo>
                    <a:lnTo>
                      <a:pt x="552" y="0"/>
                    </a:lnTo>
                    <a:cubicBezTo>
                      <a:pt x="2833" y="3584"/>
                      <a:pt x="1128" y="7243"/>
                      <a:pt x="1" y="8973"/>
                    </a:cubicBezTo>
                    <a:lnTo>
                      <a:pt x="25514" y="11153"/>
                    </a:lnTo>
                    <a:cubicBezTo>
                      <a:pt x="25514" y="11153"/>
                      <a:pt x="25530" y="11154"/>
                      <a:pt x="25560" y="11154"/>
                    </a:cubicBezTo>
                    <a:cubicBezTo>
                      <a:pt x="25936" y="11154"/>
                      <a:pt x="28529" y="11003"/>
                      <a:pt x="29249" y="6893"/>
                    </a:cubicBezTo>
                    <a:cubicBezTo>
                      <a:pt x="30101" y="2030"/>
                      <a:pt x="26216" y="1379"/>
                      <a:pt x="26216" y="1379"/>
                    </a:cubicBezTo>
                    <a:lnTo>
                      <a:pt x="55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2239;p53">
                <a:extLst>
                  <a:ext uri="{FF2B5EF4-FFF2-40B4-BE49-F238E27FC236}">
                    <a16:creationId xmlns:a16="http://schemas.microsoft.com/office/drawing/2014/main" id="{D1164EC2-82A4-133B-7956-A0D396F820D8}"/>
                  </a:ext>
                </a:extLst>
              </p:cNvPr>
              <p:cNvSpPr/>
              <p:nvPr/>
            </p:nvSpPr>
            <p:spPr>
              <a:xfrm>
                <a:off x="2971325" y="3671100"/>
                <a:ext cx="1238125" cy="36350"/>
              </a:xfrm>
              <a:custGeom>
                <a:avLst/>
                <a:gdLst/>
                <a:ahLst/>
                <a:cxnLst/>
                <a:rect l="l" t="t" r="r" b="b"/>
                <a:pathLst>
                  <a:path w="49525" h="1454" extrusionOk="0">
                    <a:moveTo>
                      <a:pt x="23710" y="0"/>
                    </a:moveTo>
                    <a:lnTo>
                      <a:pt x="0" y="175"/>
                    </a:lnTo>
                    <a:lnTo>
                      <a:pt x="24036" y="1454"/>
                    </a:lnTo>
                    <a:lnTo>
                      <a:pt x="49525" y="501"/>
                    </a:lnTo>
                    <a:lnTo>
                      <a:pt x="2371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2240;p53">
                <a:extLst>
                  <a:ext uri="{FF2B5EF4-FFF2-40B4-BE49-F238E27FC236}">
                    <a16:creationId xmlns:a16="http://schemas.microsoft.com/office/drawing/2014/main" id="{0BA8D8A1-F337-3F2F-D3B3-A0A35BDB5E7A}"/>
                  </a:ext>
                </a:extLst>
              </p:cNvPr>
              <p:cNvSpPr/>
              <p:nvPr/>
            </p:nvSpPr>
            <p:spPr>
              <a:xfrm>
                <a:off x="3614800" y="3713975"/>
                <a:ext cx="653400" cy="264150"/>
              </a:xfrm>
              <a:custGeom>
                <a:avLst/>
                <a:gdLst/>
                <a:ahLst/>
                <a:cxnLst/>
                <a:rect l="l" t="t" r="r" b="b"/>
                <a:pathLst>
                  <a:path w="26136" h="10566" extrusionOk="0">
                    <a:moveTo>
                      <a:pt x="23589" y="1"/>
                    </a:moveTo>
                    <a:cubicBezTo>
                      <a:pt x="23585" y="1"/>
                      <a:pt x="23583" y="5"/>
                      <a:pt x="23585" y="14"/>
                    </a:cubicBezTo>
                    <a:cubicBezTo>
                      <a:pt x="23936" y="1669"/>
                      <a:pt x="23510" y="3674"/>
                      <a:pt x="23510" y="3674"/>
                    </a:cubicBezTo>
                    <a:lnTo>
                      <a:pt x="3810" y="4024"/>
                    </a:lnTo>
                    <a:cubicBezTo>
                      <a:pt x="3109" y="1994"/>
                      <a:pt x="502" y="817"/>
                      <a:pt x="502" y="816"/>
                    </a:cubicBezTo>
                    <a:lnTo>
                      <a:pt x="502" y="816"/>
                    </a:lnTo>
                    <a:cubicBezTo>
                      <a:pt x="4512" y="5879"/>
                      <a:pt x="1" y="10566"/>
                      <a:pt x="1" y="10566"/>
                    </a:cubicBezTo>
                    <a:lnTo>
                      <a:pt x="23034" y="8185"/>
                    </a:lnTo>
                    <a:cubicBezTo>
                      <a:pt x="26136" y="3847"/>
                      <a:pt x="23707" y="1"/>
                      <a:pt x="23589"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2241;p53">
                <a:extLst>
                  <a:ext uri="{FF2B5EF4-FFF2-40B4-BE49-F238E27FC236}">
                    <a16:creationId xmlns:a16="http://schemas.microsoft.com/office/drawing/2014/main" id="{DD9B6449-B236-FDE7-5E0B-DC9B4C651B19}"/>
                  </a:ext>
                </a:extLst>
              </p:cNvPr>
              <p:cNvSpPr/>
              <p:nvPr/>
            </p:nvSpPr>
            <p:spPr>
              <a:xfrm>
                <a:off x="3940625" y="3882850"/>
                <a:ext cx="78350" cy="41400"/>
              </a:xfrm>
              <a:custGeom>
                <a:avLst/>
                <a:gdLst/>
                <a:ahLst/>
                <a:cxnLst/>
                <a:rect l="l" t="t" r="r" b="b"/>
                <a:pathLst>
                  <a:path w="3134" h="1656" extrusionOk="0">
                    <a:moveTo>
                      <a:pt x="1604" y="0"/>
                    </a:moveTo>
                    <a:cubicBezTo>
                      <a:pt x="832" y="0"/>
                      <a:pt x="149" y="366"/>
                      <a:pt x="76" y="803"/>
                    </a:cubicBezTo>
                    <a:cubicBezTo>
                      <a:pt x="1" y="1254"/>
                      <a:pt x="627" y="1655"/>
                      <a:pt x="1454" y="1655"/>
                    </a:cubicBezTo>
                    <a:cubicBezTo>
                      <a:pt x="2281" y="1655"/>
                      <a:pt x="3008" y="1305"/>
                      <a:pt x="3083" y="853"/>
                    </a:cubicBezTo>
                    <a:cubicBezTo>
                      <a:pt x="3133" y="377"/>
                      <a:pt x="2532" y="1"/>
                      <a:pt x="1680" y="1"/>
                    </a:cubicBezTo>
                    <a:cubicBezTo>
                      <a:pt x="1654" y="0"/>
                      <a:pt x="1629" y="0"/>
                      <a:pt x="1604"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242;p53">
                <a:extLst>
                  <a:ext uri="{FF2B5EF4-FFF2-40B4-BE49-F238E27FC236}">
                    <a16:creationId xmlns:a16="http://schemas.microsoft.com/office/drawing/2014/main" id="{DA1BCD0F-8C8F-2884-9D02-89AD18CAA226}"/>
                  </a:ext>
                </a:extLst>
              </p:cNvPr>
              <p:cNvSpPr/>
              <p:nvPr/>
            </p:nvSpPr>
            <p:spPr>
              <a:xfrm>
                <a:off x="3861675" y="3892900"/>
                <a:ext cx="55800" cy="30100"/>
              </a:xfrm>
              <a:custGeom>
                <a:avLst/>
                <a:gdLst/>
                <a:ahLst/>
                <a:cxnLst/>
                <a:rect l="l" t="t" r="r" b="b"/>
                <a:pathLst>
                  <a:path w="2232" h="1204" extrusionOk="0">
                    <a:moveTo>
                      <a:pt x="1204" y="0"/>
                    </a:moveTo>
                    <a:cubicBezTo>
                      <a:pt x="602" y="0"/>
                      <a:pt x="101" y="251"/>
                      <a:pt x="51" y="577"/>
                    </a:cubicBezTo>
                    <a:cubicBezTo>
                      <a:pt x="1" y="903"/>
                      <a:pt x="452" y="1178"/>
                      <a:pt x="1028" y="1203"/>
                    </a:cubicBezTo>
                    <a:cubicBezTo>
                      <a:pt x="1630" y="1203"/>
                      <a:pt x="2156" y="953"/>
                      <a:pt x="2181" y="627"/>
                    </a:cubicBezTo>
                    <a:cubicBezTo>
                      <a:pt x="2231" y="301"/>
                      <a:pt x="1805" y="25"/>
                      <a:pt x="1204"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243;p53">
                <a:extLst>
                  <a:ext uri="{FF2B5EF4-FFF2-40B4-BE49-F238E27FC236}">
                    <a16:creationId xmlns:a16="http://schemas.microsoft.com/office/drawing/2014/main" id="{69FE577C-8EBC-52CE-6BB8-DEBE598FD2FD}"/>
                  </a:ext>
                </a:extLst>
              </p:cNvPr>
              <p:cNvSpPr/>
              <p:nvPr/>
            </p:nvSpPr>
            <p:spPr>
              <a:xfrm>
                <a:off x="2876700" y="3690500"/>
                <a:ext cx="751925" cy="278875"/>
              </a:xfrm>
              <a:custGeom>
                <a:avLst/>
                <a:gdLst/>
                <a:ahLst/>
                <a:cxnLst/>
                <a:rect l="l" t="t" r="r" b="b"/>
                <a:pathLst>
                  <a:path w="30077" h="11155" extrusionOk="0">
                    <a:moveTo>
                      <a:pt x="527" y="1"/>
                    </a:moveTo>
                    <a:cubicBezTo>
                      <a:pt x="2808" y="3585"/>
                      <a:pt x="1104" y="7244"/>
                      <a:pt x="1" y="8973"/>
                    </a:cubicBezTo>
                    <a:lnTo>
                      <a:pt x="25490" y="11154"/>
                    </a:lnTo>
                    <a:cubicBezTo>
                      <a:pt x="25490" y="11154"/>
                      <a:pt x="25506" y="11155"/>
                      <a:pt x="25535" y="11155"/>
                    </a:cubicBezTo>
                    <a:cubicBezTo>
                      <a:pt x="25912" y="11155"/>
                      <a:pt x="28504" y="11004"/>
                      <a:pt x="29224" y="6893"/>
                    </a:cubicBezTo>
                    <a:cubicBezTo>
                      <a:pt x="30076" y="2031"/>
                      <a:pt x="26192" y="1379"/>
                      <a:pt x="26192" y="1379"/>
                    </a:cubicBezTo>
                    <a:lnTo>
                      <a:pt x="52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244;p53">
                <a:extLst>
                  <a:ext uri="{FF2B5EF4-FFF2-40B4-BE49-F238E27FC236}">
                    <a16:creationId xmlns:a16="http://schemas.microsoft.com/office/drawing/2014/main" id="{7004762E-8087-589E-F32F-DE1D5F9CAFB0}"/>
                  </a:ext>
                </a:extLst>
              </p:cNvPr>
              <p:cNvSpPr/>
              <p:nvPr/>
            </p:nvSpPr>
            <p:spPr>
              <a:xfrm>
                <a:off x="2896125" y="3693025"/>
                <a:ext cx="738750" cy="270700"/>
              </a:xfrm>
              <a:custGeom>
                <a:avLst/>
                <a:gdLst/>
                <a:ahLst/>
                <a:cxnLst/>
                <a:rect l="l" t="t" r="r" b="b"/>
                <a:pathLst>
                  <a:path w="29550" h="10828" extrusionOk="0">
                    <a:moveTo>
                      <a:pt x="1" y="0"/>
                    </a:moveTo>
                    <a:lnTo>
                      <a:pt x="1" y="0"/>
                    </a:lnTo>
                    <a:cubicBezTo>
                      <a:pt x="252" y="426"/>
                      <a:pt x="477" y="852"/>
                      <a:pt x="627" y="1253"/>
                    </a:cubicBezTo>
                    <a:lnTo>
                      <a:pt x="24337" y="2532"/>
                    </a:lnTo>
                    <a:cubicBezTo>
                      <a:pt x="24337" y="2532"/>
                      <a:pt x="28247" y="3183"/>
                      <a:pt x="27369" y="8045"/>
                    </a:cubicBezTo>
                    <a:cubicBezTo>
                      <a:pt x="27169" y="9324"/>
                      <a:pt x="26743" y="10201"/>
                      <a:pt x="26292" y="10827"/>
                    </a:cubicBezTo>
                    <a:cubicBezTo>
                      <a:pt x="27194" y="10376"/>
                      <a:pt x="28272" y="9324"/>
                      <a:pt x="28698" y="6893"/>
                    </a:cubicBezTo>
                    <a:cubicBezTo>
                      <a:pt x="29550" y="2030"/>
                      <a:pt x="25665" y="1379"/>
                      <a:pt x="25665" y="1379"/>
                    </a:cubicBezTo>
                    <a:lnTo>
                      <a:pt x="1"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245;p53">
                <a:extLst>
                  <a:ext uri="{FF2B5EF4-FFF2-40B4-BE49-F238E27FC236}">
                    <a16:creationId xmlns:a16="http://schemas.microsoft.com/office/drawing/2014/main" id="{E5F96980-581D-994E-3129-89CAEC7DCD3D}"/>
                  </a:ext>
                </a:extLst>
              </p:cNvPr>
              <p:cNvSpPr/>
              <p:nvPr/>
            </p:nvSpPr>
            <p:spPr>
              <a:xfrm>
                <a:off x="2913050" y="3801425"/>
                <a:ext cx="95575" cy="27575"/>
              </a:xfrm>
              <a:custGeom>
                <a:avLst/>
                <a:gdLst/>
                <a:ahLst/>
                <a:cxnLst/>
                <a:rect l="l" t="t" r="r" b="b"/>
                <a:pathLst>
                  <a:path w="3823" h="1103" extrusionOk="0">
                    <a:moveTo>
                      <a:pt x="176" y="0"/>
                    </a:moveTo>
                    <a:cubicBezTo>
                      <a:pt x="151" y="376"/>
                      <a:pt x="76" y="752"/>
                      <a:pt x="1" y="1103"/>
                    </a:cubicBezTo>
                    <a:cubicBezTo>
                      <a:pt x="1184" y="1018"/>
                      <a:pt x="2848" y="916"/>
                      <a:pt x="3491" y="916"/>
                    </a:cubicBezTo>
                    <a:cubicBezTo>
                      <a:pt x="3611" y="916"/>
                      <a:pt x="3696" y="920"/>
                      <a:pt x="3735" y="927"/>
                    </a:cubicBezTo>
                    <a:cubicBezTo>
                      <a:pt x="3746" y="929"/>
                      <a:pt x="3753" y="930"/>
                      <a:pt x="3755" y="930"/>
                    </a:cubicBezTo>
                    <a:cubicBezTo>
                      <a:pt x="3822" y="930"/>
                      <a:pt x="1548" y="361"/>
                      <a:pt x="17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246;p53">
                <a:extLst>
                  <a:ext uri="{FF2B5EF4-FFF2-40B4-BE49-F238E27FC236}">
                    <a16:creationId xmlns:a16="http://schemas.microsoft.com/office/drawing/2014/main" id="{32532485-9BD9-4DDA-2960-BEC3DEB4D860}"/>
                  </a:ext>
                </a:extLst>
              </p:cNvPr>
              <p:cNvSpPr/>
              <p:nvPr/>
            </p:nvSpPr>
            <p:spPr>
              <a:xfrm>
                <a:off x="2916175" y="3758175"/>
                <a:ext cx="502550" cy="63325"/>
              </a:xfrm>
              <a:custGeom>
                <a:avLst/>
                <a:gdLst/>
                <a:ahLst/>
                <a:cxnLst/>
                <a:rect l="l" t="t" r="r" b="b"/>
                <a:pathLst>
                  <a:path w="20102" h="2533" extrusionOk="0">
                    <a:moveTo>
                      <a:pt x="1" y="1"/>
                    </a:moveTo>
                    <a:cubicBezTo>
                      <a:pt x="76" y="527"/>
                      <a:pt x="76" y="1028"/>
                      <a:pt x="51" y="1530"/>
                    </a:cubicBezTo>
                    <a:lnTo>
                      <a:pt x="20101" y="2532"/>
                    </a:ln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247;p53">
                <a:extLst>
                  <a:ext uri="{FF2B5EF4-FFF2-40B4-BE49-F238E27FC236}">
                    <a16:creationId xmlns:a16="http://schemas.microsoft.com/office/drawing/2014/main" id="{DFEC2161-8A0E-265A-3BD3-5C0C9F9EE6EE}"/>
                  </a:ext>
                </a:extLst>
              </p:cNvPr>
              <p:cNvSpPr/>
              <p:nvPr/>
            </p:nvSpPr>
            <p:spPr>
              <a:xfrm>
                <a:off x="2888625" y="3860325"/>
                <a:ext cx="625950" cy="70200"/>
              </a:xfrm>
              <a:custGeom>
                <a:avLst/>
                <a:gdLst/>
                <a:ahLst/>
                <a:cxnLst/>
                <a:rect l="l" t="t" r="r" b="b"/>
                <a:pathLst>
                  <a:path w="25038" h="2808" extrusionOk="0">
                    <a:moveTo>
                      <a:pt x="602" y="0"/>
                    </a:moveTo>
                    <a:cubicBezTo>
                      <a:pt x="426" y="501"/>
                      <a:pt x="226" y="952"/>
                      <a:pt x="0" y="1353"/>
                    </a:cubicBezTo>
                    <a:lnTo>
                      <a:pt x="25038" y="2807"/>
                    </a:lnTo>
                    <a:lnTo>
                      <a:pt x="60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248;p53">
                <a:extLst>
                  <a:ext uri="{FF2B5EF4-FFF2-40B4-BE49-F238E27FC236}">
                    <a16:creationId xmlns:a16="http://schemas.microsoft.com/office/drawing/2014/main" id="{D57CFFEA-CA20-A778-5339-1D171874924A}"/>
                  </a:ext>
                </a:extLst>
              </p:cNvPr>
              <p:cNvSpPr/>
              <p:nvPr/>
            </p:nvSpPr>
            <p:spPr>
              <a:xfrm>
                <a:off x="2907425" y="3725600"/>
                <a:ext cx="339000" cy="45775"/>
              </a:xfrm>
              <a:custGeom>
                <a:avLst/>
                <a:gdLst/>
                <a:ahLst/>
                <a:cxnLst/>
                <a:rect l="l" t="t" r="r" b="b"/>
                <a:pathLst>
                  <a:path w="13560" h="1831" extrusionOk="0">
                    <a:moveTo>
                      <a:pt x="0" y="1"/>
                    </a:moveTo>
                    <a:lnTo>
                      <a:pt x="0" y="1"/>
                    </a:lnTo>
                    <a:cubicBezTo>
                      <a:pt x="150" y="427"/>
                      <a:pt x="251" y="828"/>
                      <a:pt x="326" y="1254"/>
                    </a:cubicBezTo>
                    <a:lnTo>
                      <a:pt x="13559" y="1830"/>
                    </a:lnTo>
                    <a:lnTo>
                      <a:pt x="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249;p53">
                <a:extLst>
                  <a:ext uri="{FF2B5EF4-FFF2-40B4-BE49-F238E27FC236}">
                    <a16:creationId xmlns:a16="http://schemas.microsoft.com/office/drawing/2014/main" id="{E3EDCA1F-667A-D252-7AE5-F9900A5FBA5A}"/>
                  </a:ext>
                </a:extLst>
              </p:cNvPr>
              <p:cNvSpPr/>
              <p:nvPr/>
            </p:nvSpPr>
            <p:spPr>
              <a:xfrm>
                <a:off x="3557800" y="3705675"/>
                <a:ext cx="97775" cy="288000"/>
              </a:xfrm>
              <a:custGeom>
                <a:avLst/>
                <a:gdLst/>
                <a:ahLst/>
                <a:cxnLst/>
                <a:rect l="l" t="t" r="r" b="b"/>
                <a:pathLst>
                  <a:path w="3911" h="11520" extrusionOk="0">
                    <a:moveTo>
                      <a:pt x="452" y="1"/>
                    </a:moveTo>
                    <a:cubicBezTo>
                      <a:pt x="403" y="1"/>
                      <a:pt x="376" y="8"/>
                      <a:pt x="376" y="21"/>
                    </a:cubicBezTo>
                    <a:cubicBezTo>
                      <a:pt x="351" y="96"/>
                      <a:pt x="752" y="246"/>
                      <a:pt x="1228" y="647"/>
                    </a:cubicBezTo>
                    <a:cubicBezTo>
                      <a:pt x="1730" y="1023"/>
                      <a:pt x="2231" y="1700"/>
                      <a:pt x="2532" y="2502"/>
                    </a:cubicBezTo>
                    <a:cubicBezTo>
                      <a:pt x="2832" y="3279"/>
                      <a:pt x="2958" y="4106"/>
                      <a:pt x="2983" y="4757"/>
                    </a:cubicBezTo>
                    <a:cubicBezTo>
                      <a:pt x="3008" y="5058"/>
                      <a:pt x="3008" y="5334"/>
                      <a:pt x="3008" y="5509"/>
                    </a:cubicBezTo>
                    <a:cubicBezTo>
                      <a:pt x="2983" y="5685"/>
                      <a:pt x="2983" y="5810"/>
                      <a:pt x="2983" y="5810"/>
                    </a:cubicBezTo>
                    <a:cubicBezTo>
                      <a:pt x="2983" y="5810"/>
                      <a:pt x="2983" y="5910"/>
                      <a:pt x="2983" y="6086"/>
                    </a:cubicBezTo>
                    <a:cubicBezTo>
                      <a:pt x="2983" y="6186"/>
                      <a:pt x="2958" y="6286"/>
                      <a:pt x="2958" y="6437"/>
                    </a:cubicBezTo>
                    <a:cubicBezTo>
                      <a:pt x="2933" y="6562"/>
                      <a:pt x="2933" y="6712"/>
                      <a:pt x="2908" y="6863"/>
                    </a:cubicBezTo>
                    <a:cubicBezTo>
                      <a:pt x="2832" y="7489"/>
                      <a:pt x="2657" y="8341"/>
                      <a:pt x="2281" y="9093"/>
                    </a:cubicBezTo>
                    <a:cubicBezTo>
                      <a:pt x="1930" y="9870"/>
                      <a:pt x="1404" y="10522"/>
                      <a:pt x="902" y="10898"/>
                    </a:cubicBezTo>
                    <a:cubicBezTo>
                      <a:pt x="401" y="11274"/>
                      <a:pt x="0" y="11424"/>
                      <a:pt x="25" y="11499"/>
                    </a:cubicBezTo>
                    <a:cubicBezTo>
                      <a:pt x="25" y="11512"/>
                      <a:pt x="53" y="11520"/>
                      <a:pt x="105" y="11520"/>
                    </a:cubicBezTo>
                    <a:cubicBezTo>
                      <a:pt x="260" y="11520"/>
                      <a:pt x="627" y="11449"/>
                      <a:pt x="1078" y="11224"/>
                    </a:cubicBezTo>
                    <a:cubicBezTo>
                      <a:pt x="1705" y="10898"/>
                      <a:pt x="2381" y="10246"/>
                      <a:pt x="2857" y="9419"/>
                    </a:cubicBezTo>
                    <a:cubicBezTo>
                      <a:pt x="3334" y="8617"/>
                      <a:pt x="3609" y="7690"/>
                      <a:pt x="3760" y="7013"/>
                    </a:cubicBezTo>
                    <a:cubicBezTo>
                      <a:pt x="3785" y="6838"/>
                      <a:pt x="3810" y="6662"/>
                      <a:pt x="3835" y="6537"/>
                    </a:cubicBezTo>
                    <a:cubicBezTo>
                      <a:pt x="3860" y="6387"/>
                      <a:pt x="3860" y="6261"/>
                      <a:pt x="3885" y="6161"/>
                    </a:cubicBezTo>
                    <a:cubicBezTo>
                      <a:pt x="3885" y="5960"/>
                      <a:pt x="3910" y="5835"/>
                      <a:pt x="3910" y="5835"/>
                    </a:cubicBezTo>
                    <a:cubicBezTo>
                      <a:pt x="3910" y="5835"/>
                      <a:pt x="3910" y="5710"/>
                      <a:pt x="3910" y="5509"/>
                    </a:cubicBezTo>
                    <a:cubicBezTo>
                      <a:pt x="3910" y="5309"/>
                      <a:pt x="3885" y="5008"/>
                      <a:pt x="3835" y="4657"/>
                    </a:cubicBezTo>
                    <a:cubicBezTo>
                      <a:pt x="3760" y="3955"/>
                      <a:pt x="3559" y="3028"/>
                      <a:pt x="3108" y="2201"/>
                    </a:cubicBezTo>
                    <a:cubicBezTo>
                      <a:pt x="2707" y="1349"/>
                      <a:pt x="2030" y="647"/>
                      <a:pt x="1429" y="321"/>
                    </a:cubicBezTo>
                    <a:cubicBezTo>
                      <a:pt x="974" y="75"/>
                      <a:pt x="605" y="1"/>
                      <a:pt x="45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250;p53">
                <a:extLst>
                  <a:ext uri="{FF2B5EF4-FFF2-40B4-BE49-F238E27FC236}">
                    <a16:creationId xmlns:a16="http://schemas.microsoft.com/office/drawing/2014/main" id="{44564188-4189-3E77-E69E-119634AA914D}"/>
                  </a:ext>
                </a:extLst>
              </p:cNvPr>
              <p:cNvSpPr/>
              <p:nvPr/>
            </p:nvSpPr>
            <p:spPr>
              <a:xfrm>
                <a:off x="2899275" y="3671100"/>
                <a:ext cx="1309550" cy="43875"/>
              </a:xfrm>
              <a:custGeom>
                <a:avLst/>
                <a:gdLst/>
                <a:ahLst/>
                <a:cxnLst/>
                <a:rect l="l" t="t" r="r" b="b"/>
                <a:pathLst>
                  <a:path w="52382" h="1755" extrusionOk="0">
                    <a:moveTo>
                      <a:pt x="0" y="0"/>
                    </a:moveTo>
                    <a:cubicBezTo>
                      <a:pt x="1128" y="100"/>
                      <a:pt x="2281" y="201"/>
                      <a:pt x="3434" y="301"/>
                    </a:cubicBezTo>
                    <a:lnTo>
                      <a:pt x="6867" y="576"/>
                    </a:lnTo>
                    <a:lnTo>
                      <a:pt x="10301" y="827"/>
                    </a:lnTo>
                    <a:lnTo>
                      <a:pt x="13735" y="1028"/>
                    </a:lnTo>
                    <a:cubicBezTo>
                      <a:pt x="14888" y="1103"/>
                      <a:pt x="16040" y="1178"/>
                      <a:pt x="17168" y="1253"/>
                    </a:cubicBezTo>
                    <a:lnTo>
                      <a:pt x="20627" y="1429"/>
                    </a:lnTo>
                    <a:lnTo>
                      <a:pt x="24061" y="1604"/>
                    </a:lnTo>
                    <a:cubicBezTo>
                      <a:pt x="25213" y="1654"/>
                      <a:pt x="26341" y="1729"/>
                      <a:pt x="27494" y="1754"/>
                    </a:cubicBezTo>
                    <a:lnTo>
                      <a:pt x="27544" y="1754"/>
                    </a:lnTo>
                    <a:cubicBezTo>
                      <a:pt x="29599" y="1679"/>
                      <a:pt x="31680" y="1604"/>
                      <a:pt x="33760" y="1479"/>
                    </a:cubicBezTo>
                    <a:lnTo>
                      <a:pt x="36868" y="1328"/>
                    </a:lnTo>
                    <a:lnTo>
                      <a:pt x="39950" y="1153"/>
                    </a:lnTo>
                    <a:cubicBezTo>
                      <a:pt x="41003" y="1078"/>
                      <a:pt x="42031" y="1028"/>
                      <a:pt x="43058" y="952"/>
                    </a:cubicBezTo>
                    <a:lnTo>
                      <a:pt x="46166" y="752"/>
                    </a:lnTo>
                    <a:lnTo>
                      <a:pt x="49274" y="526"/>
                    </a:lnTo>
                    <a:cubicBezTo>
                      <a:pt x="50301" y="451"/>
                      <a:pt x="51329" y="351"/>
                      <a:pt x="52381" y="276"/>
                    </a:cubicBezTo>
                    <a:cubicBezTo>
                      <a:pt x="51329" y="251"/>
                      <a:pt x="50301" y="251"/>
                      <a:pt x="49274" y="251"/>
                    </a:cubicBezTo>
                    <a:lnTo>
                      <a:pt x="46166" y="276"/>
                    </a:lnTo>
                    <a:lnTo>
                      <a:pt x="43033" y="326"/>
                    </a:lnTo>
                    <a:cubicBezTo>
                      <a:pt x="42005" y="326"/>
                      <a:pt x="40978" y="351"/>
                      <a:pt x="39925" y="376"/>
                    </a:cubicBezTo>
                    <a:lnTo>
                      <a:pt x="36817" y="451"/>
                    </a:lnTo>
                    <a:lnTo>
                      <a:pt x="33710" y="526"/>
                    </a:lnTo>
                    <a:cubicBezTo>
                      <a:pt x="31660" y="576"/>
                      <a:pt x="29585" y="676"/>
                      <a:pt x="27535" y="751"/>
                    </a:cubicBezTo>
                    <a:lnTo>
                      <a:pt x="27535" y="751"/>
                    </a:lnTo>
                    <a:cubicBezTo>
                      <a:pt x="26385" y="677"/>
                      <a:pt x="25261" y="652"/>
                      <a:pt x="24111" y="602"/>
                    </a:cubicBezTo>
                    <a:lnTo>
                      <a:pt x="20652" y="451"/>
                    </a:lnTo>
                    <a:lnTo>
                      <a:pt x="17218" y="326"/>
                    </a:lnTo>
                    <a:cubicBezTo>
                      <a:pt x="16065" y="276"/>
                      <a:pt x="14938" y="251"/>
                      <a:pt x="13785" y="226"/>
                    </a:cubicBezTo>
                    <a:lnTo>
                      <a:pt x="10326" y="125"/>
                    </a:lnTo>
                    <a:lnTo>
                      <a:pt x="6893" y="50"/>
                    </a:lnTo>
                    <a:lnTo>
                      <a:pt x="3434"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251;p53">
                <a:extLst>
                  <a:ext uri="{FF2B5EF4-FFF2-40B4-BE49-F238E27FC236}">
                    <a16:creationId xmlns:a16="http://schemas.microsoft.com/office/drawing/2014/main" id="{7709DCBE-9410-A9E2-950C-B1B12929C1DD}"/>
                  </a:ext>
                </a:extLst>
              </p:cNvPr>
              <p:cNvSpPr/>
              <p:nvPr/>
            </p:nvSpPr>
            <p:spPr>
              <a:xfrm>
                <a:off x="2902400" y="3883450"/>
                <a:ext cx="357175" cy="40225"/>
              </a:xfrm>
              <a:custGeom>
                <a:avLst/>
                <a:gdLst/>
                <a:ahLst/>
                <a:cxnLst/>
                <a:rect l="l" t="t" r="r" b="b"/>
                <a:pathLst>
                  <a:path w="14287" h="1609" extrusionOk="0">
                    <a:moveTo>
                      <a:pt x="185" y="0"/>
                    </a:moveTo>
                    <a:cubicBezTo>
                      <a:pt x="66" y="0"/>
                      <a:pt x="1" y="8"/>
                      <a:pt x="1" y="27"/>
                    </a:cubicBezTo>
                    <a:cubicBezTo>
                      <a:pt x="1" y="52"/>
                      <a:pt x="452" y="128"/>
                      <a:pt x="1103" y="228"/>
                    </a:cubicBezTo>
                    <a:cubicBezTo>
                      <a:pt x="1780" y="328"/>
                      <a:pt x="2657" y="453"/>
                      <a:pt x="3559" y="579"/>
                    </a:cubicBezTo>
                    <a:cubicBezTo>
                      <a:pt x="5314" y="804"/>
                      <a:pt x="7093" y="1055"/>
                      <a:pt x="7093" y="1055"/>
                    </a:cubicBezTo>
                    <a:cubicBezTo>
                      <a:pt x="7093" y="1055"/>
                      <a:pt x="8898" y="1205"/>
                      <a:pt x="10677" y="1356"/>
                    </a:cubicBezTo>
                    <a:cubicBezTo>
                      <a:pt x="11580" y="1431"/>
                      <a:pt x="12482" y="1506"/>
                      <a:pt x="13159" y="1556"/>
                    </a:cubicBezTo>
                    <a:cubicBezTo>
                      <a:pt x="13561" y="1587"/>
                      <a:pt x="13887" y="1609"/>
                      <a:pt x="14078" y="1609"/>
                    </a:cubicBezTo>
                    <a:cubicBezTo>
                      <a:pt x="14195" y="1609"/>
                      <a:pt x="14261" y="1600"/>
                      <a:pt x="14261" y="1581"/>
                    </a:cubicBezTo>
                    <a:cubicBezTo>
                      <a:pt x="14286" y="1556"/>
                      <a:pt x="13835" y="1481"/>
                      <a:pt x="13159" y="1381"/>
                    </a:cubicBezTo>
                    <a:cubicBezTo>
                      <a:pt x="12507" y="1281"/>
                      <a:pt x="11605" y="1155"/>
                      <a:pt x="10727" y="1030"/>
                    </a:cubicBezTo>
                    <a:cubicBezTo>
                      <a:pt x="8948" y="804"/>
                      <a:pt x="7169" y="554"/>
                      <a:pt x="7169" y="554"/>
                    </a:cubicBezTo>
                    <a:cubicBezTo>
                      <a:pt x="7169" y="554"/>
                      <a:pt x="5364" y="403"/>
                      <a:pt x="3585" y="253"/>
                    </a:cubicBezTo>
                    <a:cubicBezTo>
                      <a:pt x="2682" y="153"/>
                      <a:pt x="1805" y="103"/>
                      <a:pt x="1128" y="52"/>
                    </a:cubicBezTo>
                    <a:cubicBezTo>
                      <a:pt x="710" y="21"/>
                      <a:pt x="378" y="0"/>
                      <a:pt x="1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252;p53">
                <a:extLst>
                  <a:ext uri="{FF2B5EF4-FFF2-40B4-BE49-F238E27FC236}">
                    <a16:creationId xmlns:a16="http://schemas.microsoft.com/office/drawing/2014/main" id="{0F70D0CA-F657-783A-21AA-AC234BC1096A}"/>
                  </a:ext>
                </a:extLst>
              </p:cNvPr>
              <p:cNvSpPr/>
              <p:nvPr/>
            </p:nvSpPr>
            <p:spPr>
              <a:xfrm>
                <a:off x="2920575" y="3775725"/>
                <a:ext cx="478100" cy="42625"/>
              </a:xfrm>
              <a:custGeom>
                <a:avLst/>
                <a:gdLst/>
                <a:ahLst/>
                <a:cxnLst/>
                <a:rect l="l" t="t" r="r" b="b"/>
                <a:pathLst>
                  <a:path w="19124" h="1705" extrusionOk="0">
                    <a:moveTo>
                      <a:pt x="0" y="1"/>
                    </a:moveTo>
                    <a:cubicBezTo>
                      <a:pt x="0" y="26"/>
                      <a:pt x="126" y="101"/>
                      <a:pt x="376" y="176"/>
                    </a:cubicBezTo>
                    <a:cubicBezTo>
                      <a:pt x="627" y="251"/>
                      <a:pt x="1003" y="326"/>
                      <a:pt x="1454" y="376"/>
                    </a:cubicBezTo>
                    <a:cubicBezTo>
                      <a:pt x="1680" y="376"/>
                      <a:pt x="1930" y="402"/>
                      <a:pt x="2181" y="427"/>
                    </a:cubicBezTo>
                    <a:cubicBezTo>
                      <a:pt x="2306" y="427"/>
                      <a:pt x="2457" y="427"/>
                      <a:pt x="2582" y="452"/>
                    </a:cubicBezTo>
                    <a:lnTo>
                      <a:pt x="2682" y="452"/>
                    </a:lnTo>
                    <a:lnTo>
                      <a:pt x="2782" y="477"/>
                    </a:lnTo>
                    <a:cubicBezTo>
                      <a:pt x="2858" y="477"/>
                      <a:pt x="2908" y="477"/>
                      <a:pt x="2983" y="502"/>
                    </a:cubicBezTo>
                    <a:cubicBezTo>
                      <a:pt x="3534" y="577"/>
                      <a:pt x="4136" y="677"/>
                      <a:pt x="4737" y="752"/>
                    </a:cubicBezTo>
                    <a:cubicBezTo>
                      <a:pt x="5915" y="928"/>
                      <a:pt x="7093" y="1103"/>
                      <a:pt x="7995" y="1204"/>
                    </a:cubicBezTo>
                    <a:cubicBezTo>
                      <a:pt x="8898" y="1279"/>
                      <a:pt x="9499" y="1329"/>
                      <a:pt x="9499" y="1329"/>
                    </a:cubicBezTo>
                    <a:cubicBezTo>
                      <a:pt x="9499" y="1329"/>
                      <a:pt x="10101" y="1379"/>
                      <a:pt x="11003" y="1429"/>
                    </a:cubicBezTo>
                    <a:cubicBezTo>
                      <a:pt x="11454" y="1454"/>
                      <a:pt x="11980" y="1504"/>
                      <a:pt x="12532" y="1529"/>
                    </a:cubicBezTo>
                    <a:cubicBezTo>
                      <a:pt x="12807" y="1554"/>
                      <a:pt x="13108" y="1554"/>
                      <a:pt x="13409" y="1579"/>
                    </a:cubicBezTo>
                    <a:cubicBezTo>
                      <a:pt x="13710" y="1579"/>
                      <a:pt x="14010" y="1605"/>
                      <a:pt x="14311" y="1605"/>
                    </a:cubicBezTo>
                    <a:cubicBezTo>
                      <a:pt x="15514" y="1655"/>
                      <a:pt x="16717" y="1680"/>
                      <a:pt x="17620" y="1705"/>
                    </a:cubicBezTo>
                    <a:cubicBezTo>
                      <a:pt x="18522" y="1705"/>
                      <a:pt x="19123" y="1705"/>
                      <a:pt x="19123" y="1680"/>
                    </a:cubicBezTo>
                    <a:cubicBezTo>
                      <a:pt x="19123" y="1655"/>
                      <a:pt x="18522" y="1579"/>
                      <a:pt x="17620" y="1504"/>
                    </a:cubicBezTo>
                    <a:cubicBezTo>
                      <a:pt x="16717" y="1429"/>
                      <a:pt x="15514" y="1354"/>
                      <a:pt x="14311" y="1279"/>
                    </a:cubicBezTo>
                    <a:cubicBezTo>
                      <a:pt x="14010" y="1254"/>
                      <a:pt x="13710" y="1229"/>
                      <a:pt x="13434" y="1204"/>
                    </a:cubicBezTo>
                    <a:cubicBezTo>
                      <a:pt x="13133" y="1178"/>
                      <a:pt x="12833" y="1153"/>
                      <a:pt x="12557" y="1128"/>
                    </a:cubicBezTo>
                    <a:cubicBezTo>
                      <a:pt x="12005" y="1078"/>
                      <a:pt x="11479" y="1028"/>
                      <a:pt x="11028" y="978"/>
                    </a:cubicBezTo>
                    <a:cubicBezTo>
                      <a:pt x="10126" y="903"/>
                      <a:pt x="9524" y="853"/>
                      <a:pt x="9524" y="853"/>
                    </a:cubicBezTo>
                    <a:cubicBezTo>
                      <a:pt x="9524" y="853"/>
                      <a:pt x="8948" y="828"/>
                      <a:pt x="8046" y="777"/>
                    </a:cubicBezTo>
                    <a:cubicBezTo>
                      <a:pt x="7143" y="702"/>
                      <a:pt x="5965" y="552"/>
                      <a:pt x="4762" y="427"/>
                    </a:cubicBezTo>
                    <a:cubicBezTo>
                      <a:pt x="4161" y="351"/>
                      <a:pt x="3584" y="276"/>
                      <a:pt x="3008" y="226"/>
                    </a:cubicBezTo>
                    <a:cubicBezTo>
                      <a:pt x="2958" y="226"/>
                      <a:pt x="2883" y="201"/>
                      <a:pt x="2807" y="201"/>
                    </a:cubicBezTo>
                    <a:lnTo>
                      <a:pt x="2206" y="201"/>
                    </a:lnTo>
                    <a:cubicBezTo>
                      <a:pt x="1930" y="176"/>
                      <a:pt x="1705" y="176"/>
                      <a:pt x="1479" y="176"/>
                    </a:cubicBezTo>
                    <a:cubicBezTo>
                      <a:pt x="1028" y="151"/>
                      <a:pt x="652" y="126"/>
                      <a:pt x="401" y="76"/>
                    </a:cubicBezTo>
                    <a:cubicBezTo>
                      <a:pt x="151" y="26"/>
                      <a:pt x="0" y="1"/>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253;p53">
                <a:extLst>
                  <a:ext uri="{FF2B5EF4-FFF2-40B4-BE49-F238E27FC236}">
                    <a16:creationId xmlns:a16="http://schemas.microsoft.com/office/drawing/2014/main" id="{607E1482-B67C-55CA-749F-4AC457E9B745}"/>
                  </a:ext>
                </a:extLst>
              </p:cNvPr>
              <p:cNvSpPr/>
              <p:nvPr/>
            </p:nvSpPr>
            <p:spPr>
              <a:xfrm>
                <a:off x="3158675" y="3740225"/>
                <a:ext cx="358425" cy="22375"/>
              </a:xfrm>
              <a:custGeom>
                <a:avLst/>
                <a:gdLst/>
                <a:ahLst/>
                <a:cxnLst/>
                <a:rect l="l" t="t" r="r" b="b"/>
                <a:pathLst>
                  <a:path w="14337" h="895" extrusionOk="0">
                    <a:moveTo>
                      <a:pt x="419" y="1"/>
                    </a:moveTo>
                    <a:cubicBezTo>
                      <a:pt x="155" y="1"/>
                      <a:pt x="0" y="13"/>
                      <a:pt x="0" y="42"/>
                    </a:cubicBezTo>
                    <a:cubicBezTo>
                      <a:pt x="0" y="67"/>
                      <a:pt x="451" y="142"/>
                      <a:pt x="1103" y="218"/>
                    </a:cubicBezTo>
                    <a:cubicBezTo>
                      <a:pt x="1780" y="293"/>
                      <a:pt x="2682" y="393"/>
                      <a:pt x="3559" y="468"/>
                    </a:cubicBezTo>
                    <a:cubicBezTo>
                      <a:pt x="5364" y="619"/>
                      <a:pt x="7143" y="719"/>
                      <a:pt x="7143" y="719"/>
                    </a:cubicBezTo>
                    <a:lnTo>
                      <a:pt x="10727" y="819"/>
                    </a:lnTo>
                    <a:cubicBezTo>
                      <a:pt x="11629" y="844"/>
                      <a:pt x="12532" y="869"/>
                      <a:pt x="13208" y="894"/>
                    </a:cubicBezTo>
                    <a:cubicBezTo>
                      <a:pt x="13885" y="894"/>
                      <a:pt x="14336" y="894"/>
                      <a:pt x="14336" y="869"/>
                    </a:cubicBezTo>
                    <a:cubicBezTo>
                      <a:pt x="14336" y="819"/>
                      <a:pt x="13885" y="769"/>
                      <a:pt x="13208" y="694"/>
                    </a:cubicBezTo>
                    <a:cubicBezTo>
                      <a:pt x="12557" y="644"/>
                      <a:pt x="11654" y="568"/>
                      <a:pt x="10752" y="493"/>
                    </a:cubicBezTo>
                    <a:cubicBezTo>
                      <a:pt x="8948" y="368"/>
                      <a:pt x="7168" y="243"/>
                      <a:pt x="7168" y="243"/>
                    </a:cubicBezTo>
                    <a:cubicBezTo>
                      <a:pt x="7168" y="243"/>
                      <a:pt x="5389" y="192"/>
                      <a:pt x="3584" y="142"/>
                    </a:cubicBezTo>
                    <a:cubicBezTo>
                      <a:pt x="2682" y="92"/>
                      <a:pt x="1805" y="42"/>
                      <a:pt x="1128" y="17"/>
                    </a:cubicBezTo>
                    <a:cubicBezTo>
                      <a:pt x="848" y="7"/>
                      <a:pt x="606" y="1"/>
                      <a:pt x="41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254;p53">
                <a:extLst>
                  <a:ext uri="{FF2B5EF4-FFF2-40B4-BE49-F238E27FC236}">
                    <a16:creationId xmlns:a16="http://schemas.microsoft.com/office/drawing/2014/main" id="{FC149F9E-9805-A384-7160-E95E5DD2F75A}"/>
                  </a:ext>
                </a:extLst>
              </p:cNvPr>
              <p:cNvSpPr/>
              <p:nvPr/>
            </p:nvSpPr>
            <p:spPr>
              <a:xfrm>
                <a:off x="3302775" y="3874250"/>
                <a:ext cx="253175" cy="15525"/>
              </a:xfrm>
              <a:custGeom>
                <a:avLst/>
                <a:gdLst/>
                <a:ahLst/>
                <a:cxnLst/>
                <a:rect l="l" t="t" r="r" b="b"/>
                <a:pathLst>
                  <a:path w="10127" h="621" extrusionOk="0">
                    <a:moveTo>
                      <a:pt x="223" y="1"/>
                    </a:moveTo>
                    <a:cubicBezTo>
                      <a:pt x="82" y="1"/>
                      <a:pt x="1" y="7"/>
                      <a:pt x="1" y="19"/>
                    </a:cubicBezTo>
                    <a:cubicBezTo>
                      <a:pt x="1" y="45"/>
                      <a:pt x="326" y="95"/>
                      <a:pt x="803" y="145"/>
                    </a:cubicBezTo>
                    <a:cubicBezTo>
                      <a:pt x="1254" y="195"/>
                      <a:pt x="1905" y="270"/>
                      <a:pt x="2532" y="320"/>
                    </a:cubicBezTo>
                    <a:cubicBezTo>
                      <a:pt x="3785" y="420"/>
                      <a:pt x="5063" y="496"/>
                      <a:pt x="5063" y="496"/>
                    </a:cubicBezTo>
                    <a:cubicBezTo>
                      <a:pt x="5063" y="496"/>
                      <a:pt x="6317" y="546"/>
                      <a:pt x="7595" y="571"/>
                    </a:cubicBezTo>
                    <a:cubicBezTo>
                      <a:pt x="8221" y="596"/>
                      <a:pt x="8873" y="621"/>
                      <a:pt x="9349" y="621"/>
                    </a:cubicBezTo>
                    <a:cubicBezTo>
                      <a:pt x="9825" y="621"/>
                      <a:pt x="10126" y="621"/>
                      <a:pt x="10126" y="596"/>
                    </a:cubicBezTo>
                    <a:cubicBezTo>
                      <a:pt x="10126" y="571"/>
                      <a:pt x="9825" y="546"/>
                      <a:pt x="9349" y="496"/>
                    </a:cubicBezTo>
                    <a:cubicBezTo>
                      <a:pt x="8873" y="446"/>
                      <a:pt x="8246" y="395"/>
                      <a:pt x="7620" y="345"/>
                    </a:cubicBezTo>
                    <a:cubicBezTo>
                      <a:pt x="6342" y="245"/>
                      <a:pt x="5063" y="170"/>
                      <a:pt x="5063" y="170"/>
                    </a:cubicBezTo>
                    <a:cubicBezTo>
                      <a:pt x="5063" y="170"/>
                      <a:pt x="3810" y="120"/>
                      <a:pt x="2532" y="95"/>
                    </a:cubicBezTo>
                    <a:cubicBezTo>
                      <a:pt x="1905" y="45"/>
                      <a:pt x="1279" y="19"/>
                      <a:pt x="803" y="19"/>
                    </a:cubicBezTo>
                    <a:cubicBezTo>
                      <a:pt x="565" y="7"/>
                      <a:pt x="364" y="1"/>
                      <a:pt x="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255;p53">
                <a:extLst>
                  <a:ext uri="{FF2B5EF4-FFF2-40B4-BE49-F238E27FC236}">
                    <a16:creationId xmlns:a16="http://schemas.microsoft.com/office/drawing/2014/main" id="{41E53623-BE36-CC86-0D20-4E34B011290E}"/>
                  </a:ext>
                </a:extLst>
              </p:cNvPr>
              <p:cNvSpPr/>
              <p:nvPr/>
            </p:nvSpPr>
            <p:spPr>
              <a:xfrm>
                <a:off x="4162425" y="3675600"/>
                <a:ext cx="97775" cy="271075"/>
              </a:xfrm>
              <a:custGeom>
                <a:avLst/>
                <a:gdLst/>
                <a:ahLst/>
                <a:cxnLst/>
                <a:rect l="l" t="t" r="r" b="b"/>
                <a:pathLst>
                  <a:path w="3911" h="10843" extrusionOk="0">
                    <a:moveTo>
                      <a:pt x="471" y="0"/>
                    </a:moveTo>
                    <a:cubicBezTo>
                      <a:pt x="416" y="0"/>
                      <a:pt x="383" y="8"/>
                      <a:pt x="377" y="21"/>
                    </a:cubicBezTo>
                    <a:cubicBezTo>
                      <a:pt x="352" y="96"/>
                      <a:pt x="778" y="221"/>
                      <a:pt x="1254" y="597"/>
                    </a:cubicBezTo>
                    <a:cubicBezTo>
                      <a:pt x="1730" y="973"/>
                      <a:pt x="2231" y="1600"/>
                      <a:pt x="2532" y="2326"/>
                    </a:cubicBezTo>
                    <a:cubicBezTo>
                      <a:pt x="2858" y="3053"/>
                      <a:pt x="2958" y="3855"/>
                      <a:pt x="3008" y="4457"/>
                    </a:cubicBezTo>
                    <a:cubicBezTo>
                      <a:pt x="3008" y="4757"/>
                      <a:pt x="3008" y="5008"/>
                      <a:pt x="3008" y="5183"/>
                    </a:cubicBezTo>
                    <a:cubicBezTo>
                      <a:pt x="2983" y="5359"/>
                      <a:pt x="2983" y="5459"/>
                      <a:pt x="2983" y="5459"/>
                    </a:cubicBezTo>
                    <a:cubicBezTo>
                      <a:pt x="2983" y="5459"/>
                      <a:pt x="2983" y="5559"/>
                      <a:pt x="2983" y="5735"/>
                    </a:cubicBezTo>
                    <a:cubicBezTo>
                      <a:pt x="2983" y="5810"/>
                      <a:pt x="2983" y="5910"/>
                      <a:pt x="2958" y="6036"/>
                    </a:cubicBezTo>
                    <a:cubicBezTo>
                      <a:pt x="2958" y="6161"/>
                      <a:pt x="2933" y="6286"/>
                      <a:pt x="2908" y="6437"/>
                    </a:cubicBezTo>
                    <a:cubicBezTo>
                      <a:pt x="2833" y="7038"/>
                      <a:pt x="2657" y="7840"/>
                      <a:pt x="2282" y="8542"/>
                    </a:cubicBezTo>
                    <a:cubicBezTo>
                      <a:pt x="1931" y="9269"/>
                      <a:pt x="1404" y="9895"/>
                      <a:pt x="903" y="10246"/>
                    </a:cubicBezTo>
                    <a:cubicBezTo>
                      <a:pt x="402" y="10597"/>
                      <a:pt x="1" y="10747"/>
                      <a:pt x="26" y="10823"/>
                    </a:cubicBezTo>
                    <a:cubicBezTo>
                      <a:pt x="26" y="10835"/>
                      <a:pt x="54" y="10843"/>
                      <a:pt x="106" y="10843"/>
                    </a:cubicBezTo>
                    <a:cubicBezTo>
                      <a:pt x="261" y="10843"/>
                      <a:pt x="627" y="10772"/>
                      <a:pt x="1079" y="10547"/>
                    </a:cubicBezTo>
                    <a:cubicBezTo>
                      <a:pt x="1705" y="10246"/>
                      <a:pt x="2382" y="9620"/>
                      <a:pt x="2858" y="8843"/>
                    </a:cubicBezTo>
                    <a:cubicBezTo>
                      <a:pt x="3334" y="8091"/>
                      <a:pt x="3610" y="7239"/>
                      <a:pt x="3760" y="6587"/>
                    </a:cubicBezTo>
                    <a:cubicBezTo>
                      <a:pt x="3785" y="6412"/>
                      <a:pt x="3810" y="6261"/>
                      <a:pt x="3835" y="6136"/>
                    </a:cubicBezTo>
                    <a:cubicBezTo>
                      <a:pt x="3860" y="6011"/>
                      <a:pt x="3886" y="5885"/>
                      <a:pt x="3886" y="5785"/>
                    </a:cubicBezTo>
                    <a:cubicBezTo>
                      <a:pt x="3911" y="5584"/>
                      <a:pt x="3911" y="5484"/>
                      <a:pt x="3911" y="5484"/>
                    </a:cubicBezTo>
                    <a:cubicBezTo>
                      <a:pt x="3911" y="5484"/>
                      <a:pt x="3911" y="5359"/>
                      <a:pt x="3911" y="5183"/>
                    </a:cubicBezTo>
                    <a:cubicBezTo>
                      <a:pt x="3911" y="4983"/>
                      <a:pt x="3886" y="4707"/>
                      <a:pt x="3835" y="4381"/>
                    </a:cubicBezTo>
                    <a:cubicBezTo>
                      <a:pt x="3760" y="3730"/>
                      <a:pt x="3560" y="2853"/>
                      <a:pt x="3134" y="2051"/>
                    </a:cubicBezTo>
                    <a:cubicBezTo>
                      <a:pt x="2708" y="1274"/>
                      <a:pt x="2056" y="597"/>
                      <a:pt x="1454" y="296"/>
                    </a:cubicBezTo>
                    <a:cubicBezTo>
                      <a:pt x="1003" y="71"/>
                      <a:pt x="637" y="0"/>
                      <a:pt x="47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256;p53">
                <a:extLst>
                  <a:ext uri="{FF2B5EF4-FFF2-40B4-BE49-F238E27FC236}">
                    <a16:creationId xmlns:a16="http://schemas.microsoft.com/office/drawing/2014/main" id="{9BB6B274-C0C8-9C74-E1D0-01863778DF9F}"/>
                  </a:ext>
                </a:extLst>
              </p:cNvPr>
              <p:cNvSpPr/>
              <p:nvPr/>
            </p:nvSpPr>
            <p:spPr>
              <a:xfrm>
                <a:off x="3696275" y="3686750"/>
                <a:ext cx="526950" cy="303925"/>
              </a:xfrm>
              <a:custGeom>
                <a:avLst/>
                <a:gdLst/>
                <a:ahLst/>
                <a:cxnLst/>
                <a:rect l="l" t="t" r="r" b="b"/>
                <a:pathLst>
                  <a:path w="21078" h="12157" extrusionOk="0">
                    <a:moveTo>
                      <a:pt x="17519" y="1"/>
                    </a:moveTo>
                    <a:lnTo>
                      <a:pt x="14787" y="101"/>
                    </a:lnTo>
                    <a:cubicBezTo>
                      <a:pt x="14787" y="101"/>
                      <a:pt x="18697" y="6016"/>
                      <a:pt x="14211" y="10753"/>
                    </a:cubicBezTo>
                    <a:lnTo>
                      <a:pt x="17870" y="10402"/>
                    </a:lnTo>
                    <a:cubicBezTo>
                      <a:pt x="19123" y="8447"/>
                      <a:pt x="21078" y="4161"/>
                      <a:pt x="17519" y="1"/>
                    </a:cubicBezTo>
                    <a:close/>
                    <a:moveTo>
                      <a:pt x="3985" y="727"/>
                    </a:moveTo>
                    <a:lnTo>
                      <a:pt x="1253" y="828"/>
                    </a:lnTo>
                    <a:cubicBezTo>
                      <a:pt x="1253" y="828"/>
                      <a:pt x="5539" y="7294"/>
                      <a:pt x="0" y="12156"/>
                    </a:cubicBezTo>
                    <a:lnTo>
                      <a:pt x="3885" y="11755"/>
                    </a:lnTo>
                    <a:cubicBezTo>
                      <a:pt x="4988" y="10276"/>
                      <a:pt x="8020" y="5414"/>
                      <a:pt x="3985" y="727"/>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257;p53">
                <a:extLst>
                  <a:ext uri="{FF2B5EF4-FFF2-40B4-BE49-F238E27FC236}">
                    <a16:creationId xmlns:a16="http://schemas.microsoft.com/office/drawing/2014/main" id="{5B50CF37-EFE1-82D9-9003-55B3FA8F5E3C}"/>
                  </a:ext>
                </a:extLst>
              </p:cNvPr>
              <p:cNvSpPr/>
              <p:nvPr/>
            </p:nvSpPr>
            <p:spPr>
              <a:xfrm>
                <a:off x="3683100" y="3688000"/>
                <a:ext cx="526975" cy="303925"/>
              </a:xfrm>
              <a:custGeom>
                <a:avLst/>
                <a:gdLst/>
                <a:ahLst/>
                <a:cxnLst/>
                <a:rect l="l" t="t" r="r" b="b"/>
                <a:pathLst>
                  <a:path w="21079" h="12157" extrusionOk="0">
                    <a:moveTo>
                      <a:pt x="17520" y="1"/>
                    </a:moveTo>
                    <a:lnTo>
                      <a:pt x="14788" y="101"/>
                    </a:lnTo>
                    <a:cubicBezTo>
                      <a:pt x="14788" y="101"/>
                      <a:pt x="18673" y="6016"/>
                      <a:pt x="14211" y="10778"/>
                    </a:cubicBezTo>
                    <a:lnTo>
                      <a:pt x="17871" y="10427"/>
                    </a:lnTo>
                    <a:cubicBezTo>
                      <a:pt x="19124" y="8447"/>
                      <a:pt x="21079" y="4161"/>
                      <a:pt x="17520" y="1"/>
                    </a:cubicBezTo>
                    <a:close/>
                    <a:moveTo>
                      <a:pt x="3986" y="728"/>
                    </a:moveTo>
                    <a:lnTo>
                      <a:pt x="1254" y="828"/>
                    </a:lnTo>
                    <a:cubicBezTo>
                      <a:pt x="1254" y="828"/>
                      <a:pt x="5540" y="7319"/>
                      <a:pt x="1" y="12156"/>
                    </a:cubicBezTo>
                    <a:lnTo>
                      <a:pt x="3886" y="11780"/>
                    </a:lnTo>
                    <a:cubicBezTo>
                      <a:pt x="4988" y="10302"/>
                      <a:pt x="8021" y="5414"/>
                      <a:pt x="3986" y="728"/>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258;p53">
                <a:extLst>
                  <a:ext uri="{FF2B5EF4-FFF2-40B4-BE49-F238E27FC236}">
                    <a16:creationId xmlns:a16="http://schemas.microsoft.com/office/drawing/2014/main" id="{1754AAB9-FC4E-192E-D83B-1746E061CEFF}"/>
                  </a:ext>
                </a:extLst>
              </p:cNvPr>
              <p:cNvSpPr/>
              <p:nvPr/>
            </p:nvSpPr>
            <p:spPr>
              <a:xfrm>
                <a:off x="3714425" y="3706175"/>
                <a:ext cx="100275" cy="54550"/>
              </a:xfrm>
              <a:custGeom>
                <a:avLst/>
                <a:gdLst/>
                <a:ahLst/>
                <a:cxnLst/>
                <a:rect l="l" t="t" r="r" b="b"/>
                <a:pathLst>
                  <a:path w="4011" h="2182" extrusionOk="0">
                    <a:moveTo>
                      <a:pt x="2733" y="1"/>
                    </a:moveTo>
                    <a:lnTo>
                      <a:pt x="1" y="101"/>
                    </a:lnTo>
                    <a:cubicBezTo>
                      <a:pt x="1" y="101"/>
                      <a:pt x="527" y="928"/>
                      <a:pt x="978" y="2181"/>
                    </a:cubicBezTo>
                    <a:cubicBezTo>
                      <a:pt x="1425" y="1722"/>
                      <a:pt x="1964" y="1564"/>
                      <a:pt x="2498" y="1564"/>
                    </a:cubicBezTo>
                    <a:cubicBezTo>
                      <a:pt x="3042" y="1564"/>
                      <a:pt x="3581" y="1728"/>
                      <a:pt x="4011" y="1905"/>
                    </a:cubicBezTo>
                    <a:cubicBezTo>
                      <a:pt x="3710" y="1279"/>
                      <a:pt x="3284" y="627"/>
                      <a:pt x="2733"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259;p53">
                <a:extLst>
                  <a:ext uri="{FF2B5EF4-FFF2-40B4-BE49-F238E27FC236}">
                    <a16:creationId xmlns:a16="http://schemas.microsoft.com/office/drawing/2014/main" id="{0F2AABD7-B278-B7F5-A8AC-66B2795ADF2B}"/>
                  </a:ext>
                </a:extLst>
              </p:cNvPr>
              <p:cNvSpPr/>
              <p:nvPr/>
            </p:nvSpPr>
            <p:spPr>
              <a:xfrm>
                <a:off x="4052775" y="3688000"/>
                <a:ext cx="105925" cy="73975"/>
              </a:xfrm>
              <a:custGeom>
                <a:avLst/>
                <a:gdLst/>
                <a:ahLst/>
                <a:cxnLst/>
                <a:rect l="l" t="t" r="r" b="b"/>
                <a:pathLst>
                  <a:path w="4237" h="2959" extrusionOk="0">
                    <a:moveTo>
                      <a:pt x="2733" y="1"/>
                    </a:moveTo>
                    <a:lnTo>
                      <a:pt x="1" y="101"/>
                    </a:lnTo>
                    <a:cubicBezTo>
                      <a:pt x="1" y="101"/>
                      <a:pt x="753" y="1254"/>
                      <a:pt x="1229" y="2958"/>
                    </a:cubicBezTo>
                    <a:cubicBezTo>
                      <a:pt x="1745" y="2183"/>
                      <a:pt x="2315" y="1914"/>
                      <a:pt x="2856" y="1914"/>
                    </a:cubicBezTo>
                    <a:cubicBezTo>
                      <a:pt x="3365" y="1914"/>
                      <a:pt x="3848" y="2152"/>
                      <a:pt x="4236" y="2432"/>
                    </a:cubicBezTo>
                    <a:cubicBezTo>
                      <a:pt x="3911" y="1630"/>
                      <a:pt x="3434" y="803"/>
                      <a:pt x="2733"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260;p53">
                <a:extLst>
                  <a:ext uri="{FF2B5EF4-FFF2-40B4-BE49-F238E27FC236}">
                    <a16:creationId xmlns:a16="http://schemas.microsoft.com/office/drawing/2014/main" id="{11F17C48-5717-9840-CFDE-9E09ED9AC12D}"/>
                  </a:ext>
                </a:extLst>
              </p:cNvPr>
              <p:cNvSpPr/>
              <p:nvPr/>
            </p:nvSpPr>
            <p:spPr>
              <a:xfrm>
                <a:off x="4038375" y="3888500"/>
                <a:ext cx="115925" cy="68950"/>
              </a:xfrm>
              <a:custGeom>
                <a:avLst/>
                <a:gdLst/>
                <a:ahLst/>
                <a:cxnLst/>
                <a:rect l="l" t="t" r="r" b="b"/>
                <a:pathLst>
                  <a:path w="4637" h="2758" extrusionOk="0">
                    <a:moveTo>
                      <a:pt x="1705" y="1"/>
                    </a:moveTo>
                    <a:cubicBezTo>
                      <a:pt x="1379" y="928"/>
                      <a:pt x="827" y="1855"/>
                      <a:pt x="0" y="2758"/>
                    </a:cubicBezTo>
                    <a:lnTo>
                      <a:pt x="3660" y="2382"/>
                    </a:lnTo>
                    <a:cubicBezTo>
                      <a:pt x="3960" y="1906"/>
                      <a:pt x="4336" y="1254"/>
                      <a:pt x="4637" y="502"/>
                    </a:cubicBezTo>
                    <a:lnTo>
                      <a:pt x="4637" y="502"/>
                    </a:lnTo>
                    <a:cubicBezTo>
                      <a:pt x="4336" y="728"/>
                      <a:pt x="4010" y="878"/>
                      <a:pt x="3609" y="953"/>
                    </a:cubicBezTo>
                    <a:cubicBezTo>
                      <a:pt x="3419" y="995"/>
                      <a:pt x="3246" y="1015"/>
                      <a:pt x="3088" y="1015"/>
                    </a:cubicBezTo>
                    <a:cubicBezTo>
                      <a:pt x="2312" y="1015"/>
                      <a:pt x="1913" y="543"/>
                      <a:pt x="1705"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261;p53">
                <a:extLst>
                  <a:ext uri="{FF2B5EF4-FFF2-40B4-BE49-F238E27FC236}">
                    <a16:creationId xmlns:a16="http://schemas.microsoft.com/office/drawing/2014/main" id="{5393DC04-4B50-334F-AA65-0C49362656A4}"/>
                  </a:ext>
                </a:extLst>
              </p:cNvPr>
              <p:cNvSpPr/>
              <p:nvPr/>
            </p:nvSpPr>
            <p:spPr>
              <a:xfrm>
                <a:off x="3683100" y="3909800"/>
                <a:ext cx="126600" cy="82125"/>
              </a:xfrm>
              <a:custGeom>
                <a:avLst/>
                <a:gdLst/>
                <a:ahLst/>
                <a:cxnLst/>
                <a:rect l="l" t="t" r="r" b="b"/>
                <a:pathLst>
                  <a:path w="5064" h="3285" extrusionOk="0">
                    <a:moveTo>
                      <a:pt x="2357" y="1"/>
                    </a:moveTo>
                    <a:cubicBezTo>
                      <a:pt x="1931" y="1129"/>
                      <a:pt x="1179" y="2232"/>
                      <a:pt x="1" y="3284"/>
                    </a:cubicBezTo>
                    <a:lnTo>
                      <a:pt x="3886" y="2908"/>
                    </a:lnTo>
                    <a:cubicBezTo>
                      <a:pt x="4211" y="2482"/>
                      <a:pt x="4662" y="1805"/>
                      <a:pt x="5063" y="953"/>
                    </a:cubicBezTo>
                    <a:lnTo>
                      <a:pt x="5063" y="953"/>
                    </a:lnTo>
                    <a:cubicBezTo>
                      <a:pt x="4788" y="1079"/>
                      <a:pt x="4487" y="1179"/>
                      <a:pt x="4211" y="1229"/>
                    </a:cubicBezTo>
                    <a:cubicBezTo>
                      <a:pt x="4113" y="1244"/>
                      <a:pt x="4018" y="1252"/>
                      <a:pt x="3927" y="1252"/>
                    </a:cubicBezTo>
                    <a:cubicBezTo>
                      <a:pt x="3120" y="1252"/>
                      <a:pt x="2627" y="677"/>
                      <a:pt x="235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262;p53">
                <a:extLst>
                  <a:ext uri="{FF2B5EF4-FFF2-40B4-BE49-F238E27FC236}">
                    <a16:creationId xmlns:a16="http://schemas.microsoft.com/office/drawing/2014/main" id="{A0EAD711-A8C6-C04F-8330-406DA4E2E65C}"/>
                  </a:ext>
                </a:extLst>
              </p:cNvPr>
              <p:cNvSpPr/>
              <p:nvPr/>
            </p:nvSpPr>
            <p:spPr>
              <a:xfrm>
                <a:off x="4131100" y="3760375"/>
                <a:ext cx="30100" cy="103750"/>
              </a:xfrm>
              <a:custGeom>
                <a:avLst/>
                <a:gdLst/>
                <a:ahLst/>
                <a:cxnLst/>
                <a:rect l="l" t="t" r="r" b="b"/>
                <a:pathLst>
                  <a:path w="1204" h="4150" extrusionOk="0">
                    <a:moveTo>
                      <a:pt x="395" y="1"/>
                    </a:moveTo>
                    <a:cubicBezTo>
                      <a:pt x="371" y="1"/>
                      <a:pt x="349" y="5"/>
                      <a:pt x="327" y="13"/>
                    </a:cubicBezTo>
                    <a:cubicBezTo>
                      <a:pt x="101" y="88"/>
                      <a:pt x="1" y="489"/>
                      <a:pt x="76" y="915"/>
                    </a:cubicBezTo>
                    <a:cubicBezTo>
                      <a:pt x="166" y="1297"/>
                      <a:pt x="356" y="1578"/>
                      <a:pt x="557" y="1578"/>
                    </a:cubicBezTo>
                    <a:cubicBezTo>
                      <a:pt x="581" y="1578"/>
                      <a:pt x="604" y="1575"/>
                      <a:pt x="627" y="1567"/>
                    </a:cubicBezTo>
                    <a:cubicBezTo>
                      <a:pt x="828" y="1492"/>
                      <a:pt x="928" y="1066"/>
                      <a:pt x="853" y="640"/>
                    </a:cubicBezTo>
                    <a:cubicBezTo>
                      <a:pt x="786" y="261"/>
                      <a:pt x="580" y="1"/>
                      <a:pt x="395" y="1"/>
                    </a:cubicBezTo>
                    <a:close/>
                    <a:moveTo>
                      <a:pt x="696" y="1914"/>
                    </a:moveTo>
                    <a:cubicBezTo>
                      <a:pt x="681" y="1914"/>
                      <a:pt x="667" y="1915"/>
                      <a:pt x="652" y="1918"/>
                    </a:cubicBezTo>
                    <a:cubicBezTo>
                      <a:pt x="327" y="1943"/>
                      <a:pt x="76" y="2494"/>
                      <a:pt x="76" y="3096"/>
                    </a:cubicBezTo>
                    <a:cubicBezTo>
                      <a:pt x="76" y="3706"/>
                      <a:pt x="313" y="4149"/>
                      <a:pt x="627" y="4149"/>
                    </a:cubicBezTo>
                    <a:cubicBezTo>
                      <a:pt x="635" y="4149"/>
                      <a:pt x="644" y="4149"/>
                      <a:pt x="652" y="4148"/>
                    </a:cubicBezTo>
                    <a:cubicBezTo>
                      <a:pt x="953" y="4098"/>
                      <a:pt x="1204" y="3572"/>
                      <a:pt x="1204" y="2945"/>
                    </a:cubicBezTo>
                    <a:cubicBezTo>
                      <a:pt x="1204" y="2373"/>
                      <a:pt x="977" y="1914"/>
                      <a:pt x="696" y="1914"/>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263;p53">
                <a:extLst>
                  <a:ext uri="{FF2B5EF4-FFF2-40B4-BE49-F238E27FC236}">
                    <a16:creationId xmlns:a16="http://schemas.microsoft.com/office/drawing/2014/main" id="{48B54569-8236-2A20-6EBF-5ED80781060D}"/>
                  </a:ext>
                </a:extLst>
              </p:cNvPr>
              <p:cNvSpPr/>
              <p:nvPr/>
            </p:nvSpPr>
            <p:spPr>
              <a:xfrm>
                <a:off x="3795900" y="3782300"/>
                <a:ext cx="30100" cy="103750"/>
              </a:xfrm>
              <a:custGeom>
                <a:avLst/>
                <a:gdLst/>
                <a:ahLst/>
                <a:cxnLst/>
                <a:rect l="l" t="t" r="r" b="b"/>
                <a:pathLst>
                  <a:path w="1204" h="4150" extrusionOk="0">
                    <a:moveTo>
                      <a:pt x="376" y="1"/>
                    </a:moveTo>
                    <a:cubicBezTo>
                      <a:pt x="351" y="1"/>
                      <a:pt x="326" y="5"/>
                      <a:pt x="301" y="13"/>
                    </a:cubicBezTo>
                    <a:cubicBezTo>
                      <a:pt x="100" y="88"/>
                      <a:pt x="0" y="489"/>
                      <a:pt x="75" y="915"/>
                    </a:cubicBezTo>
                    <a:cubicBezTo>
                      <a:pt x="143" y="1297"/>
                      <a:pt x="351" y="1579"/>
                      <a:pt x="538" y="1579"/>
                    </a:cubicBezTo>
                    <a:cubicBezTo>
                      <a:pt x="560" y="1579"/>
                      <a:pt x="581" y="1575"/>
                      <a:pt x="602" y="1567"/>
                    </a:cubicBezTo>
                    <a:cubicBezTo>
                      <a:pt x="827" y="1492"/>
                      <a:pt x="927" y="1066"/>
                      <a:pt x="852" y="640"/>
                    </a:cubicBezTo>
                    <a:cubicBezTo>
                      <a:pt x="785" y="261"/>
                      <a:pt x="580" y="1"/>
                      <a:pt x="376" y="1"/>
                    </a:cubicBezTo>
                    <a:close/>
                    <a:moveTo>
                      <a:pt x="674" y="1914"/>
                    </a:moveTo>
                    <a:cubicBezTo>
                      <a:pt x="658" y="1914"/>
                      <a:pt x="642" y="1916"/>
                      <a:pt x="627" y="1918"/>
                    </a:cubicBezTo>
                    <a:cubicBezTo>
                      <a:pt x="326" y="1943"/>
                      <a:pt x="75" y="2494"/>
                      <a:pt x="75" y="3096"/>
                    </a:cubicBezTo>
                    <a:cubicBezTo>
                      <a:pt x="75" y="3706"/>
                      <a:pt x="313" y="4150"/>
                      <a:pt x="603" y="4150"/>
                    </a:cubicBezTo>
                    <a:cubicBezTo>
                      <a:pt x="611" y="4150"/>
                      <a:pt x="619" y="4149"/>
                      <a:pt x="627" y="4149"/>
                    </a:cubicBezTo>
                    <a:cubicBezTo>
                      <a:pt x="952" y="4098"/>
                      <a:pt x="1203" y="3572"/>
                      <a:pt x="1203" y="2946"/>
                    </a:cubicBezTo>
                    <a:cubicBezTo>
                      <a:pt x="1203" y="2373"/>
                      <a:pt x="976" y="1914"/>
                      <a:pt x="674" y="1914"/>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264;p53">
                <a:extLst>
                  <a:ext uri="{FF2B5EF4-FFF2-40B4-BE49-F238E27FC236}">
                    <a16:creationId xmlns:a16="http://schemas.microsoft.com/office/drawing/2014/main" id="{152B7F4B-15DE-5D7E-6841-34B9F1CEDF4E}"/>
                  </a:ext>
                </a:extLst>
              </p:cNvPr>
              <p:cNvSpPr/>
              <p:nvPr/>
            </p:nvSpPr>
            <p:spPr>
              <a:xfrm>
                <a:off x="2866050" y="3686575"/>
                <a:ext cx="64575" cy="249650"/>
              </a:xfrm>
              <a:custGeom>
                <a:avLst/>
                <a:gdLst/>
                <a:ahLst/>
                <a:cxnLst/>
                <a:rect l="l" t="t" r="r" b="b"/>
                <a:pathLst>
                  <a:path w="2583" h="9986" extrusionOk="0">
                    <a:moveTo>
                      <a:pt x="1020" y="0"/>
                    </a:moveTo>
                    <a:cubicBezTo>
                      <a:pt x="1011" y="0"/>
                      <a:pt x="1006" y="3"/>
                      <a:pt x="1003" y="8"/>
                    </a:cubicBezTo>
                    <a:cubicBezTo>
                      <a:pt x="978" y="58"/>
                      <a:pt x="1204" y="283"/>
                      <a:pt x="1379" y="734"/>
                    </a:cubicBezTo>
                    <a:cubicBezTo>
                      <a:pt x="1580" y="1186"/>
                      <a:pt x="1730" y="1837"/>
                      <a:pt x="1830" y="2514"/>
                    </a:cubicBezTo>
                    <a:cubicBezTo>
                      <a:pt x="1906" y="3166"/>
                      <a:pt x="1956" y="3842"/>
                      <a:pt x="1931" y="4343"/>
                    </a:cubicBezTo>
                    <a:cubicBezTo>
                      <a:pt x="1931" y="4820"/>
                      <a:pt x="1881" y="5145"/>
                      <a:pt x="1881" y="5145"/>
                    </a:cubicBezTo>
                    <a:cubicBezTo>
                      <a:pt x="1881" y="5145"/>
                      <a:pt x="1881" y="5221"/>
                      <a:pt x="1881" y="5371"/>
                    </a:cubicBezTo>
                    <a:cubicBezTo>
                      <a:pt x="1856" y="5521"/>
                      <a:pt x="1856" y="5722"/>
                      <a:pt x="1805" y="5973"/>
                    </a:cubicBezTo>
                    <a:cubicBezTo>
                      <a:pt x="1755" y="6449"/>
                      <a:pt x="1630" y="7125"/>
                      <a:pt x="1379" y="7727"/>
                    </a:cubicBezTo>
                    <a:cubicBezTo>
                      <a:pt x="1179" y="8354"/>
                      <a:pt x="853" y="8930"/>
                      <a:pt x="552" y="9331"/>
                    </a:cubicBezTo>
                    <a:cubicBezTo>
                      <a:pt x="252" y="9707"/>
                      <a:pt x="1" y="9932"/>
                      <a:pt x="26" y="9983"/>
                    </a:cubicBezTo>
                    <a:cubicBezTo>
                      <a:pt x="28" y="9985"/>
                      <a:pt x="32" y="9986"/>
                      <a:pt x="37" y="9986"/>
                    </a:cubicBezTo>
                    <a:cubicBezTo>
                      <a:pt x="100" y="9986"/>
                      <a:pt x="384" y="9852"/>
                      <a:pt x="753" y="9506"/>
                    </a:cubicBezTo>
                    <a:cubicBezTo>
                      <a:pt x="1129" y="9156"/>
                      <a:pt x="1530" y="8579"/>
                      <a:pt x="1830" y="7927"/>
                    </a:cubicBezTo>
                    <a:cubicBezTo>
                      <a:pt x="2156" y="7301"/>
                      <a:pt x="2332" y="6599"/>
                      <a:pt x="2457" y="6073"/>
                    </a:cubicBezTo>
                    <a:cubicBezTo>
                      <a:pt x="2507" y="5822"/>
                      <a:pt x="2532" y="5597"/>
                      <a:pt x="2557" y="5446"/>
                    </a:cubicBezTo>
                    <a:cubicBezTo>
                      <a:pt x="2582" y="5296"/>
                      <a:pt x="2582" y="5196"/>
                      <a:pt x="2582" y="5196"/>
                    </a:cubicBezTo>
                    <a:cubicBezTo>
                      <a:pt x="2582" y="5196"/>
                      <a:pt x="2582" y="5120"/>
                      <a:pt x="2582" y="4970"/>
                    </a:cubicBezTo>
                    <a:cubicBezTo>
                      <a:pt x="2582" y="4795"/>
                      <a:pt x="2582" y="4594"/>
                      <a:pt x="2582" y="4318"/>
                    </a:cubicBezTo>
                    <a:cubicBezTo>
                      <a:pt x="2557" y="3767"/>
                      <a:pt x="2457" y="3090"/>
                      <a:pt x="2307" y="2414"/>
                    </a:cubicBezTo>
                    <a:cubicBezTo>
                      <a:pt x="2156" y="1712"/>
                      <a:pt x="1906" y="1060"/>
                      <a:pt x="1630" y="609"/>
                    </a:cubicBezTo>
                    <a:cubicBezTo>
                      <a:pt x="1382" y="203"/>
                      <a:pt x="1093" y="0"/>
                      <a:pt x="10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265;p53">
                <a:extLst>
                  <a:ext uri="{FF2B5EF4-FFF2-40B4-BE49-F238E27FC236}">
                    <a16:creationId xmlns:a16="http://schemas.microsoft.com/office/drawing/2014/main" id="{98EA4897-1F1A-6458-30F9-3100CE3F6271}"/>
                  </a:ext>
                </a:extLst>
              </p:cNvPr>
              <p:cNvSpPr/>
              <p:nvPr/>
            </p:nvSpPr>
            <p:spPr>
              <a:xfrm>
                <a:off x="3604775" y="2894150"/>
                <a:ext cx="660450" cy="591500"/>
              </a:xfrm>
              <a:custGeom>
                <a:avLst/>
                <a:gdLst/>
                <a:ahLst/>
                <a:cxnLst/>
                <a:rect l="l" t="t" r="r" b="b"/>
                <a:pathLst>
                  <a:path w="26418" h="23660" extrusionOk="0">
                    <a:moveTo>
                      <a:pt x="6492" y="0"/>
                    </a:moveTo>
                    <a:cubicBezTo>
                      <a:pt x="4312" y="1905"/>
                      <a:pt x="1931" y="4411"/>
                      <a:pt x="928" y="6742"/>
                    </a:cubicBezTo>
                    <a:lnTo>
                      <a:pt x="4186" y="8296"/>
                    </a:lnTo>
                    <a:cubicBezTo>
                      <a:pt x="4186" y="8296"/>
                      <a:pt x="201" y="12381"/>
                      <a:pt x="1" y="13108"/>
                    </a:cubicBezTo>
                    <a:lnTo>
                      <a:pt x="8572" y="23659"/>
                    </a:lnTo>
                    <a:cubicBezTo>
                      <a:pt x="8572" y="23659"/>
                      <a:pt x="20678" y="16141"/>
                      <a:pt x="23184" y="13835"/>
                    </a:cubicBezTo>
                    <a:lnTo>
                      <a:pt x="19099" y="9975"/>
                    </a:lnTo>
                    <a:lnTo>
                      <a:pt x="26417" y="6642"/>
                    </a:lnTo>
                    <a:cubicBezTo>
                      <a:pt x="26417" y="6642"/>
                      <a:pt x="24562" y="3158"/>
                      <a:pt x="22908" y="276"/>
                    </a:cubicBezTo>
                    <a:cubicBezTo>
                      <a:pt x="22649" y="274"/>
                      <a:pt x="22390" y="273"/>
                      <a:pt x="22134" y="273"/>
                    </a:cubicBezTo>
                    <a:cubicBezTo>
                      <a:pt x="16746" y="273"/>
                      <a:pt x="12156" y="752"/>
                      <a:pt x="12156" y="752"/>
                    </a:cubicBezTo>
                    <a:cubicBezTo>
                      <a:pt x="12156" y="752"/>
                      <a:pt x="9700" y="151"/>
                      <a:pt x="649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266;p53">
                <a:extLst>
                  <a:ext uri="{FF2B5EF4-FFF2-40B4-BE49-F238E27FC236}">
                    <a16:creationId xmlns:a16="http://schemas.microsoft.com/office/drawing/2014/main" id="{DFB2AC4F-8620-5E72-9493-D1308866FD9F}"/>
                  </a:ext>
                </a:extLst>
              </p:cNvPr>
              <p:cNvSpPr/>
              <p:nvPr/>
            </p:nvSpPr>
            <p:spPr>
              <a:xfrm>
                <a:off x="3591000" y="2758775"/>
                <a:ext cx="660425" cy="695550"/>
              </a:xfrm>
              <a:custGeom>
                <a:avLst/>
                <a:gdLst/>
                <a:ahLst/>
                <a:cxnLst/>
                <a:rect l="l" t="t" r="r" b="b"/>
                <a:pathLst>
                  <a:path w="26417" h="27822" extrusionOk="0">
                    <a:moveTo>
                      <a:pt x="16353" y="0"/>
                    </a:moveTo>
                    <a:cubicBezTo>
                      <a:pt x="13854" y="0"/>
                      <a:pt x="11188" y="474"/>
                      <a:pt x="10602" y="879"/>
                    </a:cubicBezTo>
                    <a:cubicBezTo>
                      <a:pt x="10602" y="879"/>
                      <a:pt x="2908" y="6192"/>
                      <a:pt x="928" y="10904"/>
                    </a:cubicBezTo>
                    <a:lnTo>
                      <a:pt x="4161" y="12458"/>
                    </a:lnTo>
                    <a:cubicBezTo>
                      <a:pt x="4161" y="12458"/>
                      <a:pt x="201" y="16543"/>
                      <a:pt x="1" y="17270"/>
                    </a:cubicBezTo>
                    <a:lnTo>
                      <a:pt x="8547" y="27821"/>
                    </a:lnTo>
                    <a:cubicBezTo>
                      <a:pt x="8547" y="27821"/>
                      <a:pt x="20677" y="20302"/>
                      <a:pt x="23184" y="17997"/>
                    </a:cubicBezTo>
                    <a:lnTo>
                      <a:pt x="19098" y="14137"/>
                    </a:lnTo>
                    <a:lnTo>
                      <a:pt x="26417" y="10804"/>
                    </a:lnTo>
                    <a:cubicBezTo>
                      <a:pt x="26417" y="10804"/>
                      <a:pt x="22332" y="3185"/>
                      <a:pt x="20878" y="1180"/>
                    </a:cubicBezTo>
                    <a:cubicBezTo>
                      <a:pt x="20233" y="301"/>
                      <a:pt x="18346" y="0"/>
                      <a:pt x="1635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267;p53">
                <a:extLst>
                  <a:ext uri="{FF2B5EF4-FFF2-40B4-BE49-F238E27FC236}">
                    <a16:creationId xmlns:a16="http://schemas.microsoft.com/office/drawing/2014/main" id="{0D1D1035-1196-BC68-22BC-F9D5B53F031B}"/>
                  </a:ext>
                </a:extLst>
              </p:cNvPr>
              <p:cNvSpPr/>
              <p:nvPr/>
            </p:nvSpPr>
            <p:spPr>
              <a:xfrm>
                <a:off x="3591000" y="2758775"/>
                <a:ext cx="584625" cy="695550"/>
              </a:xfrm>
              <a:custGeom>
                <a:avLst/>
                <a:gdLst/>
                <a:ahLst/>
                <a:cxnLst/>
                <a:rect l="l" t="t" r="r" b="b"/>
                <a:pathLst>
                  <a:path w="23385" h="27822" extrusionOk="0">
                    <a:moveTo>
                      <a:pt x="16323" y="1"/>
                    </a:moveTo>
                    <a:cubicBezTo>
                      <a:pt x="14937" y="1"/>
                      <a:pt x="13504" y="147"/>
                      <a:pt x="12407" y="352"/>
                    </a:cubicBezTo>
                    <a:cubicBezTo>
                      <a:pt x="11780" y="528"/>
                      <a:pt x="11154" y="728"/>
                      <a:pt x="10552" y="904"/>
                    </a:cubicBezTo>
                    <a:cubicBezTo>
                      <a:pt x="10276" y="1104"/>
                      <a:pt x="8873" y="2107"/>
                      <a:pt x="7194" y="3535"/>
                    </a:cubicBezTo>
                    <a:cubicBezTo>
                      <a:pt x="7519" y="3661"/>
                      <a:pt x="7870" y="3786"/>
                      <a:pt x="8171" y="3936"/>
                    </a:cubicBezTo>
                    <a:cubicBezTo>
                      <a:pt x="9499" y="4563"/>
                      <a:pt x="7544" y="7846"/>
                      <a:pt x="6642" y="9250"/>
                    </a:cubicBezTo>
                    <a:cubicBezTo>
                      <a:pt x="5715" y="10653"/>
                      <a:pt x="7544" y="22032"/>
                      <a:pt x="6642" y="22458"/>
                    </a:cubicBezTo>
                    <a:cubicBezTo>
                      <a:pt x="6619" y="22469"/>
                      <a:pt x="6594" y="22474"/>
                      <a:pt x="6565" y="22474"/>
                    </a:cubicBezTo>
                    <a:cubicBezTo>
                      <a:pt x="5725" y="22474"/>
                      <a:pt x="2558" y="17924"/>
                      <a:pt x="1103" y="15766"/>
                    </a:cubicBezTo>
                    <a:cubicBezTo>
                      <a:pt x="527" y="16443"/>
                      <a:pt x="51" y="17044"/>
                      <a:pt x="1" y="17270"/>
                    </a:cubicBezTo>
                    <a:lnTo>
                      <a:pt x="8547" y="27821"/>
                    </a:lnTo>
                    <a:cubicBezTo>
                      <a:pt x="8547" y="27821"/>
                      <a:pt x="20677" y="20302"/>
                      <a:pt x="23184" y="17997"/>
                    </a:cubicBezTo>
                    <a:lnTo>
                      <a:pt x="22783" y="17621"/>
                    </a:lnTo>
                    <a:cubicBezTo>
                      <a:pt x="20333" y="19309"/>
                      <a:pt x="15920" y="22284"/>
                      <a:pt x="14855" y="22284"/>
                    </a:cubicBezTo>
                    <a:cubicBezTo>
                      <a:pt x="14797" y="22284"/>
                      <a:pt x="14750" y="22275"/>
                      <a:pt x="14712" y="22257"/>
                    </a:cubicBezTo>
                    <a:cubicBezTo>
                      <a:pt x="13735" y="21756"/>
                      <a:pt x="20627" y="11656"/>
                      <a:pt x="21128" y="10829"/>
                    </a:cubicBezTo>
                    <a:cubicBezTo>
                      <a:pt x="21449" y="10272"/>
                      <a:pt x="21997" y="10181"/>
                      <a:pt x="22321" y="10181"/>
                    </a:cubicBezTo>
                    <a:cubicBezTo>
                      <a:pt x="22478" y="10181"/>
                      <a:pt x="22582" y="10202"/>
                      <a:pt x="22582" y="10202"/>
                    </a:cubicBezTo>
                    <a:cubicBezTo>
                      <a:pt x="22582" y="10202"/>
                      <a:pt x="22457" y="7420"/>
                      <a:pt x="22582" y="5691"/>
                    </a:cubicBezTo>
                    <a:cubicBezTo>
                      <a:pt x="22601" y="5385"/>
                      <a:pt x="22796" y="5254"/>
                      <a:pt x="23088" y="5254"/>
                    </a:cubicBezTo>
                    <a:cubicBezTo>
                      <a:pt x="23178" y="5254"/>
                      <a:pt x="23278" y="5266"/>
                      <a:pt x="23384" y="5290"/>
                    </a:cubicBezTo>
                    <a:cubicBezTo>
                      <a:pt x="22407" y="3586"/>
                      <a:pt x="21454" y="1957"/>
                      <a:pt x="20878" y="1180"/>
                    </a:cubicBezTo>
                    <a:cubicBezTo>
                      <a:pt x="20226" y="306"/>
                      <a:pt x="18324" y="1"/>
                      <a:pt x="16323"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268;p53">
                <a:extLst>
                  <a:ext uri="{FF2B5EF4-FFF2-40B4-BE49-F238E27FC236}">
                    <a16:creationId xmlns:a16="http://schemas.microsoft.com/office/drawing/2014/main" id="{0ED622CB-93BC-C2DB-ED21-5832A23D35A4}"/>
                  </a:ext>
                </a:extLst>
              </p:cNvPr>
              <p:cNvSpPr/>
              <p:nvPr/>
            </p:nvSpPr>
            <p:spPr>
              <a:xfrm>
                <a:off x="3752650" y="2908950"/>
                <a:ext cx="79600" cy="118675"/>
              </a:xfrm>
              <a:custGeom>
                <a:avLst/>
                <a:gdLst/>
                <a:ahLst/>
                <a:cxnLst/>
                <a:rect l="l" t="t" r="r" b="b"/>
                <a:pathLst>
                  <a:path w="3184" h="4747" extrusionOk="0">
                    <a:moveTo>
                      <a:pt x="3130" y="1"/>
                    </a:moveTo>
                    <a:cubicBezTo>
                      <a:pt x="3066" y="1"/>
                      <a:pt x="2902" y="38"/>
                      <a:pt x="2708" y="135"/>
                    </a:cubicBezTo>
                    <a:cubicBezTo>
                      <a:pt x="2432" y="235"/>
                      <a:pt x="2106" y="461"/>
                      <a:pt x="1830" y="711"/>
                    </a:cubicBezTo>
                    <a:cubicBezTo>
                      <a:pt x="1530" y="937"/>
                      <a:pt x="1279" y="1238"/>
                      <a:pt x="1078" y="1463"/>
                    </a:cubicBezTo>
                    <a:cubicBezTo>
                      <a:pt x="903" y="1689"/>
                      <a:pt x="778" y="1839"/>
                      <a:pt x="778" y="1839"/>
                    </a:cubicBezTo>
                    <a:cubicBezTo>
                      <a:pt x="778" y="1839"/>
                      <a:pt x="677" y="2015"/>
                      <a:pt x="552" y="2265"/>
                    </a:cubicBezTo>
                    <a:cubicBezTo>
                      <a:pt x="427" y="2516"/>
                      <a:pt x="276" y="2867"/>
                      <a:pt x="176" y="3243"/>
                    </a:cubicBezTo>
                    <a:cubicBezTo>
                      <a:pt x="76" y="3619"/>
                      <a:pt x="1" y="3995"/>
                      <a:pt x="26" y="4270"/>
                    </a:cubicBezTo>
                    <a:cubicBezTo>
                      <a:pt x="26" y="4571"/>
                      <a:pt x="76" y="4747"/>
                      <a:pt x="101" y="4747"/>
                    </a:cubicBezTo>
                    <a:cubicBezTo>
                      <a:pt x="151" y="4747"/>
                      <a:pt x="151" y="4571"/>
                      <a:pt x="226" y="4295"/>
                    </a:cubicBezTo>
                    <a:cubicBezTo>
                      <a:pt x="276" y="4045"/>
                      <a:pt x="377" y="3694"/>
                      <a:pt x="527" y="3368"/>
                    </a:cubicBezTo>
                    <a:cubicBezTo>
                      <a:pt x="652" y="3042"/>
                      <a:pt x="828" y="2716"/>
                      <a:pt x="978" y="2491"/>
                    </a:cubicBezTo>
                    <a:cubicBezTo>
                      <a:pt x="1129" y="2265"/>
                      <a:pt x="1229" y="2115"/>
                      <a:pt x="1229" y="2115"/>
                    </a:cubicBezTo>
                    <a:cubicBezTo>
                      <a:pt x="1229" y="2115"/>
                      <a:pt x="1329" y="1965"/>
                      <a:pt x="1454" y="1739"/>
                    </a:cubicBezTo>
                    <a:cubicBezTo>
                      <a:pt x="1630" y="1539"/>
                      <a:pt x="1830" y="1238"/>
                      <a:pt x="2081" y="962"/>
                    </a:cubicBezTo>
                    <a:cubicBezTo>
                      <a:pt x="2307" y="711"/>
                      <a:pt x="2582" y="461"/>
                      <a:pt x="2808" y="310"/>
                    </a:cubicBezTo>
                    <a:cubicBezTo>
                      <a:pt x="3033" y="135"/>
                      <a:pt x="3184" y="60"/>
                      <a:pt x="3159" y="10"/>
                    </a:cubicBezTo>
                    <a:cubicBezTo>
                      <a:pt x="3159" y="4"/>
                      <a:pt x="3149" y="1"/>
                      <a:pt x="313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269;p53">
                <a:extLst>
                  <a:ext uri="{FF2B5EF4-FFF2-40B4-BE49-F238E27FC236}">
                    <a16:creationId xmlns:a16="http://schemas.microsoft.com/office/drawing/2014/main" id="{2869FEA8-8BA6-6844-5E93-DFA331C47FA5}"/>
                  </a:ext>
                </a:extLst>
              </p:cNvPr>
              <p:cNvSpPr/>
              <p:nvPr/>
            </p:nvSpPr>
            <p:spPr>
              <a:xfrm>
                <a:off x="3800275" y="2874725"/>
                <a:ext cx="365325" cy="517675"/>
              </a:xfrm>
              <a:custGeom>
                <a:avLst/>
                <a:gdLst/>
                <a:ahLst/>
                <a:cxnLst/>
                <a:rect l="l" t="t" r="r" b="b"/>
                <a:pathLst>
                  <a:path w="14613" h="20707" extrusionOk="0">
                    <a:moveTo>
                      <a:pt x="12833" y="0"/>
                    </a:moveTo>
                    <a:cubicBezTo>
                      <a:pt x="12783" y="0"/>
                      <a:pt x="12757" y="226"/>
                      <a:pt x="12783" y="552"/>
                    </a:cubicBezTo>
                    <a:cubicBezTo>
                      <a:pt x="12808" y="877"/>
                      <a:pt x="12883" y="1303"/>
                      <a:pt x="13008" y="1705"/>
                    </a:cubicBezTo>
                    <a:cubicBezTo>
                      <a:pt x="13108" y="2131"/>
                      <a:pt x="13259" y="2532"/>
                      <a:pt x="13359" y="2832"/>
                    </a:cubicBezTo>
                    <a:cubicBezTo>
                      <a:pt x="13459" y="3133"/>
                      <a:pt x="13534" y="3334"/>
                      <a:pt x="13534" y="3334"/>
                    </a:cubicBezTo>
                    <a:cubicBezTo>
                      <a:pt x="13534" y="3334"/>
                      <a:pt x="13560" y="3409"/>
                      <a:pt x="13610" y="3509"/>
                    </a:cubicBezTo>
                    <a:cubicBezTo>
                      <a:pt x="13560" y="3559"/>
                      <a:pt x="13484" y="3659"/>
                      <a:pt x="13359" y="3835"/>
                    </a:cubicBezTo>
                    <a:cubicBezTo>
                      <a:pt x="13184" y="4085"/>
                      <a:pt x="12958" y="4436"/>
                      <a:pt x="12682" y="4887"/>
                    </a:cubicBezTo>
                    <a:cubicBezTo>
                      <a:pt x="12106" y="5765"/>
                      <a:pt x="11404" y="6968"/>
                      <a:pt x="10677" y="8146"/>
                    </a:cubicBezTo>
                    <a:cubicBezTo>
                      <a:pt x="9950" y="9349"/>
                      <a:pt x="9199" y="10527"/>
                      <a:pt x="8647" y="11404"/>
                    </a:cubicBezTo>
                    <a:cubicBezTo>
                      <a:pt x="8071" y="12256"/>
                      <a:pt x="7670" y="12832"/>
                      <a:pt x="7670" y="12832"/>
                    </a:cubicBezTo>
                    <a:cubicBezTo>
                      <a:pt x="7670" y="12832"/>
                      <a:pt x="7269" y="13409"/>
                      <a:pt x="6692" y="14261"/>
                    </a:cubicBezTo>
                    <a:cubicBezTo>
                      <a:pt x="6066" y="15088"/>
                      <a:pt x="5239" y="16216"/>
                      <a:pt x="4286" y="17218"/>
                    </a:cubicBezTo>
                    <a:cubicBezTo>
                      <a:pt x="3359" y="18221"/>
                      <a:pt x="2331" y="19173"/>
                      <a:pt x="1454" y="19750"/>
                    </a:cubicBezTo>
                    <a:cubicBezTo>
                      <a:pt x="1053" y="20076"/>
                      <a:pt x="677" y="20276"/>
                      <a:pt x="402" y="20426"/>
                    </a:cubicBezTo>
                    <a:cubicBezTo>
                      <a:pt x="151" y="20602"/>
                      <a:pt x="1" y="20702"/>
                      <a:pt x="1" y="20702"/>
                    </a:cubicBezTo>
                    <a:cubicBezTo>
                      <a:pt x="4" y="20705"/>
                      <a:pt x="9" y="20707"/>
                      <a:pt x="17" y="20707"/>
                    </a:cubicBezTo>
                    <a:cubicBezTo>
                      <a:pt x="67" y="20707"/>
                      <a:pt x="212" y="20636"/>
                      <a:pt x="452" y="20527"/>
                    </a:cubicBezTo>
                    <a:cubicBezTo>
                      <a:pt x="727" y="20401"/>
                      <a:pt x="1153" y="20226"/>
                      <a:pt x="1579" y="19925"/>
                    </a:cubicBezTo>
                    <a:cubicBezTo>
                      <a:pt x="2507" y="19399"/>
                      <a:pt x="3559" y="18472"/>
                      <a:pt x="4562" y="17469"/>
                    </a:cubicBezTo>
                    <a:cubicBezTo>
                      <a:pt x="5564" y="16492"/>
                      <a:pt x="6417" y="15389"/>
                      <a:pt x="7068" y="14537"/>
                    </a:cubicBezTo>
                    <a:cubicBezTo>
                      <a:pt x="7695" y="13710"/>
                      <a:pt x="8096" y="13133"/>
                      <a:pt x="8096" y="13133"/>
                    </a:cubicBezTo>
                    <a:cubicBezTo>
                      <a:pt x="8096" y="13133"/>
                      <a:pt x="8497" y="12557"/>
                      <a:pt x="9048" y="11654"/>
                    </a:cubicBezTo>
                    <a:cubicBezTo>
                      <a:pt x="9600" y="10777"/>
                      <a:pt x="10301" y="9574"/>
                      <a:pt x="11003" y="8346"/>
                    </a:cubicBezTo>
                    <a:cubicBezTo>
                      <a:pt x="11680" y="7118"/>
                      <a:pt x="12356" y="5915"/>
                      <a:pt x="12858" y="4988"/>
                    </a:cubicBezTo>
                    <a:cubicBezTo>
                      <a:pt x="13234" y="4286"/>
                      <a:pt x="13509" y="3760"/>
                      <a:pt x="13610" y="3559"/>
                    </a:cubicBezTo>
                    <a:cubicBezTo>
                      <a:pt x="13660" y="3634"/>
                      <a:pt x="13685" y="3710"/>
                      <a:pt x="13735" y="3835"/>
                    </a:cubicBezTo>
                    <a:cubicBezTo>
                      <a:pt x="13860" y="4111"/>
                      <a:pt x="14011" y="4512"/>
                      <a:pt x="14136" y="4913"/>
                    </a:cubicBezTo>
                    <a:cubicBezTo>
                      <a:pt x="14261" y="5288"/>
                      <a:pt x="14336" y="5715"/>
                      <a:pt x="14387" y="6015"/>
                    </a:cubicBezTo>
                    <a:cubicBezTo>
                      <a:pt x="14437" y="6316"/>
                      <a:pt x="14462" y="6542"/>
                      <a:pt x="14487" y="6542"/>
                    </a:cubicBezTo>
                    <a:cubicBezTo>
                      <a:pt x="14537" y="6542"/>
                      <a:pt x="14587" y="6341"/>
                      <a:pt x="14587" y="6015"/>
                    </a:cubicBezTo>
                    <a:cubicBezTo>
                      <a:pt x="14612" y="5689"/>
                      <a:pt x="14587" y="5238"/>
                      <a:pt x="14487" y="4812"/>
                    </a:cubicBezTo>
                    <a:cubicBezTo>
                      <a:pt x="14412" y="4386"/>
                      <a:pt x="14286" y="3960"/>
                      <a:pt x="14186" y="3659"/>
                    </a:cubicBezTo>
                    <a:cubicBezTo>
                      <a:pt x="14086" y="3359"/>
                      <a:pt x="14011" y="3158"/>
                      <a:pt x="14011" y="3158"/>
                    </a:cubicBezTo>
                    <a:cubicBezTo>
                      <a:pt x="14011" y="3158"/>
                      <a:pt x="13935" y="2958"/>
                      <a:pt x="13810" y="2657"/>
                    </a:cubicBezTo>
                    <a:cubicBezTo>
                      <a:pt x="13685" y="2381"/>
                      <a:pt x="13509" y="1980"/>
                      <a:pt x="13359" y="1604"/>
                    </a:cubicBezTo>
                    <a:cubicBezTo>
                      <a:pt x="13209" y="1203"/>
                      <a:pt x="13058" y="802"/>
                      <a:pt x="12983" y="501"/>
                    </a:cubicBezTo>
                    <a:cubicBezTo>
                      <a:pt x="12908" y="201"/>
                      <a:pt x="12858" y="0"/>
                      <a:pt x="1283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270;p53">
                <a:extLst>
                  <a:ext uri="{FF2B5EF4-FFF2-40B4-BE49-F238E27FC236}">
                    <a16:creationId xmlns:a16="http://schemas.microsoft.com/office/drawing/2014/main" id="{BAFED89E-13B0-3C56-D527-7BE1416495F9}"/>
                  </a:ext>
                </a:extLst>
              </p:cNvPr>
              <p:cNvSpPr/>
              <p:nvPr/>
            </p:nvSpPr>
            <p:spPr>
              <a:xfrm>
                <a:off x="1998900" y="2771100"/>
                <a:ext cx="581475" cy="937200"/>
              </a:xfrm>
              <a:custGeom>
                <a:avLst/>
                <a:gdLst/>
                <a:ahLst/>
                <a:cxnLst/>
                <a:rect l="l" t="t" r="r" b="b"/>
                <a:pathLst>
                  <a:path w="23259" h="37488" extrusionOk="0">
                    <a:moveTo>
                      <a:pt x="8734" y="0"/>
                    </a:moveTo>
                    <a:cubicBezTo>
                      <a:pt x="7514" y="0"/>
                      <a:pt x="6017" y="1566"/>
                      <a:pt x="5739" y="4095"/>
                    </a:cubicBezTo>
                    <a:cubicBezTo>
                      <a:pt x="5288" y="8456"/>
                      <a:pt x="8321" y="14672"/>
                      <a:pt x="8321" y="14672"/>
                    </a:cubicBezTo>
                    <a:cubicBezTo>
                      <a:pt x="8321" y="14672"/>
                      <a:pt x="7168" y="14166"/>
                      <a:pt x="6012" y="14166"/>
                    </a:cubicBezTo>
                    <a:cubicBezTo>
                      <a:pt x="4738" y="14166"/>
                      <a:pt x="3460" y="14779"/>
                      <a:pt x="3709" y="17353"/>
                    </a:cubicBezTo>
                    <a:cubicBezTo>
                      <a:pt x="3709" y="17353"/>
                      <a:pt x="0" y="18205"/>
                      <a:pt x="1479" y="21915"/>
                    </a:cubicBezTo>
                    <a:cubicBezTo>
                      <a:pt x="451" y="21915"/>
                      <a:pt x="201" y="22942"/>
                      <a:pt x="301" y="23769"/>
                    </a:cubicBezTo>
                    <a:cubicBezTo>
                      <a:pt x="476" y="25373"/>
                      <a:pt x="1905" y="27103"/>
                      <a:pt x="3358" y="27729"/>
                    </a:cubicBezTo>
                    <a:cubicBezTo>
                      <a:pt x="3570" y="27821"/>
                      <a:pt x="3931" y="27877"/>
                      <a:pt x="4324" y="27877"/>
                    </a:cubicBezTo>
                    <a:cubicBezTo>
                      <a:pt x="5326" y="27877"/>
                      <a:pt x="6537" y="27513"/>
                      <a:pt x="6015" y="26451"/>
                    </a:cubicBezTo>
                    <a:lnTo>
                      <a:pt x="6015" y="26451"/>
                    </a:lnTo>
                    <a:cubicBezTo>
                      <a:pt x="6040" y="26502"/>
                      <a:pt x="9269" y="33049"/>
                      <a:pt x="13668" y="33049"/>
                    </a:cubicBezTo>
                    <a:cubicBezTo>
                      <a:pt x="14105" y="33049"/>
                      <a:pt x="14554" y="32984"/>
                      <a:pt x="15013" y="32842"/>
                    </a:cubicBezTo>
                    <a:lnTo>
                      <a:pt x="17419" y="37479"/>
                    </a:lnTo>
                    <a:cubicBezTo>
                      <a:pt x="17419" y="37479"/>
                      <a:pt x="17490" y="37487"/>
                      <a:pt x="17620" y="37487"/>
                    </a:cubicBezTo>
                    <a:cubicBezTo>
                      <a:pt x="18355" y="37487"/>
                      <a:pt x="20979" y="37216"/>
                      <a:pt x="23258" y="33594"/>
                    </a:cubicBezTo>
                    <a:lnTo>
                      <a:pt x="21053" y="29609"/>
                    </a:lnTo>
                    <a:cubicBezTo>
                      <a:pt x="21053" y="29609"/>
                      <a:pt x="22557" y="24521"/>
                      <a:pt x="20050" y="18882"/>
                    </a:cubicBezTo>
                    <a:cubicBezTo>
                      <a:pt x="18695" y="15820"/>
                      <a:pt x="17267" y="15116"/>
                      <a:pt x="16241" y="15116"/>
                    </a:cubicBezTo>
                    <a:cubicBezTo>
                      <a:pt x="15369" y="15116"/>
                      <a:pt x="14787" y="15624"/>
                      <a:pt x="14787" y="15624"/>
                    </a:cubicBezTo>
                    <a:cubicBezTo>
                      <a:pt x="14787" y="15624"/>
                      <a:pt x="10476" y="6977"/>
                      <a:pt x="10376" y="2616"/>
                    </a:cubicBezTo>
                    <a:cubicBezTo>
                      <a:pt x="10334" y="799"/>
                      <a:pt x="9605" y="0"/>
                      <a:pt x="8734" y="0"/>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271;p53">
                <a:extLst>
                  <a:ext uri="{FF2B5EF4-FFF2-40B4-BE49-F238E27FC236}">
                    <a16:creationId xmlns:a16="http://schemas.microsoft.com/office/drawing/2014/main" id="{B823502B-A85C-6F57-F770-3369D60BF34E}"/>
                  </a:ext>
                </a:extLst>
              </p:cNvPr>
              <p:cNvSpPr/>
              <p:nvPr/>
            </p:nvSpPr>
            <p:spPr>
              <a:xfrm>
                <a:off x="2278350" y="3145550"/>
                <a:ext cx="134100" cy="221075"/>
              </a:xfrm>
              <a:custGeom>
                <a:avLst/>
                <a:gdLst/>
                <a:ahLst/>
                <a:cxnLst/>
                <a:rect l="l" t="t" r="r" b="b"/>
                <a:pathLst>
                  <a:path w="5364" h="8843" extrusionOk="0">
                    <a:moveTo>
                      <a:pt x="4831" y="1"/>
                    </a:moveTo>
                    <a:cubicBezTo>
                      <a:pt x="4762" y="1"/>
                      <a:pt x="4687" y="7"/>
                      <a:pt x="4612" y="19"/>
                    </a:cubicBezTo>
                    <a:cubicBezTo>
                      <a:pt x="4436" y="19"/>
                      <a:pt x="4261" y="44"/>
                      <a:pt x="4085" y="95"/>
                    </a:cubicBezTo>
                    <a:cubicBezTo>
                      <a:pt x="3308" y="220"/>
                      <a:pt x="2356" y="796"/>
                      <a:pt x="1679" y="1573"/>
                    </a:cubicBezTo>
                    <a:cubicBezTo>
                      <a:pt x="1303" y="1949"/>
                      <a:pt x="1003" y="2400"/>
                      <a:pt x="777" y="2826"/>
                    </a:cubicBezTo>
                    <a:cubicBezTo>
                      <a:pt x="526" y="3253"/>
                      <a:pt x="351" y="3679"/>
                      <a:pt x="251" y="4055"/>
                    </a:cubicBezTo>
                    <a:cubicBezTo>
                      <a:pt x="175" y="4255"/>
                      <a:pt x="125" y="4430"/>
                      <a:pt x="100" y="4581"/>
                    </a:cubicBezTo>
                    <a:cubicBezTo>
                      <a:pt x="75" y="4756"/>
                      <a:pt x="50" y="4882"/>
                      <a:pt x="50" y="5007"/>
                    </a:cubicBezTo>
                    <a:cubicBezTo>
                      <a:pt x="25" y="5232"/>
                      <a:pt x="25" y="5358"/>
                      <a:pt x="25" y="5358"/>
                    </a:cubicBezTo>
                    <a:cubicBezTo>
                      <a:pt x="25" y="5358"/>
                      <a:pt x="25" y="5408"/>
                      <a:pt x="25" y="5458"/>
                    </a:cubicBezTo>
                    <a:cubicBezTo>
                      <a:pt x="0" y="5533"/>
                      <a:pt x="25" y="5608"/>
                      <a:pt x="25" y="5734"/>
                    </a:cubicBezTo>
                    <a:cubicBezTo>
                      <a:pt x="25" y="5959"/>
                      <a:pt x="50" y="6285"/>
                      <a:pt x="150" y="6686"/>
                    </a:cubicBezTo>
                    <a:cubicBezTo>
                      <a:pt x="251" y="7087"/>
                      <a:pt x="401" y="7538"/>
                      <a:pt x="727" y="7939"/>
                    </a:cubicBezTo>
                    <a:cubicBezTo>
                      <a:pt x="1028" y="8365"/>
                      <a:pt x="1504" y="8716"/>
                      <a:pt x="2055" y="8816"/>
                    </a:cubicBezTo>
                    <a:cubicBezTo>
                      <a:pt x="2158" y="8834"/>
                      <a:pt x="2260" y="8843"/>
                      <a:pt x="2361" y="8843"/>
                    </a:cubicBezTo>
                    <a:cubicBezTo>
                      <a:pt x="2825" y="8843"/>
                      <a:pt x="3259" y="8667"/>
                      <a:pt x="3609" y="8441"/>
                    </a:cubicBezTo>
                    <a:cubicBezTo>
                      <a:pt x="4010" y="8140"/>
                      <a:pt x="4311" y="7789"/>
                      <a:pt x="4536" y="7463"/>
                    </a:cubicBezTo>
                    <a:cubicBezTo>
                      <a:pt x="4737" y="7137"/>
                      <a:pt x="4887" y="6862"/>
                      <a:pt x="4962" y="6636"/>
                    </a:cubicBezTo>
                    <a:cubicBezTo>
                      <a:pt x="5038" y="6435"/>
                      <a:pt x="5088" y="6310"/>
                      <a:pt x="5063" y="6310"/>
                    </a:cubicBezTo>
                    <a:cubicBezTo>
                      <a:pt x="5062" y="6310"/>
                      <a:pt x="5061" y="6309"/>
                      <a:pt x="5060" y="6309"/>
                    </a:cubicBezTo>
                    <a:cubicBezTo>
                      <a:pt x="5027" y="6309"/>
                      <a:pt x="4825" y="6776"/>
                      <a:pt x="4361" y="7363"/>
                    </a:cubicBezTo>
                    <a:cubicBezTo>
                      <a:pt x="4135" y="7639"/>
                      <a:pt x="3835" y="7964"/>
                      <a:pt x="3459" y="8215"/>
                    </a:cubicBezTo>
                    <a:cubicBezTo>
                      <a:pt x="3153" y="8387"/>
                      <a:pt x="2804" y="8501"/>
                      <a:pt x="2455" y="8501"/>
                    </a:cubicBezTo>
                    <a:cubicBezTo>
                      <a:pt x="2346" y="8501"/>
                      <a:pt x="2238" y="8489"/>
                      <a:pt x="2130" y="8466"/>
                    </a:cubicBezTo>
                    <a:cubicBezTo>
                      <a:pt x="1679" y="8365"/>
                      <a:pt x="1303" y="8065"/>
                      <a:pt x="1053" y="7714"/>
                    </a:cubicBezTo>
                    <a:cubicBezTo>
                      <a:pt x="802" y="7338"/>
                      <a:pt x="677" y="6937"/>
                      <a:pt x="602" y="6586"/>
                    </a:cubicBezTo>
                    <a:cubicBezTo>
                      <a:pt x="526" y="6235"/>
                      <a:pt x="501" y="5934"/>
                      <a:pt x="501" y="5709"/>
                    </a:cubicBezTo>
                    <a:cubicBezTo>
                      <a:pt x="501" y="5508"/>
                      <a:pt x="501" y="5383"/>
                      <a:pt x="501" y="5383"/>
                    </a:cubicBezTo>
                    <a:cubicBezTo>
                      <a:pt x="501" y="5383"/>
                      <a:pt x="501" y="5258"/>
                      <a:pt x="526" y="5057"/>
                    </a:cubicBezTo>
                    <a:cubicBezTo>
                      <a:pt x="526" y="4932"/>
                      <a:pt x="551" y="4806"/>
                      <a:pt x="576" y="4656"/>
                    </a:cubicBezTo>
                    <a:cubicBezTo>
                      <a:pt x="576" y="4531"/>
                      <a:pt x="627" y="4355"/>
                      <a:pt x="677" y="4180"/>
                    </a:cubicBezTo>
                    <a:cubicBezTo>
                      <a:pt x="777" y="3829"/>
                      <a:pt x="927" y="3428"/>
                      <a:pt x="1128" y="3002"/>
                    </a:cubicBezTo>
                    <a:cubicBezTo>
                      <a:pt x="1328" y="2601"/>
                      <a:pt x="1604" y="2175"/>
                      <a:pt x="1930" y="1799"/>
                    </a:cubicBezTo>
                    <a:cubicBezTo>
                      <a:pt x="2556" y="1047"/>
                      <a:pt x="3409" y="471"/>
                      <a:pt x="4135" y="270"/>
                    </a:cubicBezTo>
                    <a:cubicBezTo>
                      <a:pt x="4837" y="44"/>
                      <a:pt x="5363" y="120"/>
                      <a:pt x="5363" y="70"/>
                    </a:cubicBezTo>
                    <a:cubicBezTo>
                      <a:pt x="5363" y="44"/>
                      <a:pt x="5238" y="44"/>
                      <a:pt x="5013" y="19"/>
                    </a:cubicBezTo>
                    <a:cubicBezTo>
                      <a:pt x="4962" y="7"/>
                      <a:pt x="4900" y="1"/>
                      <a:pt x="483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272;p53">
                <a:extLst>
                  <a:ext uri="{FF2B5EF4-FFF2-40B4-BE49-F238E27FC236}">
                    <a16:creationId xmlns:a16="http://schemas.microsoft.com/office/drawing/2014/main" id="{C89A257C-92D5-2958-CE4F-1BF1927EC54A}"/>
                  </a:ext>
                </a:extLst>
              </p:cNvPr>
              <p:cNvSpPr/>
              <p:nvPr/>
            </p:nvSpPr>
            <p:spPr>
              <a:xfrm>
                <a:off x="2343500" y="3366525"/>
                <a:ext cx="98400" cy="142475"/>
              </a:xfrm>
              <a:custGeom>
                <a:avLst/>
                <a:gdLst/>
                <a:ahLst/>
                <a:cxnLst/>
                <a:rect l="l" t="t" r="r" b="b"/>
                <a:pathLst>
                  <a:path w="3936" h="5699" extrusionOk="0">
                    <a:moveTo>
                      <a:pt x="800" y="0"/>
                    </a:moveTo>
                    <a:cubicBezTo>
                      <a:pt x="777" y="0"/>
                      <a:pt x="589" y="173"/>
                      <a:pt x="402" y="479"/>
                    </a:cubicBezTo>
                    <a:cubicBezTo>
                      <a:pt x="201" y="805"/>
                      <a:pt x="26" y="1306"/>
                      <a:pt x="1" y="1832"/>
                    </a:cubicBezTo>
                    <a:cubicBezTo>
                      <a:pt x="1" y="2333"/>
                      <a:pt x="101" y="2860"/>
                      <a:pt x="226" y="3236"/>
                    </a:cubicBezTo>
                    <a:cubicBezTo>
                      <a:pt x="301" y="3411"/>
                      <a:pt x="376" y="3561"/>
                      <a:pt x="427" y="3662"/>
                    </a:cubicBezTo>
                    <a:cubicBezTo>
                      <a:pt x="477" y="3762"/>
                      <a:pt x="502" y="3812"/>
                      <a:pt x="502" y="3812"/>
                    </a:cubicBezTo>
                    <a:cubicBezTo>
                      <a:pt x="502" y="3812"/>
                      <a:pt x="527" y="3862"/>
                      <a:pt x="602" y="3962"/>
                    </a:cubicBezTo>
                    <a:cubicBezTo>
                      <a:pt x="677" y="4063"/>
                      <a:pt x="752" y="4188"/>
                      <a:pt x="878" y="4338"/>
                    </a:cubicBezTo>
                    <a:cubicBezTo>
                      <a:pt x="1128" y="4639"/>
                      <a:pt x="1529" y="4965"/>
                      <a:pt x="1981" y="5241"/>
                    </a:cubicBezTo>
                    <a:cubicBezTo>
                      <a:pt x="2432" y="5491"/>
                      <a:pt x="2933" y="5642"/>
                      <a:pt x="3309" y="5692"/>
                    </a:cubicBezTo>
                    <a:cubicBezTo>
                      <a:pt x="3381" y="5697"/>
                      <a:pt x="3448" y="5699"/>
                      <a:pt x="3510" y="5699"/>
                    </a:cubicBezTo>
                    <a:cubicBezTo>
                      <a:pt x="3771" y="5699"/>
                      <a:pt x="3935" y="5662"/>
                      <a:pt x="3935" y="5642"/>
                    </a:cubicBezTo>
                    <a:cubicBezTo>
                      <a:pt x="3935" y="5617"/>
                      <a:pt x="3685" y="5592"/>
                      <a:pt x="3334" y="5491"/>
                    </a:cubicBezTo>
                    <a:cubicBezTo>
                      <a:pt x="2983" y="5391"/>
                      <a:pt x="2557" y="5216"/>
                      <a:pt x="2156" y="4940"/>
                    </a:cubicBezTo>
                    <a:cubicBezTo>
                      <a:pt x="1780" y="4664"/>
                      <a:pt x="1429" y="4338"/>
                      <a:pt x="1229" y="4063"/>
                    </a:cubicBezTo>
                    <a:cubicBezTo>
                      <a:pt x="1128" y="3912"/>
                      <a:pt x="1053" y="3787"/>
                      <a:pt x="1003" y="3712"/>
                    </a:cubicBezTo>
                    <a:cubicBezTo>
                      <a:pt x="953" y="3612"/>
                      <a:pt x="928" y="3561"/>
                      <a:pt x="928" y="3561"/>
                    </a:cubicBezTo>
                    <a:cubicBezTo>
                      <a:pt x="928" y="3561"/>
                      <a:pt x="878" y="3511"/>
                      <a:pt x="853" y="3436"/>
                    </a:cubicBezTo>
                    <a:cubicBezTo>
                      <a:pt x="803" y="3336"/>
                      <a:pt x="702" y="3211"/>
                      <a:pt x="652" y="3060"/>
                    </a:cubicBezTo>
                    <a:cubicBezTo>
                      <a:pt x="502" y="2734"/>
                      <a:pt x="376" y="2283"/>
                      <a:pt x="351" y="1832"/>
                    </a:cubicBezTo>
                    <a:cubicBezTo>
                      <a:pt x="326" y="1356"/>
                      <a:pt x="427" y="905"/>
                      <a:pt x="577" y="554"/>
                    </a:cubicBezTo>
                    <a:cubicBezTo>
                      <a:pt x="727" y="228"/>
                      <a:pt x="853" y="28"/>
                      <a:pt x="803" y="3"/>
                    </a:cubicBezTo>
                    <a:cubicBezTo>
                      <a:pt x="803" y="1"/>
                      <a:pt x="802" y="0"/>
                      <a:pt x="80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273;p53">
                <a:extLst>
                  <a:ext uri="{FF2B5EF4-FFF2-40B4-BE49-F238E27FC236}">
                    <a16:creationId xmlns:a16="http://schemas.microsoft.com/office/drawing/2014/main" id="{3F3BA8E3-57EC-5072-4FB1-A452A536105F}"/>
                  </a:ext>
                </a:extLst>
              </p:cNvPr>
              <p:cNvSpPr/>
              <p:nvPr/>
            </p:nvSpPr>
            <p:spPr>
              <a:xfrm>
                <a:off x="2087225" y="3126200"/>
                <a:ext cx="182375" cy="248650"/>
              </a:xfrm>
              <a:custGeom>
                <a:avLst/>
                <a:gdLst/>
                <a:ahLst/>
                <a:cxnLst/>
                <a:rect l="l" t="t" r="r" b="b"/>
                <a:pathLst>
                  <a:path w="7295" h="9946" extrusionOk="0">
                    <a:moveTo>
                      <a:pt x="2382" y="0"/>
                    </a:moveTo>
                    <a:cubicBezTo>
                      <a:pt x="2204" y="0"/>
                      <a:pt x="2021" y="12"/>
                      <a:pt x="1830" y="42"/>
                    </a:cubicBezTo>
                    <a:cubicBezTo>
                      <a:pt x="1505" y="92"/>
                      <a:pt x="1154" y="192"/>
                      <a:pt x="853" y="443"/>
                    </a:cubicBezTo>
                    <a:cubicBezTo>
                      <a:pt x="577" y="693"/>
                      <a:pt x="352" y="1019"/>
                      <a:pt x="201" y="1370"/>
                    </a:cubicBezTo>
                    <a:cubicBezTo>
                      <a:pt x="101" y="1746"/>
                      <a:pt x="26" y="2122"/>
                      <a:pt x="1" y="2523"/>
                    </a:cubicBezTo>
                    <a:cubicBezTo>
                      <a:pt x="1" y="3275"/>
                      <a:pt x="151" y="4027"/>
                      <a:pt x="327" y="4703"/>
                    </a:cubicBezTo>
                    <a:cubicBezTo>
                      <a:pt x="527" y="5405"/>
                      <a:pt x="803" y="6006"/>
                      <a:pt x="1079" y="6508"/>
                    </a:cubicBezTo>
                    <a:cubicBezTo>
                      <a:pt x="1354" y="7009"/>
                      <a:pt x="1630" y="7385"/>
                      <a:pt x="1856" y="7661"/>
                    </a:cubicBezTo>
                    <a:cubicBezTo>
                      <a:pt x="2056" y="7911"/>
                      <a:pt x="2181" y="8037"/>
                      <a:pt x="2181" y="8037"/>
                    </a:cubicBezTo>
                    <a:cubicBezTo>
                      <a:pt x="2181" y="8037"/>
                      <a:pt x="2307" y="8187"/>
                      <a:pt x="2557" y="8413"/>
                    </a:cubicBezTo>
                    <a:cubicBezTo>
                      <a:pt x="2783" y="8638"/>
                      <a:pt x="3134" y="8964"/>
                      <a:pt x="3610" y="9290"/>
                    </a:cubicBezTo>
                    <a:cubicBezTo>
                      <a:pt x="3861" y="9465"/>
                      <a:pt x="4136" y="9616"/>
                      <a:pt x="4437" y="9741"/>
                    </a:cubicBezTo>
                    <a:cubicBezTo>
                      <a:pt x="4729" y="9853"/>
                      <a:pt x="5041" y="9945"/>
                      <a:pt x="5391" y="9945"/>
                    </a:cubicBezTo>
                    <a:cubicBezTo>
                      <a:pt x="5432" y="9945"/>
                      <a:pt x="5473" y="9944"/>
                      <a:pt x="5515" y="9941"/>
                    </a:cubicBezTo>
                    <a:cubicBezTo>
                      <a:pt x="5891" y="9916"/>
                      <a:pt x="6292" y="9766"/>
                      <a:pt x="6592" y="9465"/>
                    </a:cubicBezTo>
                    <a:cubicBezTo>
                      <a:pt x="6743" y="9340"/>
                      <a:pt x="6843" y="9164"/>
                      <a:pt x="6968" y="8989"/>
                    </a:cubicBezTo>
                    <a:cubicBezTo>
                      <a:pt x="6993" y="8889"/>
                      <a:pt x="7044" y="8788"/>
                      <a:pt x="7069" y="8713"/>
                    </a:cubicBezTo>
                    <a:lnTo>
                      <a:pt x="7119" y="8563"/>
                    </a:lnTo>
                    <a:lnTo>
                      <a:pt x="7144" y="8413"/>
                    </a:lnTo>
                    <a:cubicBezTo>
                      <a:pt x="7294" y="7611"/>
                      <a:pt x="7018" y="6859"/>
                      <a:pt x="6743" y="6207"/>
                    </a:cubicBezTo>
                    <a:cubicBezTo>
                      <a:pt x="6442" y="5580"/>
                      <a:pt x="6091" y="5029"/>
                      <a:pt x="5790" y="4553"/>
                    </a:cubicBezTo>
                    <a:cubicBezTo>
                      <a:pt x="5515" y="4077"/>
                      <a:pt x="5264" y="3701"/>
                      <a:pt x="5089" y="3425"/>
                    </a:cubicBezTo>
                    <a:cubicBezTo>
                      <a:pt x="5064" y="3350"/>
                      <a:pt x="5013" y="3275"/>
                      <a:pt x="4988" y="3225"/>
                    </a:cubicBezTo>
                    <a:cubicBezTo>
                      <a:pt x="4963" y="3174"/>
                      <a:pt x="4913" y="3124"/>
                      <a:pt x="4888" y="3099"/>
                    </a:cubicBezTo>
                    <a:cubicBezTo>
                      <a:pt x="4845" y="3056"/>
                      <a:pt x="4839" y="2994"/>
                      <a:pt x="4838" y="2994"/>
                    </a:cubicBezTo>
                    <a:cubicBezTo>
                      <a:pt x="4838" y="2994"/>
                      <a:pt x="4838" y="2996"/>
                      <a:pt x="4838" y="2999"/>
                    </a:cubicBezTo>
                    <a:cubicBezTo>
                      <a:pt x="4838" y="2999"/>
                      <a:pt x="4788" y="3049"/>
                      <a:pt x="4838" y="3124"/>
                    </a:cubicBezTo>
                    <a:cubicBezTo>
                      <a:pt x="4863" y="3174"/>
                      <a:pt x="4913" y="3199"/>
                      <a:pt x="4913" y="3250"/>
                    </a:cubicBezTo>
                    <a:cubicBezTo>
                      <a:pt x="4938" y="3325"/>
                      <a:pt x="4963" y="3375"/>
                      <a:pt x="5013" y="3450"/>
                    </a:cubicBezTo>
                    <a:cubicBezTo>
                      <a:pt x="5139" y="3751"/>
                      <a:pt x="5364" y="4152"/>
                      <a:pt x="5640" y="4653"/>
                    </a:cubicBezTo>
                    <a:cubicBezTo>
                      <a:pt x="5916" y="5129"/>
                      <a:pt x="6216" y="5706"/>
                      <a:pt x="6492" y="6332"/>
                    </a:cubicBezTo>
                    <a:cubicBezTo>
                      <a:pt x="6743" y="6959"/>
                      <a:pt x="6968" y="7686"/>
                      <a:pt x="6818" y="8337"/>
                    </a:cubicBezTo>
                    <a:lnTo>
                      <a:pt x="6793" y="8463"/>
                    </a:lnTo>
                    <a:lnTo>
                      <a:pt x="6743" y="8588"/>
                    </a:lnTo>
                    <a:cubicBezTo>
                      <a:pt x="6693" y="8663"/>
                      <a:pt x="6668" y="8738"/>
                      <a:pt x="6642" y="8814"/>
                    </a:cubicBezTo>
                    <a:cubicBezTo>
                      <a:pt x="6542" y="8939"/>
                      <a:pt x="6467" y="9089"/>
                      <a:pt x="6342" y="9189"/>
                    </a:cubicBezTo>
                    <a:cubicBezTo>
                      <a:pt x="6091" y="9415"/>
                      <a:pt x="5790" y="9540"/>
                      <a:pt x="5490" y="9540"/>
                    </a:cubicBezTo>
                    <a:cubicBezTo>
                      <a:pt x="5468" y="9541"/>
                      <a:pt x="5447" y="9542"/>
                      <a:pt x="5426" y="9542"/>
                    </a:cubicBezTo>
                    <a:cubicBezTo>
                      <a:pt x="4826" y="9542"/>
                      <a:pt x="4296" y="9204"/>
                      <a:pt x="3861" y="8914"/>
                    </a:cubicBezTo>
                    <a:cubicBezTo>
                      <a:pt x="3434" y="8613"/>
                      <a:pt x="3109" y="8312"/>
                      <a:pt x="2883" y="8087"/>
                    </a:cubicBezTo>
                    <a:cubicBezTo>
                      <a:pt x="2658" y="7861"/>
                      <a:pt x="2532" y="7711"/>
                      <a:pt x="2532" y="7711"/>
                    </a:cubicBezTo>
                    <a:cubicBezTo>
                      <a:pt x="2532" y="7711"/>
                      <a:pt x="2407" y="7585"/>
                      <a:pt x="2206" y="7335"/>
                    </a:cubicBezTo>
                    <a:cubicBezTo>
                      <a:pt x="2006" y="7109"/>
                      <a:pt x="1730" y="6758"/>
                      <a:pt x="1455" y="6282"/>
                    </a:cubicBezTo>
                    <a:cubicBezTo>
                      <a:pt x="928" y="5355"/>
                      <a:pt x="377" y="3951"/>
                      <a:pt x="352" y="2523"/>
                    </a:cubicBezTo>
                    <a:cubicBezTo>
                      <a:pt x="352" y="2147"/>
                      <a:pt x="402" y="1796"/>
                      <a:pt x="502" y="1470"/>
                    </a:cubicBezTo>
                    <a:cubicBezTo>
                      <a:pt x="602" y="1144"/>
                      <a:pt x="803" y="869"/>
                      <a:pt x="1028" y="643"/>
                    </a:cubicBezTo>
                    <a:cubicBezTo>
                      <a:pt x="1449" y="285"/>
                      <a:pt x="1994" y="210"/>
                      <a:pt x="2470" y="210"/>
                    </a:cubicBezTo>
                    <a:cubicBezTo>
                      <a:pt x="2560" y="210"/>
                      <a:pt x="2648" y="213"/>
                      <a:pt x="2733" y="217"/>
                    </a:cubicBezTo>
                    <a:cubicBezTo>
                      <a:pt x="3751" y="286"/>
                      <a:pt x="4407" y="548"/>
                      <a:pt x="4520" y="548"/>
                    </a:cubicBezTo>
                    <a:cubicBezTo>
                      <a:pt x="4530" y="548"/>
                      <a:pt x="4535" y="547"/>
                      <a:pt x="4537" y="543"/>
                    </a:cubicBezTo>
                    <a:cubicBezTo>
                      <a:pt x="4537" y="543"/>
                      <a:pt x="4387" y="443"/>
                      <a:pt x="4061" y="342"/>
                    </a:cubicBezTo>
                    <a:cubicBezTo>
                      <a:pt x="3760" y="217"/>
                      <a:pt x="3309" y="92"/>
                      <a:pt x="2758" y="16"/>
                    </a:cubicBezTo>
                    <a:cubicBezTo>
                      <a:pt x="2633" y="6"/>
                      <a:pt x="2509" y="0"/>
                      <a:pt x="238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274;p53">
                <a:extLst>
                  <a:ext uri="{FF2B5EF4-FFF2-40B4-BE49-F238E27FC236}">
                    <a16:creationId xmlns:a16="http://schemas.microsoft.com/office/drawing/2014/main" id="{E15FFC6B-389E-1B8E-D90D-52609AFCBF29}"/>
                  </a:ext>
                </a:extLst>
              </p:cNvPr>
              <p:cNvSpPr/>
              <p:nvPr/>
            </p:nvSpPr>
            <p:spPr>
              <a:xfrm>
                <a:off x="2025825" y="3212825"/>
                <a:ext cx="180475" cy="224825"/>
              </a:xfrm>
              <a:custGeom>
                <a:avLst/>
                <a:gdLst/>
                <a:ahLst/>
                <a:cxnLst/>
                <a:rect l="l" t="t" r="r" b="b"/>
                <a:pathLst>
                  <a:path w="7219" h="8993" extrusionOk="0">
                    <a:moveTo>
                      <a:pt x="2280" y="0"/>
                    </a:moveTo>
                    <a:cubicBezTo>
                      <a:pt x="2232" y="0"/>
                      <a:pt x="2121" y="24"/>
                      <a:pt x="1956" y="60"/>
                    </a:cubicBezTo>
                    <a:cubicBezTo>
                      <a:pt x="1730" y="110"/>
                      <a:pt x="1429" y="211"/>
                      <a:pt x="1078" y="411"/>
                    </a:cubicBezTo>
                    <a:cubicBezTo>
                      <a:pt x="753" y="612"/>
                      <a:pt x="402" y="963"/>
                      <a:pt x="201" y="1439"/>
                    </a:cubicBezTo>
                    <a:cubicBezTo>
                      <a:pt x="1" y="1915"/>
                      <a:pt x="1" y="2491"/>
                      <a:pt x="76" y="2993"/>
                    </a:cubicBezTo>
                    <a:cubicBezTo>
                      <a:pt x="151" y="3519"/>
                      <a:pt x="301" y="4045"/>
                      <a:pt x="502" y="4471"/>
                    </a:cubicBezTo>
                    <a:cubicBezTo>
                      <a:pt x="677" y="4948"/>
                      <a:pt x="903" y="5349"/>
                      <a:pt x="1103" y="5674"/>
                    </a:cubicBezTo>
                    <a:cubicBezTo>
                      <a:pt x="1304" y="6025"/>
                      <a:pt x="1504" y="6276"/>
                      <a:pt x="1630" y="6476"/>
                    </a:cubicBezTo>
                    <a:cubicBezTo>
                      <a:pt x="1755" y="6652"/>
                      <a:pt x="1830" y="6752"/>
                      <a:pt x="1830" y="6752"/>
                    </a:cubicBezTo>
                    <a:cubicBezTo>
                      <a:pt x="1830" y="6752"/>
                      <a:pt x="1855" y="6777"/>
                      <a:pt x="1905" y="6827"/>
                    </a:cubicBezTo>
                    <a:cubicBezTo>
                      <a:pt x="1956" y="6877"/>
                      <a:pt x="2006" y="6953"/>
                      <a:pt x="2081" y="7028"/>
                    </a:cubicBezTo>
                    <a:cubicBezTo>
                      <a:pt x="2256" y="7203"/>
                      <a:pt x="2482" y="7429"/>
                      <a:pt x="2808" y="7679"/>
                    </a:cubicBezTo>
                    <a:cubicBezTo>
                      <a:pt x="3434" y="8156"/>
                      <a:pt x="4337" y="8707"/>
                      <a:pt x="5389" y="8932"/>
                    </a:cubicBezTo>
                    <a:cubicBezTo>
                      <a:pt x="5573" y="8969"/>
                      <a:pt x="5770" y="8992"/>
                      <a:pt x="5970" y="8992"/>
                    </a:cubicBezTo>
                    <a:cubicBezTo>
                      <a:pt x="6043" y="8992"/>
                      <a:pt x="6117" y="8989"/>
                      <a:pt x="6191" y="8983"/>
                    </a:cubicBezTo>
                    <a:cubicBezTo>
                      <a:pt x="6467" y="8958"/>
                      <a:pt x="6768" y="8832"/>
                      <a:pt x="6943" y="8607"/>
                    </a:cubicBezTo>
                    <a:cubicBezTo>
                      <a:pt x="7119" y="8406"/>
                      <a:pt x="7194" y="8130"/>
                      <a:pt x="7194" y="7905"/>
                    </a:cubicBezTo>
                    <a:cubicBezTo>
                      <a:pt x="7219" y="7679"/>
                      <a:pt x="7194" y="7454"/>
                      <a:pt x="7144" y="7253"/>
                    </a:cubicBezTo>
                    <a:cubicBezTo>
                      <a:pt x="7068" y="6877"/>
                      <a:pt x="6943" y="6577"/>
                      <a:pt x="6868" y="6376"/>
                    </a:cubicBezTo>
                    <a:cubicBezTo>
                      <a:pt x="6768" y="6151"/>
                      <a:pt x="6718" y="6050"/>
                      <a:pt x="6692" y="6050"/>
                    </a:cubicBezTo>
                    <a:cubicBezTo>
                      <a:pt x="6642" y="6075"/>
                      <a:pt x="6868" y="6552"/>
                      <a:pt x="6968" y="7278"/>
                    </a:cubicBezTo>
                    <a:cubicBezTo>
                      <a:pt x="6968" y="7479"/>
                      <a:pt x="6993" y="7679"/>
                      <a:pt x="6968" y="7880"/>
                    </a:cubicBezTo>
                    <a:cubicBezTo>
                      <a:pt x="6943" y="8080"/>
                      <a:pt x="6868" y="8281"/>
                      <a:pt x="6743" y="8431"/>
                    </a:cubicBezTo>
                    <a:cubicBezTo>
                      <a:pt x="6562" y="8612"/>
                      <a:pt x="6300" y="8675"/>
                      <a:pt x="6023" y="8675"/>
                    </a:cubicBezTo>
                    <a:cubicBezTo>
                      <a:pt x="5837" y="8675"/>
                      <a:pt x="5645" y="8647"/>
                      <a:pt x="5464" y="8607"/>
                    </a:cubicBezTo>
                    <a:cubicBezTo>
                      <a:pt x="4512" y="8356"/>
                      <a:pt x="3660" y="7780"/>
                      <a:pt x="3083" y="7328"/>
                    </a:cubicBezTo>
                    <a:cubicBezTo>
                      <a:pt x="2808" y="7078"/>
                      <a:pt x="2582" y="6852"/>
                      <a:pt x="2432" y="6702"/>
                    </a:cubicBezTo>
                    <a:cubicBezTo>
                      <a:pt x="2357" y="6627"/>
                      <a:pt x="2306" y="6552"/>
                      <a:pt x="2281" y="6526"/>
                    </a:cubicBezTo>
                    <a:cubicBezTo>
                      <a:pt x="2231" y="6476"/>
                      <a:pt x="2206" y="6451"/>
                      <a:pt x="2206" y="6451"/>
                    </a:cubicBezTo>
                    <a:cubicBezTo>
                      <a:pt x="2231" y="6451"/>
                      <a:pt x="2131" y="6351"/>
                      <a:pt x="2006" y="6176"/>
                    </a:cubicBezTo>
                    <a:cubicBezTo>
                      <a:pt x="1880" y="6000"/>
                      <a:pt x="1705" y="5750"/>
                      <a:pt x="1479" y="5449"/>
                    </a:cubicBezTo>
                    <a:cubicBezTo>
                      <a:pt x="1304" y="5123"/>
                      <a:pt x="1078" y="4747"/>
                      <a:pt x="878" y="4321"/>
                    </a:cubicBezTo>
                    <a:cubicBezTo>
                      <a:pt x="677" y="3895"/>
                      <a:pt x="502" y="3419"/>
                      <a:pt x="427" y="2942"/>
                    </a:cubicBezTo>
                    <a:cubicBezTo>
                      <a:pt x="327" y="2466"/>
                      <a:pt x="301" y="1965"/>
                      <a:pt x="477" y="1539"/>
                    </a:cubicBezTo>
                    <a:cubicBezTo>
                      <a:pt x="627" y="1113"/>
                      <a:pt x="903" y="787"/>
                      <a:pt x="1204" y="562"/>
                    </a:cubicBezTo>
                    <a:cubicBezTo>
                      <a:pt x="1504" y="361"/>
                      <a:pt x="1780" y="236"/>
                      <a:pt x="2006" y="161"/>
                    </a:cubicBezTo>
                    <a:cubicBezTo>
                      <a:pt x="2206" y="85"/>
                      <a:pt x="2332" y="35"/>
                      <a:pt x="2306" y="10"/>
                    </a:cubicBezTo>
                    <a:cubicBezTo>
                      <a:pt x="2306" y="3"/>
                      <a:pt x="2297" y="0"/>
                      <a:pt x="228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275;p53">
                <a:extLst>
                  <a:ext uri="{FF2B5EF4-FFF2-40B4-BE49-F238E27FC236}">
                    <a16:creationId xmlns:a16="http://schemas.microsoft.com/office/drawing/2014/main" id="{6EB16EF5-9265-204A-A931-19CC582B238D}"/>
                  </a:ext>
                </a:extLst>
              </p:cNvPr>
              <p:cNvSpPr/>
              <p:nvPr/>
            </p:nvSpPr>
            <p:spPr>
              <a:xfrm>
                <a:off x="2134225" y="2765075"/>
                <a:ext cx="232475" cy="431100"/>
              </a:xfrm>
              <a:custGeom>
                <a:avLst/>
                <a:gdLst/>
                <a:ahLst/>
                <a:cxnLst/>
                <a:rect l="l" t="t" r="r" b="b"/>
                <a:pathLst>
                  <a:path w="9299" h="17244" extrusionOk="0">
                    <a:moveTo>
                      <a:pt x="3249" y="0"/>
                    </a:moveTo>
                    <a:cubicBezTo>
                      <a:pt x="3083" y="0"/>
                      <a:pt x="2933" y="25"/>
                      <a:pt x="2808" y="50"/>
                    </a:cubicBezTo>
                    <a:cubicBezTo>
                      <a:pt x="2532" y="100"/>
                      <a:pt x="2356" y="201"/>
                      <a:pt x="2206" y="226"/>
                    </a:cubicBezTo>
                    <a:cubicBezTo>
                      <a:pt x="2081" y="301"/>
                      <a:pt x="2006" y="326"/>
                      <a:pt x="2006" y="326"/>
                    </a:cubicBezTo>
                    <a:cubicBezTo>
                      <a:pt x="2006" y="326"/>
                      <a:pt x="1955" y="351"/>
                      <a:pt x="1805" y="426"/>
                    </a:cubicBezTo>
                    <a:cubicBezTo>
                      <a:pt x="1755" y="451"/>
                      <a:pt x="1680" y="527"/>
                      <a:pt x="1605" y="577"/>
                    </a:cubicBezTo>
                    <a:cubicBezTo>
                      <a:pt x="1554" y="627"/>
                      <a:pt x="1504" y="652"/>
                      <a:pt x="1454" y="677"/>
                    </a:cubicBezTo>
                    <a:cubicBezTo>
                      <a:pt x="1429" y="727"/>
                      <a:pt x="1379" y="777"/>
                      <a:pt x="1329" y="827"/>
                    </a:cubicBezTo>
                    <a:cubicBezTo>
                      <a:pt x="953" y="1203"/>
                      <a:pt x="552" y="1880"/>
                      <a:pt x="351" y="2707"/>
                    </a:cubicBezTo>
                    <a:cubicBezTo>
                      <a:pt x="126" y="3559"/>
                      <a:pt x="26" y="4562"/>
                      <a:pt x="26" y="5614"/>
                    </a:cubicBezTo>
                    <a:cubicBezTo>
                      <a:pt x="1" y="6166"/>
                      <a:pt x="76" y="6717"/>
                      <a:pt x="101" y="7268"/>
                    </a:cubicBezTo>
                    <a:cubicBezTo>
                      <a:pt x="101" y="7394"/>
                      <a:pt x="101" y="7544"/>
                      <a:pt x="126" y="7695"/>
                    </a:cubicBezTo>
                    <a:lnTo>
                      <a:pt x="201" y="8096"/>
                    </a:lnTo>
                    <a:cubicBezTo>
                      <a:pt x="251" y="8396"/>
                      <a:pt x="301" y="8672"/>
                      <a:pt x="326" y="8948"/>
                    </a:cubicBezTo>
                    <a:cubicBezTo>
                      <a:pt x="778" y="11178"/>
                      <a:pt x="1780" y="13233"/>
                      <a:pt x="2507" y="14762"/>
                    </a:cubicBezTo>
                    <a:cubicBezTo>
                      <a:pt x="2883" y="15514"/>
                      <a:pt x="3209" y="16141"/>
                      <a:pt x="3434" y="16567"/>
                    </a:cubicBezTo>
                    <a:cubicBezTo>
                      <a:pt x="3660" y="16993"/>
                      <a:pt x="3810" y="17243"/>
                      <a:pt x="3835" y="17243"/>
                    </a:cubicBezTo>
                    <a:cubicBezTo>
                      <a:pt x="3835" y="17243"/>
                      <a:pt x="3735" y="16968"/>
                      <a:pt x="3534" y="16517"/>
                    </a:cubicBezTo>
                    <a:cubicBezTo>
                      <a:pt x="3334" y="16065"/>
                      <a:pt x="3033" y="15439"/>
                      <a:pt x="2682" y="14662"/>
                    </a:cubicBezTo>
                    <a:cubicBezTo>
                      <a:pt x="2006" y="13133"/>
                      <a:pt x="1053" y="11078"/>
                      <a:pt x="677" y="8872"/>
                    </a:cubicBezTo>
                    <a:cubicBezTo>
                      <a:pt x="301" y="6692"/>
                      <a:pt x="351" y="4411"/>
                      <a:pt x="778" y="2832"/>
                    </a:cubicBezTo>
                    <a:cubicBezTo>
                      <a:pt x="978" y="2030"/>
                      <a:pt x="1354" y="1479"/>
                      <a:pt x="1655" y="1153"/>
                    </a:cubicBezTo>
                    <a:cubicBezTo>
                      <a:pt x="1705" y="1128"/>
                      <a:pt x="1730" y="1078"/>
                      <a:pt x="1780" y="1053"/>
                    </a:cubicBezTo>
                    <a:cubicBezTo>
                      <a:pt x="1805" y="1028"/>
                      <a:pt x="1855" y="1003"/>
                      <a:pt x="1880" y="978"/>
                    </a:cubicBezTo>
                    <a:cubicBezTo>
                      <a:pt x="1955" y="928"/>
                      <a:pt x="2006" y="877"/>
                      <a:pt x="2056" y="852"/>
                    </a:cubicBezTo>
                    <a:cubicBezTo>
                      <a:pt x="2181" y="802"/>
                      <a:pt x="2231" y="777"/>
                      <a:pt x="2231" y="777"/>
                    </a:cubicBezTo>
                    <a:cubicBezTo>
                      <a:pt x="2231" y="777"/>
                      <a:pt x="2281" y="727"/>
                      <a:pt x="2407" y="677"/>
                    </a:cubicBezTo>
                    <a:cubicBezTo>
                      <a:pt x="2507" y="652"/>
                      <a:pt x="2682" y="577"/>
                      <a:pt x="2908" y="527"/>
                    </a:cubicBezTo>
                    <a:cubicBezTo>
                      <a:pt x="3013" y="494"/>
                      <a:pt x="3138" y="473"/>
                      <a:pt x="3272" y="473"/>
                    </a:cubicBezTo>
                    <a:cubicBezTo>
                      <a:pt x="3648" y="473"/>
                      <a:pt x="4098" y="636"/>
                      <a:pt x="4412" y="1153"/>
                    </a:cubicBezTo>
                    <a:cubicBezTo>
                      <a:pt x="4838" y="1805"/>
                      <a:pt x="5038" y="2757"/>
                      <a:pt x="5189" y="3785"/>
                    </a:cubicBezTo>
                    <a:cubicBezTo>
                      <a:pt x="5314" y="4837"/>
                      <a:pt x="5464" y="5965"/>
                      <a:pt x="5715" y="7068"/>
                    </a:cubicBezTo>
                    <a:cubicBezTo>
                      <a:pt x="6191" y="9273"/>
                      <a:pt x="6993" y="11404"/>
                      <a:pt x="7770" y="12908"/>
                    </a:cubicBezTo>
                    <a:cubicBezTo>
                      <a:pt x="7996" y="13284"/>
                      <a:pt x="8171" y="13609"/>
                      <a:pt x="8346" y="13910"/>
                    </a:cubicBezTo>
                    <a:cubicBezTo>
                      <a:pt x="8497" y="14211"/>
                      <a:pt x="8697" y="14461"/>
                      <a:pt x="8823" y="14662"/>
                    </a:cubicBezTo>
                    <a:cubicBezTo>
                      <a:pt x="9098" y="15063"/>
                      <a:pt x="9274" y="15289"/>
                      <a:pt x="9274" y="15289"/>
                    </a:cubicBezTo>
                    <a:cubicBezTo>
                      <a:pt x="9299" y="15289"/>
                      <a:pt x="9148" y="15038"/>
                      <a:pt x="8898" y="14612"/>
                    </a:cubicBezTo>
                    <a:cubicBezTo>
                      <a:pt x="8798" y="14386"/>
                      <a:pt x="8622" y="14161"/>
                      <a:pt x="8472" y="13835"/>
                    </a:cubicBezTo>
                    <a:cubicBezTo>
                      <a:pt x="8321" y="13534"/>
                      <a:pt x="8146" y="13208"/>
                      <a:pt x="7945" y="12832"/>
                    </a:cubicBezTo>
                    <a:cubicBezTo>
                      <a:pt x="7244" y="11304"/>
                      <a:pt x="6467" y="9198"/>
                      <a:pt x="6066" y="6993"/>
                    </a:cubicBezTo>
                    <a:cubicBezTo>
                      <a:pt x="5840" y="5890"/>
                      <a:pt x="5715" y="4787"/>
                      <a:pt x="5590" y="3735"/>
                    </a:cubicBezTo>
                    <a:cubicBezTo>
                      <a:pt x="5464" y="2682"/>
                      <a:pt x="5264" y="1679"/>
                      <a:pt x="4788" y="903"/>
                    </a:cubicBezTo>
                    <a:cubicBezTo>
                      <a:pt x="4537" y="501"/>
                      <a:pt x="4186" y="201"/>
                      <a:pt x="3785" y="100"/>
                    </a:cubicBezTo>
                    <a:cubicBezTo>
                      <a:pt x="3597" y="25"/>
                      <a:pt x="3415" y="0"/>
                      <a:pt x="324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276;p53">
                <a:extLst>
                  <a:ext uri="{FF2B5EF4-FFF2-40B4-BE49-F238E27FC236}">
                    <a16:creationId xmlns:a16="http://schemas.microsoft.com/office/drawing/2014/main" id="{B17E32CE-DDCC-FEA0-ED66-BDA8A77F40C9}"/>
                  </a:ext>
                </a:extLst>
              </p:cNvPr>
              <p:cNvSpPr/>
              <p:nvPr/>
            </p:nvSpPr>
            <p:spPr>
              <a:xfrm>
                <a:off x="1999525" y="3317700"/>
                <a:ext cx="162300" cy="162425"/>
              </a:xfrm>
              <a:custGeom>
                <a:avLst/>
                <a:gdLst/>
                <a:ahLst/>
                <a:cxnLst/>
                <a:rect l="l" t="t" r="r" b="b"/>
                <a:pathLst>
                  <a:path w="6492" h="6497" extrusionOk="0">
                    <a:moveTo>
                      <a:pt x="1604" y="1"/>
                    </a:moveTo>
                    <a:cubicBezTo>
                      <a:pt x="1604" y="1"/>
                      <a:pt x="1504" y="1"/>
                      <a:pt x="1353" y="51"/>
                    </a:cubicBezTo>
                    <a:cubicBezTo>
                      <a:pt x="1278" y="76"/>
                      <a:pt x="1153" y="101"/>
                      <a:pt x="1053" y="151"/>
                    </a:cubicBezTo>
                    <a:cubicBezTo>
                      <a:pt x="952" y="226"/>
                      <a:pt x="827" y="251"/>
                      <a:pt x="702" y="352"/>
                    </a:cubicBezTo>
                    <a:cubicBezTo>
                      <a:pt x="451" y="527"/>
                      <a:pt x="226" y="853"/>
                      <a:pt x="125" y="1204"/>
                    </a:cubicBezTo>
                    <a:cubicBezTo>
                      <a:pt x="0" y="1580"/>
                      <a:pt x="25" y="2006"/>
                      <a:pt x="125" y="2407"/>
                    </a:cubicBezTo>
                    <a:cubicBezTo>
                      <a:pt x="326" y="3184"/>
                      <a:pt x="777" y="3860"/>
                      <a:pt x="1153" y="4311"/>
                    </a:cubicBezTo>
                    <a:cubicBezTo>
                      <a:pt x="1529" y="4788"/>
                      <a:pt x="1805" y="5038"/>
                      <a:pt x="1805" y="5038"/>
                    </a:cubicBezTo>
                    <a:cubicBezTo>
                      <a:pt x="1805" y="5038"/>
                      <a:pt x="1880" y="5113"/>
                      <a:pt x="2005" y="5239"/>
                    </a:cubicBezTo>
                    <a:cubicBezTo>
                      <a:pt x="2130" y="5339"/>
                      <a:pt x="2331" y="5489"/>
                      <a:pt x="2582" y="5665"/>
                    </a:cubicBezTo>
                    <a:cubicBezTo>
                      <a:pt x="2832" y="5815"/>
                      <a:pt x="3108" y="6016"/>
                      <a:pt x="3459" y="6166"/>
                    </a:cubicBezTo>
                    <a:cubicBezTo>
                      <a:pt x="3810" y="6316"/>
                      <a:pt x="4186" y="6442"/>
                      <a:pt x="4587" y="6492"/>
                    </a:cubicBezTo>
                    <a:cubicBezTo>
                      <a:pt x="4638" y="6495"/>
                      <a:pt x="4689" y="6496"/>
                      <a:pt x="4739" y="6496"/>
                    </a:cubicBezTo>
                    <a:cubicBezTo>
                      <a:pt x="5113" y="6496"/>
                      <a:pt x="5478" y="6412"/>
                      <a:pt x="5765" y="6191"/>
                    </a:cubicBezTo>
                    <a:cubicBezTo>
                      <a:pt x="6090" y="5966"/>
                      <a:pt x="6241" y="5615"/>
                      <a:pt x="6366" y="5364"/>
                    </a:cubicBezTo>
                    <a:cubicBezTo>
                      <a:pt x="6441" y="5063"/>
                      <a:pt x="6491" y="4838"/>
                      <a:pt x="6491" y="4662"/>
                    </a:cubicBezTo>
                    <a:cubicBezTo>
                      <a:pt x="6491" y="4487"/>
                      <a:pt x="6491" y="4387"/>
                      <a:pt x="6491" y="4387"/>
                    </a:cubicBezTo>
                    <a:cubicBezTo>
                      <a:pt x="6466" y="4387"/>
                      <a:pt x="6441" y="4487"/>
                      <a:pt x="6391" y="4637"/>
                    </a:cubicBezTo>
                    <a:cubicBezTo>
                      <a:pt x="6366" y="4813"/>
                      <a:pt x="6291" y="5038"/>
                      <a:pt x="6191" y="5289"/>
                    </a:cubicBezTo>
                    <a:cubicBezTo>
                      <a:pt x="6065" y="5514"/>
                      <a:pt x="5890" y="5815"/>
                      <a:pt x="5614" y="5966"/>
                    </a:cubicBezTo>
                    <a:cubicBezTo>
                      <a:pt x="5405" y="6098"/>
                      <a:pt x="5153" y="6159"/>
                      <a:pt x="4891" y="6159"/>
                    </a:cubicBezTo>
                    <a:cubicBezTo>
                      <a:pt x="4807" y="6159"/>
                      <a:pt x="4722" y="6153"/>
                      <a:pt x="4637" y="6141"/>
                    </a:cubicBezTo>
                    <a:cubicBezTo>
                      <a:pt x="3935" y="6041"/>
                      <a:pt x="3283" y="5615"/>
                      <a:pt x="2832" y="5289"/>
                    </a:cubicBezTo>
                    <a:cubicBezTo>
                      <a:pt x="2632" y="5139"/>
                      <a:pt x="2456" y="4988"/>
                      <a:pt x="2331" y="4863"/>
                    </a:cubicBezTo>
                    <a:cubicBezTo>
                      <a:pt x="2206" y="4763"/>
                      <a:pt x="2130" y="4687"/>
                      <a:pt x="2130" y="4687"/>
                    </a:cubicBezTo>
                    <a:cubicBezTo>
                      <a:pt x="2130" y="4687"/>
                      <a:pt x="1855" y="4462"/>
                      <a:pt x="1504" y="4036"/>
                    </a:cubicBezTo>
                    <a:cubicBezTo>
                      <a:pt x="1128" y="3610"/>
                      <a:pt x="677" y="3008"/>
                      <a:pt x="476" y="2306"/>
                    </a:cubicBezTo>
                    <a:cubicBezTo>
                      <a:pt x="351" y="1956"/>
                      <a:pt x="301" y="1605"/>
                      <a:pt x="376" y="1279"/>
                    </a:cubicBezTo>
                    <a:cubicBezTo>
                      <a:pt x="451" y="953"/>
                      <a:pt x="602" y="677"/>
                      <a:pt x="827" y="502"/>
                    </a:cubicBezTo>
                    <a:cubicBezTo>
                      <a:pt x="927" y="402"/>
                      <a:pt x="1028" y="352"/>
                      <a:pt x="1128" y="276"/>
                    </a:cubicBezTo>
                    <a:cubicBezTo>
                      <a:pt x="1228" y="226"/>
                      <a:pt x="1303" y="176"/>
                      <a:pt x="1379" y="151"/>
                    </a:cubicBezTo>
                    <a:cubicBezTo>
                      <a:pt x="1529" y="76"/>
                      <a:pt x="1629" y="26"/>
                      <a:pt x="160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277;p53">
                <a:extLst>
                  <a:ext uri="{FF2B5EF4-FFF2-40B4-BE49-F238E27FC236}">
                    <a16:creationId xmlns:a16="http://schemas.microsoft.com/office/drawing/2014/main" id="{A20E7F71-1AB2-4DC2-108D-39C827A5D2FE}"/>
                  </a:ext>
                </a:extLst>
              </p:cNvPr>
              <p:cNvSpPr/>
              <p:nvPr/>
            </p:nvSpPr>
            <p:spPr>
              <a:xfrm>
                <a:off x="2007650" y="2869700"/>
                <a:ext cx="572725" cy="838600"/>
              </a:xfrm>
              <a:custGeom>
                <a:avLst/>
                <a:gdLst/>
                <a:ahLst/>
                <a:cxnLst/>
                <a:rect l="l" t="t" r="r" b="b"/>
                <a:pathLst>
                  <a:path w="22909" h="33544" extrusionOk="0">
                    <a:moveTo>
                      <a:pt x="5414" y="1"/>
                    </a:moveTo>
                    <a:cubicBezTo>
                      <a:pt x="5414" y="51"/>
                      <a:pt x="5389" y="101"/>
                      <a:pt x="5389" y="151"/>
                    </a:cubicBezTo>
                    <a:cubicBezTo>
                      <a:pt x="5364" y="402"/>
                      <a:pt x="5364" y="677"/>
                      <a:pt x="5339" y="928"/>
                    </a:cubicBezTo>
                    <a:lnTo>
                      <a:pt x="5364" y="1780"/>
                    </a:lnTo>
                    <a:cubicBezTo>
                      <a:pt x="5615" y="5890"/>
                      <a:pt x="7971" y="10728"/>
                      <a:pt x="7971" y="10728"/>
                    </a:cubicBezTo>
                    <a:cubicBezTo>
                      <a:pt x="7971" y="10728"/>
                      <a:pt x="7194" y="10402"/>
                      <a:pt x="6292" y="10276"/>
                    </a:cubicBezTo>
                    <a:lnTo>
                      <a:pt x="6292" y="10276"/>
                    </a:lnTo>
                    <a:cubicBezTo>
                      <a:pt x="7244" y="12657"/>
                      <a:pt x="8522" y="16617"/>
                      <a:pt x="6868" y="17144"/>
                    </a:cubicBezTo>
                    <a:cubicBezTo>
                      <a:pt x="6756" y="17181"/>
                      <a:pt x="6646" y="17199"/>
                      <a:pt x="6539" y="17199"/>
                    </a:cubicBezTo>
                    <a:cubicBezTo>
                      <a:pt x="5057" y="17199"/>
                      <a:pt x="3999" y="13828"/>
                      <a:pt x="3485" y="11655"/>
                    </a:cubicBezTo>
                    <a:cubicBezTo>
                      <a:pt x="3334" y="12106"/>
                      <a:pt x="3284" y="12683"/>
                      <a:pt x="3359" y="13409"/>
                    </a:cubicBezTo>
                    <a:cubicBezTo>
                      <a:pt x="3359" y="13409"/>
                      <a:pt x="3084" y="13485"/>
                      <a:pt x="2708" y="13635"/>
                    </a:cubicBezTo>
                    <a:cubicBezTo>
                      <a:pt x="3735" y="15665"/>
                      <a:pt x="5841" y="20101"/>
                      <a:pt x="4287" y="20251"/>
                    </a:cubicBezTo>
                    <a:cubicBezTo>
                      <a:pt x="4255" y="20255"/>
                      <a:pt x="4223" y="20257"/>
                      <a:pt x="4191" y="20257"/>
                    </a:cubicBezTo>
                    <a:cubicBezTo>
                      <a:pt x="2849" y="20257"/>
                      <a:pt x="1615" y="17223"/>
                      <a:pt x="978" y="15289"/>
                    </a:cubicBezTo>
                    <a:lnTo>
                      <a:pt x="978" y="15289"/>
                    </a:lnTo>
                    <a:cubicBezTo>
                      <a:pt x="703" y="15941"/>
                      <a:pt x="678" y="16818"/>
                      <a:pt x="1129" y="17971"/>
                    </a:cubicBezTo>
                    <a:cubicBezTo>
                      <a:pt x="953" y="17971"/>
                      <a:pt x="803" y="17996"/>
                      <a:pt x="653" y="18046"/>
                    </a:cubicBezTo>
                    <a:cubicBezTo>
                      <a:pt x="1655" y="19600"/>
                      <a:pt x="3434" y="22632"/>
                      <a:pt x="2332" y="22733"/>
                    </a:cubicBezTo>
                    <a:cubicBezTo>
                      <a:pt x="2312" y="22735"/>
                      <a:pt x="2292" y="22736"/>
                      <a:pt x="2271" y="22736"/>
                    </a:cubicBezTo>
                    <a:cubicBezTo>
                      <a:pt x="1508" y="22736"/>
                      <a:pt x="636" y="21370"/>
                      <a:pt x="1" y="20076"/>
                    </a:cubicBezTo>
                    <a:lnTo>
                      <a:pt x="1" y="20076"/>
                    </a:lnTo>
                    <a:cubicBezTo>
                      <a:pt x="277" y="21605"/>
                      <a:pt x="1630" y="23184"/>
                      <a:pt x="3008" y="23785"/>
                    </a:cubicBezTo>
                    <a:cubicBezTo>
                      <a:pt x="3220" y="23877"/>
                      <a:pt x="3581" y="23933"/>
                      <a:pt x="3974" y="23933"/>
                    </a:cubicBezTo>
                    <a:cubicBezTo>
                      <a:pt x="4976" y="23933"/>
                      <a:pt x="6187" y="23569"/>
                      <a:pt x="5665" y="22507"/>
                    </a:cubicBezTo>
                    <a:lnTo>
                      <a:pt x="5665" y="22507"/>
                    </a:lnTo>
                    <a:cubicBezTo>
                      <a:pt x="5690" y="22558"/>
                      <a:pt x="8919" y="29105"/>
                      <a:pt x="13318" y="29105"/>
                    </a:cubicBezTo>
                    <a:cubicBezTo>
                      <a:pt x="13755" y="29105"/>
                      <a:pt x="14204" y="29040"/>
                      <a:pt x="14663" y="28898"/>
                    </a:cubicBezTo>
                    <a:lnTo>
                      <a:pt x="17069" y="33535"/>
                    </a:lnTo>
                    <a:cubicBezTo>
                      <a:pt x="17069" y="33535"/>
                      <a:pt x="17140" y="33543"/>
                      <a:pt x="17270" y="33543"/>
                    </a:cubicBezTo>
                    <a:cubicBezTo>
                      <a:pt x="18005" y="33543"/>
                      <a:pt x="20629" y="33272"/>
                      <a:pt x="22908" y="29650"/>
                    </a:cubicBezTo>
                    <a:lnTo>
                      <a:pt x="22181" y="28347"/>
                    </a:lnTo>
                    <a:cubicBezTo>
                      <a:pt x="21001" y="29305"/>
                      <a:pt x="19528" y="30287"/>
                      <a:pt x="18489" y="30287"/>
                    </a:cubicBezTo>
                    <a:cubicBezTo>
                      <a:pt x="18006" y="30287"/>
                      <a:pt x="17617" y="30075"/>
                      <a:pt x="17394" y="29550"/>
                    </a:cubicBezTo>
                    <a:cubicBezTo>
                      <a:pt x="16567" y="27645"/>
                      <a:pt x="19149" y="26091"/>
                      <a:pt x="20778" y="25314"/>
                    </a:cubicBezTo>
                    <a:cubicBezTo>
                      <a:pt x="20953" y="24537"/>
                      <a:pt x="21354" y="22357"/>
                      <a:pt x="21004" y="19575"/>
                    </a:cubicBezTo>
                    <a:lnTo>
                      <a:pt x="21004" y="19575"/>
                    </a:lnTo>
                    <a:cubicBezTo>
                      <a:pt x="20134" y="21040"/>
                      <a:pt x="19096" y="22317"/>
                      <a:pt x="18083" y="22317"/>
                    </a:cubicBezTo>
                    <a:cubicBezTo>
                      <a:pt x="17987" y="22317"/>
                      <a:pt x="17891" y="22305"/>
                      <a:pt x="17795" y="22282"/>
                    </a:cubicBezTo>
                    <a:cubicBezTo>
                      <a:pt x="15314" y="21630"/>
                      <a:pt x="17319" y="14613"/>
                      <a:pt x="17319" y="14612"/>
                    </a:cubicBezTo>
                    <a:lnTo>
                      <a:pt x="17319" y="14612"/>
                    </a:lnTo>
                    <a:cubicBezTo>
                      <a:pt x="17319" y="14613"/>
                      <a:pt x="16617" y="16166"/>
                      <a:pt x="14938" y="17094"/>
                    </a:cubicBezTo>
                    <a:cubicBezTo>
                      <a:pt x="14330" y="17416"/>
                      <a:pt x="13610" y="17629"/>
                      <a:pt x="12967" y="17629"/>
                    </a:cubicBezTo>
                    <a:cubicBezTo>
                      <a:pt x="11809" y="17629"/>
                      <a:pt x="10903" y="16936"/>
                      <a:pt x="11354" y="14938"/>
                    </a:cubicBezTo>
                    <a:cubicBezTo>
                      <a:pt x="11705" y="13384"/>
                      <a:pt x="13034" y="12156"/>
                      <a:pt x="14262" y="11304"/>
                    </a:cubicBezTo>
                    <a:cubicBezTo>
                      <a:pt x="13760" y="10302"/>
                      <a:pt x="12457" y="7520"/>
                      <a:pt x="11430" y="4587"/>
                    </a:cubicBezTo>
                    <a:cubicBezTo>
                      <a:pt x="11384" y="7831"/>
                      <a:pt x="10955" y="10690"/>
                      <a:pt x="9577" y="10690"/>
                    </a:cubicBezTo>
                    <a:cubicBezTo>
                      <a:pt x="9421" y="10690"/>
                      <a:pt x="9254" y="10653"/>
                      <a:pt x="9074" y="10577"/>
                    </a:cubicBezTo>
                    <a:cubicBezTo>
                      <a:pt x="6592" y="9525"/>
                      <a:pt x="5715" y="3860"/>
                      <a:pt x="5414"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278;p53">
                <a:extLst>
                  <a:ext uri="{FF2B5EF4-FFF2-40B4-BE49-F238E27FC236}">
                    <a16:creationId xmlns:a16="http://schemas.microsoft.com/office/drawing/2014/main" id="{C104DEC7-708D-2FA5-B7B7-3DD5176B261E}"/>
                  </a:ext>
                </a:extLst>
              </p:cNvPr>
              <p:cNvSpPr/>
              <p:nvPr/>
            </p:nvSpPr>
            <p:spPr>
              <a:xfrm>
                <a:off x="3806500" y="4186675"/>
                <a:ext cx="788300" cy="456350"/>
              </a:xfrm>
              <a:custGeom>
                <a:avLst/>
                <a:gdLst/>
                <a:ahLst/>
                <a:cxnLst/>
                <a:rect l="l" t="t" r="r" b="b"/>
                <a:pathLst>
                  <a:path w="31532" h="18254" extrusionOk="0">
                    <a:moveTo>
                      <a:pt x="13631" y="0"/>
                    </a:moveTo>
                    <a:cubicBezTo>
                      <a:pt x="10879" y="0"/>
                      <a:pt x="14940" y="4791"/>
                      <a:pt x="14940" y="4791"/>
                    </a:cubicBezTo>
                    <a:cubicBezTo>
                      <a:pt x="14940" y="4791"/>
                      <a:pt x="12011" y="4489"/>
                      <a:pt x="8778" y="4489"/>
                    </a:cubicBezTo>
                    <a:cubicBezTo>
                      <a:pt x="4978" y="4489"/>
                      <a:pt x="757" y="4906"/>
                      <a:pt x="378" y="6721"/>
                    </a:cubicBezTo>
                    <a:cubicBezTo>
                      <a:pt x="1" y="8440"/>
                      <a:pt x="5291" y="8581"/>
                      <a:pt x="7028" y="8581"/>
                    </a:cubicBezTo>
                    <a:cubicBezTo>
                      <a:pt x="7367" y="8581"/>
                      <a:pt x="7571" y="8575"/>
                      <a:pt x="7571" y="8575"/>
                    </a:cubicBezTo>
                    <a:lnTo>
                      <a:pt x="7571" y="8575"/>
                    </a:lnTo>
                    <a:cubicBezTo>
                      <a:pt x="7570" y="8575"/>
                      <a:pt x="102" y="8801"/>
                      <a:pt x="1080" y="12109"/>
                    </a:cubicBezTo>
                    <a:cubicBezTo>
                      <a:pt x="1714" y="14212"/>
                      <a:pt x="5536" y="14660"/>
                      <a:pt x="8671" y="14660"/>
                    </a:cubicBezTo>
                    <a:cubicBezTo>
                      <a:pt x="10991" y="14660"/>
                      <a:pt x="12934" y="14415"/>
                      <a:pt x="12935" y="14415"/>
                    </a:cubicBezTo>
                    <a:lnTo>
                      <a:pt x="12935" y="14415"/>
                    </a:lnTo>
                    <a:cubicBezTo>
                      <a:pt x="12934" y="14415"/>
                      <a:pt x="5707" y="18254"/>
                      <a:pt x="10397" y="18254"/>
                    </a:cubicBezTo>
                    <a:cubicBezTo>
                      <a:pt x="10777" y="18254"/>
                      <a:pt x="11235" y="18229"/>
                      <a:pt x="11782" y="18174"/>
                    </a:cubicBezTo>
                    <a:cubicBezTo>
                      <a:pt x="19326" y="17422"/>
                      <a:pt x="22534" y="14665"/>
                      <a:pt x="24789" y="10756"/>
                    </a:cubicBezTo>
                    <a:lnTo>
                      <a:pt x="30804" y="8450"/>
                    </a:lnTo>
                    <a:cubicBezTo>
                      <a:pt x="30804" y="8450"/>
                      <a:pt x="31531" y="1758"/>
                      <a:pt x="28148" y="1482"/>
                    </a:cubicBezTo>
                    <a:lnTo>
                      <a:pt x="23812" y="4239"/>
                    </a:lnTo>
                    <a:cubicBezTo>
                      <a:pt x="23812" y="4239"/>
                      <a:pt x="16769" y="154"/>
                      <a:pt x="13762" y="4"/>
                    </a:cubicBezTo>
                    <a:cubicBezTo>
                      <a:pt x="13717" y="1"/>
                      <a:pt x="13673" y="0"/>
                      <a:pt x="13631" y="0"/>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279;p53">
                <a:extLst>
                  <a:ext uri="{FF2B5EF4-FFF2-40B4-BE49-F238E27FC236}">
                    <a16:creationId xmlns:a16="http://schemas.microsoft.com/office/drawing/2014/main" id="{FE91229E-9F30-5E93-172A-C4201B9C8109}"/>
                  </a:ext>
                </a:extLst>
              </p:cNvPr>
              <p:cNvSpPr/>
              <p:nvPr/>
            </p:nvSpPr>
            <p:spPr>
              <a:xfrm>
                <a:off x="3805925" y="4297025"/>
                <a:ext cx="374075" cy="262925"/>
              </a:xfrm>
              <a:custGeom>
                <a:avLst/>
                <a:gdLst/>
                <a:ahLst/>
                <a:cxnLst/>
                <a:rect l="l" t="t" r="r" b="b"/>
                <a:pathLst>
                  <a:path w="14963" h="10517" extrusionOk="0">
                    <a:moveTo>
                      <a:pt x="8070" y="1"/>
                    </a:moveTo>
                    <a:cubicBezTo>
                      <a:pt x="7218" y="1"/>
                      <a:pt x="6341" y="26"/>
                      <a:pt x="5539" y="51"/>
                    </a:cubicBezTo>
                    <a:cubicBezTo>
                      <a:pt x="4712" y="101"/>
                      <a:pt x="3960" y="226"/>
                      <a:pt x="3308" y="352"/>
                    </a:cubicBezTo>
                    <a:cubicBezTo>
                      <a:pt x="2682" y="477"/>
                      <a:pt x="2155" y="627"/>
                      <a:pt x="1780" y="753"/>
                    </a:cubicBezTo>
                    <a:cubicBezTo>
                      <a:pt x="1404" y="878"/>
                      <a:pt x="1203" y="978"/>
                      <a:pt x="1203" y="978"/>
                    </a:cubicBezTo>
                    <a:cubicBezTo>
                      <a:pt x="1203" y="978"/>
                      <a:pt x="1153" y="1003"/>
                      <a:pt x="1053" y="1053"/>
                    </a:cubicBezTo>
                    <a:cubicBezTo>
                      <a:pt x="952" y="1104"/>
                      <a:pt x="827" y="1179"/>
                      <a:pt x="652" y="1304"/>
                    </a:cubicBezTo>
                    <a:cubicBezTo>
                      <a:pt x="476" y="1429"/>
                      <a:pt x="276" y="1580"/>
                      <a:pt x="125" y="1906"/>
                    </a:cubicBezTo>
                    <a:cubicBezTo>
                      <a:pt x="50" y="2056"/>
                      <a:pt x="0" y="2256"/>
                      <a:pt x="25" y="2457"/>
                    </a:cubicBezTo>
                    <a:cubicBezTo>
                      <a:pt x="75" y="2632"/>
                      <a:pt x="150" y="2808"/>
                      <a:pt x="251" y="2958"/>
                    </a:cubicBezTo>
                    <a:cubicBezTo>
                      <a:pt x="451" y="3284"/>
                      <a:pt x="802" y="3535"/>
                      <a:pt x="1153" y="3685"/>
                    </a:cubicBezTo>
                    <a:cubicBezTo>
                      <a:pt x="1529" y="3835"/>
                      <a:pt x="1905" y="3961"/>
                      <a:pt x="2306" y="4061"/>
                    </a:cubicBezTo>
                    <a:cubicBezTo>
                      <a:pt x="3133" y="4236"/>
                      <a:pt x="4010" y="4287"/>
                      <a:pt x="4862" y="4312"/>
                    </a:cubicBezTo>
                    <a:lnTo>
                      <a:pt x="4937" y="4312"/>
                    </a:lnTo>
                    <a:cubicBezTo>
                      <a:pt x="4887" y="4337"/>
                      <a:pt x="4837" y="4337"/>
                      <a:pt x="4787" y="4362"/>
                    </a:cubicBezTo>
                    <a:cubicBezTo>
                      <a:pt x="4511" y="4412"/>
                      <a:pt x="4211" y="4512"/>
                      <a:pt x="3910" y="4612"/>
                    </a:cubicBezTo>
                    <a:cubicBezTo>
                      <a:pt x="3609" y="4713"/>
                      <a:pt x="3308" y="4838"/>
                      <a:pt x="3008" y="4938"/>
                    </a:cubicBezTo>
                    <a:cubicBezTo>
                      <a:pt x="2682" y="5063"/>
                      <a:pt x="2356" y="5164"/>
                      <a:pt x="2055" y="5314"/>
                    </a:cubicBezTo>
                    <a:cubicBezTo>
                      <a:pt x="1729" y="5439"/>
                      <a:pt x="1404" y="5615"/>
                      <a:pt x="1153" y="5916"/>
                    </a:cubicBezTo>
                    <a:cubicBezTo>
                      <a:pt x="902" y="6191"/>
                      <a:pt x="777" y="6592"/>
                      <a:pt x="802" y="6943"/>
                    </a:cubicBezTo>
                    <a:cubicBezTo>
                      <a:pt x="777" y="7119"/>
                      <a:pt x="827" y="7294"/>
                      <a:pt x="852" y="7444"/>
                    </a:cubicBezTo>
                    <a:cubicBezTo>
                      <a:pt x="877" y="7620"/>
                      <a:pt x="927" y="7770"/>
                      <a:pt x="978" y="7921"/>
                    </a:cubicBezTo>
                    <a:cubicBezTo>
                      <a:pt x="1028" y="8046"/>
                      <a:pt x="1078" y="8196"/>
                      <a:pt x="1153" y="8322"/>
                    </a:cubicBezTo>
                    <a:cubicBezTo>
                      <a:pt x="1203" y="8447"/>
                      <a:pt x="1303" y="8597"/>
                      <a:pt x="1404" y="8698"/>
                    </a:cubicBezTo>
                    <a:cubicBezTo>
                      <a:pt x="1805" y="9124"/>
                      <a:pt x="2206" y="9299"/>
                      <a:pt x="2481" y="9424"/>
                    </a:cubicBezTo>
                    <a:cubicBezTo>
                      <a:pt x="2757" y="9575"/>
                      <a:pt x="2932" y="9625"/>
                      <a:pt x="2932" y="9625"/>
                    </a:cubicBezTo>
                    <a:cubicBezTo>
                      <a:pt x="2932" y="9625"/>
                      <a:pt x="3083" y="9700"/>
                      <a:pt x="3359" y="9775"/>
                    </a:cubicBezTo>
                    <a:cubicBezTo>
                      <a:pt x="3659" y="9876"/>
                      <a:pt x="4085" y="9976"/>
                      <a:pt x="4562" y="10101"/>
                    </a:cubicBezTo>
                    <a:cubicBezTo>
                      <a:pt x="4837" y="10151"/>
                      <a:pt x="5113" y="10176"/>
                      <a:pt x="5414" y="10226"/>
                    </a:cubicBezTo>
                    <a:cubicBezTo>
                      <a:pt x="5689" y="10251"/>
                      <a:pt x="6015" y="10251"/>
                      <a:pt x="6316" y="10302"/>
                    </a:cubicBezTo>
                    <a:cubicBezTo>
                      <a:pt x="6917" y="10327"/>
                      <a:pt x="7594" y="10452"/>
                      <a:pt x="8271" y="10477"/>
                    </a:cubicBezTo>
                    <a:cubicBezTo>
                      <a:pt x="8633" y="10504"/>
                      <a:pt x="8998" y="10516"/>
                      <a:pt x="9356" y="10516"/>
                    </a:cubicBezTo>
                    <a:cubicBezTo>
                      <a:pt x="10334" y="10516"/>
                      <a:pt x="11265" y="10423"/>
                      <a:pt x="11980" y="10277"/>
                    </a:cubicBezTo>
                    <a:cubicBezTo>
                      <a:pt x="12983" y="10101"/>
                      <a:pt x="13634" y="9976"/>
                      <a:pt x="13634" y="9951"/>
                    </a:cubicBezTo>
                    <a:cubicBezTo>
                      <a:pt x="13634" y="9940"/>
                      <a:pt x="13602" y="9935"/>
                      <a:pt x="13540" y="9935"/>
                    </a:cubicBezTo>
                    <a:cubicBezTo>
                      <a:pt x="13322" y="9935"/>
                      <a:pt x="12738" y="9998"/>
                      <a:pt x="11955" y="10076"/>
                    </a:cubicBezTo>
                    <a:cubicBezTo>
                      <a:pt x="11426" y="10157"/>
                      <a:pt x="10787" y="10202"/>
                      <a:pt x="10105" y="10202"/>
                    </a:cubicBezTo>
                    <a:cubicBezTo>
                      <a:pt x="9527" y="10202"/>
                      <a:pt x="8919" y="10170"/>
                      <a:pt x="8321" y="10101"/>
                    </a:cubicBezTo>
                    <a:cubicBezTo>
                      <a:pt x="7644" y="10051"/>
                      <a:pt x="6993" y="9926"/>
                      <a:pt x="6341" y="9850"/>
                    </a:cubicBezTo>
                    <a:cubicBezTo>
                      <a:pt x="6040" y="9825"/>
                      <a:pt x="5739" y="9800"/>
                      <a:pt x="5464" y="9775"/>
                    </a:cubicBezTo>
                    <a:cubicBezTo>
                      <a:pt x="5163" y="9725"/>
                      <a:pt x="4912" y="9675"/>
                      <a:pt x="4662" y="9625"/>
                    </a:cubicBezTo>
                    <a:cubicBezTo>
                      <a:pt x="4211" y="9500"/>
                      <a:pt x="3810" y="9399"/>
                      <a:pt x="3534" y="9299"/>
                    </a:cubicBezTo>
                    <a:cubicBezTo>
                      <a:pt x="3258" y="9199"/>
                      <a:pt x="3108" y="9149"/>
                      <a:pt x="3108" y="9149"/>
                    </a:cubicBezTo>
                    <a:cubicBezTo>
                      <a:pt x="3108" y="9149"/>
                      <a:pt x="2958" y="9074"/>
                      <a:pt x="2707" y="8973"/>
                    </a:cubicBezTo>
                    <a:cubicBezTo>
                      <a:pt x="2456" y="8848"/>
                      <a:pt x="2055" y="8672"/>
                      <a:pt x="1754" y="8372"/>
                    </a:cubicBezTo>
                    <a:cubicBezTo>
                      <a:pt x="1704" y="8347"/>
                      <a:pt x="1704" y="8297"/>
                      <a:pt x="1654" y="8271"/>
                    </a:cubicBezTo>
                    <a:lnTo>
                      <a:pt x="1654" y="8271"/>
                    </a:lnTo>
                    <a:cubicBezTo>
                      <a:pt x="1780" y="8297"/>
                      <a:pt x="1880" y="8347"/>
                      <a:pt x="2005" y="8372"/>
                    </a:cubicBezTo>
                    <a:cubicBezTo>
                      <a:pt x="2582" y="8522"/>
                      <a:pt x="3384" y="8597"/>
                      <a:pt x="4186" y="8597"/>
                    </a:cubicBezTo>
                    <a:cubicBezTo>
                      <a:pt x="4963" y="8572"/>
                      <a:pt x="5739" y="8522"/>
                      <a:pt x="6316" y="8497"/>
                    </a:cubicBezTo>
                    <a:cubicBezTo>
                      <a:pt x="6892" y="8497"/>
                      <a:pt x="7293" y="8447"/>
                      <a:pt x="7293" y="8447"/>
                    </a:cubicBezTo>
                    <a:cubicBezTo>
                      <a:pt x="7293" y="8447"/>
                      <a:pt x="7694" y="8422"/>
                      <a:pt x="8271" y="8347"/>
                    </a:cubicBezTo>
                    <a:cubicBezTo>
                      <a:pt x="8847" y="8271"/>
                      <a:pt x="9624" y="8146"/>
                      <a:pt x="10401" y="7971"/>
                    </a:cubicBezTo>
                    <a:cubicBezTo>
                      <a:pt x="10777" y="7870"/>
                      <a:pt x="11153" y="7745"/>
                      <a:pt x="11504" y="7645"/>
                    </a:cubicBezTo>
                    <a:cubicBezTo>
                      <a:pt x="11855" y="7495"/>
                      <a:pt x="12156" y="7369"/>
                      <a:pt x="12431" y="7244"/>
                    </a:cubicBezTo>
                    <a:cubicBezTo>
                      <a:pt x="12958" y="6968"/>
                      <a:pt x="13283" y="6768"/>
                      <a:pt x="13283" y="6743"/>
                    </a:cubicBezTo>
                    <a:cubicBezTo>
                      <a:pt x="13280" y="6736"/>
                      <a:pt x="13271" y="6733"/>
                      <a:pt x="13256" y="6733"/>
                    </a:cubicBezTo>
                    <a:cubicBezTo>
                      <a:pt x="13158" y="6733"/>
                      <a:pt x="12814" y="6872"/>
                      <a:pt x="12356" y="7068"/>
                    </a:cubicBezTo>
                    <a:cubicBezTo>
                      <a:pt x="12080" y="7144"/>
                      <a:pt x="11755" y="7244"/>
                      <a:pt x="11429" y="7344"/>
                    </a:cubicBezTo>
                    <a:cubicBezTo>
                      <a:pt x="11053" y="7419"/>
                      <a:pt x="10702" y="7545"/>
                      <a:pt x="10326" y="7595"/>
                    </a:cubicBezTo>
                    <a:cubicBezTo>
                      <a:pt x="9549" y="7745"/>
                      <a:pt x="8797" y="7820"/>
                      <a:pt x="8221" y="7870"/>
                    </a:cubicBezTo>
                    <a:cubicBezTo>
                      <a:pt x="7644" y="7921"/>
                      <a:pt x="7243" y="7946"/>
                      <a:pt x="7243" y="7946"/>
                    </a:cubicBezTo>
                    <a:cubicBezTo>
                      <a:pt x="7243" y="7946"/>
                      <a:pt x="5714" y="8071"/>
                      <a:pt x="4161" y="8221"/>
                    </a:cubicBezTo>
                    <a:cubicBezTo>
                      <a:pt x="3839" y="8242"/>
                      <a:pt x="3521" y="8254"/>
                      <a:pt x="3219" y="8254"/>
                    </a:cubicBezTo>
                    <a:cubicBezTo>
                      <a:pt x="2791" y="8254"/>
                      <a:pt x="2393" y="8230"/>
                      <a:pt x="2055" y="8171"/>
                    </a:cubicBezTo>
                    <a:cubicBezTo>
                      <a:pt x="1930" y="8146"/>
                      <a:pt x="1780" y="8121"/>
                      <a:pt x="1679" y="8096"/>
                    </a:cubicBezTo>
                    <a:cubicBezTo>
                      <a:pt x="1629" y="8096"/>
                      <a:pt x="1579" y="8096"/>
                      <a:pt x="1554" y="8071"/>
                    </a:cubicBezTo>
                    <a:cubicBezTo>
                      <a:pt x="1504" y="7971"/>
                      <a:pt x="1454" y="7870"/>
                      <a:pt x="1404" y="7745"/>
                    </a:cubicBezTo>
                    <a:cubicBezTo>
                      <a:pt x="1379" y="7620"/>
                      <a:pt x="1328" y="7495"/>
                      <a:pt x="1278" y="7344"/>
                    </a:cubicBezTo>
                    <a:cubicBezTo>
                      <a:pt x="1253" y="7219"/>
                      <a:pt x="1228" y="7068"/>
                      <a:pt x="1228" y="6943"/>
                    </a:cubicBezTo>
                    <a:cubicBezTo>
                      <a:pt x="1203" y="6667"/>
                      <a:pt x="1278" y="6392"/>
                      <a:pt x="1454" y="6166"/>
                    </a:cubicBezTo>
                    <a:cubicBezTo>
                      <a:pt x="1629" y="5941"/>
                      <a:pt x="1905" y="5790"/>
                      <a:pt x="2206" y="5640"/>
                    </a:cubicBezTo>
                    <a:cubicBezTo>
                      <a:pt x="2481" y="5490"/>
                      <a:pt x="2807" y="5389"/>
                      <a:pt x="3108" y="5264"/>
                    </a:cubicBezTo>
                    <a:cubicBezTo>
                      <a:pt x="3409" y="5139"/>
                      <a:pt x="3709" y="5013"/>
                      <a:pt x="4010" y="4888"/>
                    </a:cubicBezTo>
                    <a:cubicBezTo>
                      <a:pt x="4311" y="4788"/>
                      <a:pt x="4587" y="4662"/>
                      <a:pt x="4862" y="4587"/>
                    </a:cubicBezTo>
                    <a:cubicBezTo>
                      <a:pt x="5138" y="4512"/>
                      <a:pt x="5389" y="4412"/>
                      <a:pt x="5639" y="4362"/>
                    </a:cubicBezTo>
                    <a:cubicBezTo>
                      <a:pt x="5714" y="4337"/>
                      <a:pt x="5790" y="4337"/>
                      <a:pt x="5890" y="4312"/>
                    </a:cubicBezTo>
                    <a:cubicBezTo>
                      <a:pt x="6416" y="4312"/>
                      <a:pt x="6917" y="4287"/>
                      <a:pt x="7419" y="4236"/>
                    </a:cubicBezTo>
                    <a:cubicBezTo>
                      <a:pt x="7820" y="4211"/>
                      <a:pt x="8196" y="4211"/>
                      <a:pt x="8572" y="4186"/>
                    </a:cubicBezTo>
                    <a:cubicBezTo>
                      <a:pt x="8948" y="4161"/>
                      <a:pt x="9298" y="4136"/>
                      <a:pt x="9624" y="4111"/>
                    </a:cubicBezTo>
                    <a:cubicBezTo>
                      <a:pt x="10136" y="4070"/>
                      <a:pt x="10597" y="4029"/>
                      <a:pt x="10954" y="4029"/>
                    </a:cubicBezTo>
                    <a:cubicBezTo>
                      <a:pt x="11034" y="4029"/>
                      <a:pt x="11109" y="4031"/>
                      <a:pt x="11178" y="4036"/>
                    </a:cubicBezTo>
                    <a:cubicBezTo>
                      <a:pt x="11554" y="4011"/>
                      <a:pt x="11755" y="4011"/>
                      <a:pt x="11755" y="3986"/>
                    </a:cubicBezTo>
                    <a:cubicBezTo>
                      <a:pt x="11755" y="3961"/>
                      <a:pt x="11554" y="3936"/>
                      <a:pt x="11178" y="3911"/>
                    </a:cubicBezTo>
                    <a:cubicBezTo>
                      <a:pt x="10802" y="3886"/>
                      <a:pt x="10251" y="3886"/>
                      <a:pt x="9599" y="3886"/>
                    </a:cubicBezTo>
                    <a:cubicBezTo>
                      <a:pt x="9273" y="3911"/>
                      <a:pt x="8922" y="3911"/>
                      <a:pt x="8572" y="3936"/>
                    </a:cubicBezTo>
                    <a:lnTo>
                      <a:pt x="7394" y="3936"/>
                    </a:lnTo>
                    <a:cubicBezTo>
                      <a:pt x="6993" y="3961"/>
                      <a:pt x="6579" y="3973"/>
                      <a:pt x="6159" y="3973"/>
                    </a:cubicBezTo>
                    <a:cubicBezTo>
                      <a:pt x="5739" y="3973"/>
                      <a:pt x="5313" y="3961"/>
                      <a:pt x="4887" y="3936"/>
                    </a:cubicBezTo>
                    <a:cubicBezTo>
                      <a:pt x="4035" y="3886"/>
                      <a:pt x="3183" y="3810"/>
                      <a:pt x="2406" y="3635"/>
                    </a:cubicBezTo>
                    <a:cubicBezTo>
                      <a:pt x="1654" y="3459"/>
                      <a:pt x="952" y="3159"/>
                      <a:pt x="652" y="2708"/>
                    </a:cubicBezTo>
                    <a:cubicBezTo>
                      <a:pt x="501" y="2457"/>
                      <a:pt x="476" y="2281"/>
                      <a:pt x="577" y="2106"/>
                    </a:cubicBezTo>
                    <a:cubicBezTo>
                      <a:pt x="652" y="1956"/>
                      <a:pt x="802" y="1805"/>
                      <a:pt x="952" y="1730"/>
                    </a:cubicBezTo>
                    <a:cubicBezTo>
                      <a:pt x="1078" y="1630"/>
                      <a:pt x="1203" y="1555"/>
                      <a:pt x="1303" y="1530"/>
                    </a:cubicBezTo>
                    <a:cubicBezTo>
                      <a:pt x="1379" y="1479"/>
                      <a:pt x="1429" y="1454"/>
                      <a:pt x="1429" y="1454"/>
                    </a:cubicBezTo>
                    <a:cubicBezTo>
                      <a:pt x="1429" y="1454"/>
                      <a:pt x="1604" y="1354"/>
                      <a:pt x="1955" y="1229"/>
                    </a:cubicBezTo>
                    <a:cubicBezTo>
                      <a:pt x="2281" y="1104"/>
                      <a:pt x="2807" y="953"/>
                      <a:pt x="3409" y="828"/>
                    </a:cubicBezTo>
                    <a:cubicBezTo>
                      <a:pt x="4035" y="677"/>
                      <a:pt x="4787" y="552"/>
                      <a:pt x="5564" y="477"/>
                    </a:cubicBezTo>
                    <a:cubicBezTo>
                      <a:pt x="6366" y="452"/>
                      <a:pt x="7218" y="377"/>
                      <a:pt x="8070" y="377"/>
                    </a:cubicBezTo>
                    <a:cubicBezTo>
                      <a:pt x="8655" y="377"/>
                      <a:pt x="9229" y="366"/>
                      <a:pt x="9784" y="366"/>
                    </a:cubicBezTo>
                    <a:cubicBezTo>
                      <a:pt x="10061" y="366"/>
                      <a:pt x="10334" y="368"/>
                      <a:pt x="10602" y="377"/>
                    </a:cubicBezTo>
                    <a:cubicBezTo>
                      <a:pt x="11404" y="402"/>
                      <a:pt x="12156" y="427"/>
                      <a:pt x="12807" y="427"/>
                    </a:cubicBezTo>
                    <a:cubicBezTo>
                      <a:pt x="13459" y="452"/>
                      <a:pt x="13985" y="477"/>
                      <a:pt x="14361" y="477"/>
                    </a:cubicBezTo>
                    <a:cubicBezTo>
                      <a:pt x="14486" y="485"/>
                      <a:pt x="14595" y="488"/>
                      <a:pt x="14684" y="488"/>
                    </a:cubicBezTo>
                    <a:cubicBezTo>
                      <a:pt x="14862" y="488"/>
                      <a:pt x="14963" y="477"/>
                      <a:pt x="14963" y="477"/>
                    </a:cubicBezTo>
                    <a:cubicBezTo>
                      <a:pt x="14963" y="452"/>
                      <a:pt x="14762" y="427"/>
                      <a:pt x="14386" y="377"/>
                    </a:cubicBezTo>
                    <a:cubicBezTo>
                      <a:pt x="14010" y="352"/>
                      <a:pt x="13459" y="302"/>
                      <a:pt x="12832" y="226"/>
                    </a:cubicBezTo>
                    <a:cubicBezTo>
                      <a:pt x="12181" y="176"/>
                      <a:pt x="11429" y="126"/>
                      <a:pt x="10627" y="76"/>
                    </a:cubicBezTo>
                    <a:cubicBezTo>
                      <a:pt x="9800" y="26"/>
                      <a:pt x="8948" y="26"/>
                      <a:pt x="807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280;p53">
                <a:extLst>
                  <a:ext uri="{FF2B5EF4-FFF2-40B4-BE49-F238E27FC236}">
                    <a16:creationId xmlns:a16="http://schemas.microsoft.com/office/drawing/2014/main" id="{32E9E210-B8A2-ADA5-9A9B-58B54FD4C11F}"/>
                  </a:ext>
                </a:extLst>
              </p:cNvPr>
              <p:cNvSpPr/>
              <p:nvPr/>
            </p:nvSpPr>
            <p:spPr>
              <a:xfrm>
                <a:off x="4022700" y="4531250"/>
                <a:ext cx="345275" cy="119450"/>
              </a:xfrm>
              <a:custGeom>
                <a:avLst/>
                <a:gdLst/>
                <a:ahLst/>
                <a:cxnLst/>
                <a:rect l="l" t="t" r="r" b="b"/>
                <a:pathLst>
                  <a:path w="13811" h="4778" extrusionOk="0">
                    <a:moveTo>
                      <a:pt x="13776" y="1"/>
                    </a:moveTo>
                    <a:cubicBezTo>
                      <a:pt x="13699" y="1"/>
                      <a:pt x="13212" y="363"/>
                      <a:pt x="12482" y="857"/>
                    </a:cubicBezTo>
                    <a:cubicBezTo>
                      <a:pt x="11730" y="1384"/>
                      <a:pt x="10678" y="2060"/>
                      <a:pt x="9550" y="2587"/>
                    </a:cubicBezTo>
                    <a:cubicBezTo>
                      <a:pt x="8447" y="3138"/>
                      <a:pt x="7269" y="3564"/>
                      <a:pt x="6392" y="3790"/>
                    </a:cubicBezTo>
                    <a:cubicBezTo>
                      <a:pt x="5966" y="3890"/>
                      <a:pt x="5565" y="3965"/>
                      <a:pt x="5314" y="3990"/>
                    </a:cubicBezTo>
                    <a:cubicBezTo>
                      <a:pt x="5038" y="4040"/>
                      <a:pt x="4888" y="4065"/>
                      <a:pt x="4888" y="4065"/>
                    </a:cubicBezTo>
                    <a:cubicBezTo>
                      <a:pt x="4888" y="4065"/>
                      <a:pt x="4262" y="4166"/>
                      <a:pt x="3359" y="4266"/>
                    </a:cubicBezTo>
                    <a:cubicBezTo>
                      <a:pt x="2883" y="4291"/>
                      <a:pt x="2357" y="4341"/>
                      <a:pt x="1780" y="4341"/>
                    </a:cubicBezTo>
                    <a:cubicBezTo>
                      <a:pt x="1505" y="4316"/>
                      <a:pt x="1204" y="4316"/>
                      <a:pt x="928" y="4241"/>
                    </a:cubicBezTo>
                    <a:cubicBezTo>
                      <a:pt x="778" y="4216"/>
                      <a:pt x="652" y="4166"/>
                      <a:pt x="552" y="4116"/>
                    </a:cubicBezTo>
                    <a:cubicBezTo>
                      <a:pt x="452" y="4040"/>
                      <a:pt x="402" y="3965"/>
                      <a:pt x="377" y="3890"/>
                    </a:cubicBezTo>
                    <a:cubicBezTo>
                      <a:pt x="352" y="3689"/>
                      <a:pt x="577" y="3414"/>
                      <a:pt x="728" y="3188"/>
                    </a:cubicBezTo>
                    <a:cubicBezTo>
                      <a:pt x="853" y="3088"/>
                      <a:pt x="953" y="2988"/>
                      <a:pt x="1053" y="2887"/>
                    </a:cubicBezTo>
                    <a:cubicBezTo>
                      <a:pt x="1154" y="2787"/>
                      <a:pt x="1254" y="2687"/>
                      <a:pt x="1379" y="2587"/>
                    </a:cubicBezTo>
                    <a:cubicBezTo>
                      <a:pt x="1805" y="2211"/>
                      <a:pt x="2256" y="1910"/>
                      <a:pt x="2632" y="1659"/>
                    </a:cubicBezTo>
                    <a:cubicBezTo>
                      <a:pt x="3409" y="1133"/>
                      <a:pt x="3986" y="857"/>
                      <a:pt x="3961" y="807"/>
                    </a:cubicBezTo>
                    <a:cubicBezTo>
                      <a:pt x="3961" y="806"/>
                      <a:pt x="3959" y="805"/>
                      <a:pt x="3956" y="805"/>
                    </a:cubicBezTo>
                    <a:cubicBezTo>
                      <a:pt x="3900" y="805"/>
                      <a:pt x="3318" y="1032"/>
                      <a:pt x="2532" y="1484"/>
                    </a:cubicBezTo>
                    <a:cubicBezTo>
                      <a:pt x="2131" y="1710"/>
                      <a:pt x="1655" y="2010"/>
                      <a:pt x="1179" y="2361"/>
                    </a:cubicBezTo>
                    <a:cubicBezTo>
                      <a:pt x="1079" y="2461"/>
                      <a:pt x="953" y="2562"/>
                      <a:pt x="828" y="2637"/>
                    </a:cubicBezTo>
                    <a:cubicBezTo>
                      <a:pt x="728" y="2762"/>
                      <a:pt x="602" y="2862"/>
                      <a:pt x="502" y="2988"/>
                    </a:cubicBezTo>
                    <a:cubicBezTo>
                      <a:pt x="377" y="3088"/>
                      <a:pt x="277" y="3238"/>
                      <a:pt x="176" y="3364"/>
                    </a:cubicBezTo>
                    <a:cubicBezTo>
                      <a:pt x="101" y="3514"/>
                      <a:pt x="1" y="3689"/>
                      <a:pt x="26" y="3915"/>
                    </a:cubicBezTo>
                    <a:cubicBezTo>
                      <a:pt x="26" y="4141"/>
                      <a:pt x="176" y="4341"/>
                      <a:pt x="352" y="4441"/>
                    </a:cubicBezTo>
                    <a:cubicBezTo>
                      <a:pt x="502" y="4542"/>
                      <a:pt x="678" y="4592"/>
                      <a:pt x="828" y="4642"/>
                    </a:cubicBezTo>
                    <a:cubicBezTo>
                      <a:pt x="1154" y="4717"/>
                      <a:pt x="1454" y="4742"/>
                      <a:pt x="1755" y="4767"/>
                    </a:cubicBezTo>
                    <a:cubicBezTo>
                      <a:pt x="1931" y="4775"/>
                      <a:pt x="2103" y="4778"/>
                      <a:pt x="2270" y="4778"/>
                    </a:cubicBezTo>
                    <a:cubicBezTo>
                      <a:pt x="2673" y="4778"/>
                      <a:pt x="3048" y="4760"/>
                      <a:pt x="3384" y="4742"/>
                    </a:cubicBezTo>
                    <a:cubicBezTo>
                      <a:pt x="4337" y="4667"/>
                      <a:pt x="4963" y="4567"/>
                      <a:pt x="4963" y="4567"/>
                    </a:cubicBezTo>
                    <a:cubicBezTo>
                      <a:pt x="4963" y="4567"/>
                      <a:pt x="5114" y="4542"/>
                      <a:pt x="5389" y="4491"/>
                    </a:cubicBezTo>
                    <a:cubicBezTo>
                      <a:pt x="5665" y="4441"/>
                      <a:pt x="6041" y="4391"/>
                      <a:pt x="6517" y="4266"/>
                    </a:cubicBezTo>
                    <a:cubicBezTo>
                      <a:pt x="7444" y="3990"/>
                      <a:pt x="8622" y="3539"/>
                      <a:pt x="9725" y="2938"/>
                    </a:cubicBezTo>
                    <a:cubicBezTo>
                      <a:pt x="10853" y="2336"/>
                      <a:pt x="11881" y="1609"/>
                      <a:pt x="12607" y="1033"/>
                    </a:cubicBezTo>
                    <a:cubicBezTo>
                      <a:pt x="12983" y="732"/>
                      <a:pt x="13284" y="481"/>
                      <a:pt x="13485" y="306"/>
                    </a:cubicBezTo>
                    <a:cubicBezTo>
                      <a:pt x="13685" y="131"/>
                      <a:pt x="13810" y="5"/>
                      <a:pt x="13785" y="5"/>
                    </a:cubicBezTo>
                    <a:cubicBezTo>
                      <a:pt x="13784" y="2"/>
                      <a:pt x="13781" y="1"/>
                      <a:pt x="1377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281;p53">
                <a:extLst>
                  <a:ext uri="{FF2B5EF4-FFF2-40B4-BE49-F238E27FC236}">
                    <a16:creationId xmlns:a16="http://schemas.microsoft.com/office/drawing/2014/main" id="{9076C340-F81C-36BE-4E61-73BF9BCDCB15}"/>
                  </a:ext>
                </a:extLst>
              </p:cNvPr>
              <p:cNvSpPr/>
              <p:nvPr/>
            </p:nvSpPr>
            <p:spPr>
              <a:xfrm>
                <a:off x="4118575" y="4182675"/>
                <a:ext cx="302650" cy="142575"/>
              </a:xfrm>
              <a:custGeom>
                <a:avLst/>
                <a:gdLst/>
                <a:ahLst/>
                <a:cxnLst/>
                <a:rect l="l" t="t" r="r" b="b"/>
                <a:pathLst>
                  <a:path w="12106" h="5703" extrusionOk="0">
                    <a:moveTo>
                      <a:pt x="1225" y="0"/>
                    </a:moveTo>
                    <a:cubicBezTo>
                      <a:pt x="1015" y="0"/>
                      <a:pt x="802" y="27"/>
                      <a:pt x="577" y="114"/>
                    </a:cubicBezTo>
                    <a:cubicBezTo>
                      <a:pt x="427" y="164"/>
                      <a:pt x="251" y="264"/>
                      <a:pt x="151" y="439"/>
                    </a:cubicBezTo>
                    <a:cubicBezTo>
                      <a:pt x="25" y="590"/>
                      <a:pt x="0" y="790"/>
                      <a:pt x="0" y="941"/>
                    </a:cubicBezTo>
                    <a:cubicBezTo>
                      <a:pt x="25" y="1592"/>
                      <a:pt x="301" y="2144"/>
                      <a:pt x="577" y="2620"/>
                    </a:cubicBezTo>
                    <a:cubicBezTo>
                      <a:pt x="878" y="3096"/>
                      <a:pt x="1178" y="3497"/>
                      <a:pt x="1479" y="3823"/>
                    </a:cubicBezTo>
                    <a:cubicBezTo>
                      <a:pt x="2014" y="4480"/>
                      <a:pt x="2431" y="4877"/>
                      <a:pt x="2478" y="4877"/>
                    </a:cubicBezTo>
                    <a:cubicBezTo>
                      <a:pt x="2480" y="4877"/>
                      <a:pt x="2481" y="4876"/>
                      <a:pt x="2482" y="4876"/>
                    </a:cubicBezTo>
                    <a:cubicBezTo>
                      <a:pt x="2532" y="4850"/>
                      <a:pt x="2156" y="4399"/>
                      <a:pt x="1630" y="3698"/>
                    </a:cubicBezTo>
                    <a:cubicBezTo>
                      <a:pt x="1379" y="3372"/>
                      <a:pt x="1103" y="2946"/>
                      <a:pt x="853" y="2469"/>
                    </a:cubicBezTo>
                    <a:cubicBezTo>
                      <a:pt x="602" y="2018"/>
                      <a:pt x="376" y="1467"/>
                      <a:pt x="376" y="941"/>
                    </a:cubicBezTo>
                    <a:cubicBezTo>
                      <a:pt x="376" y="815"/>
                      <a:pt x="401" y="715"/>
                      <a:pt x="452" y="640"/>
                    </a:cubicBezTo>
                    <a:cubicBezTo>
                      <a:pt x="527" y="565"/>
                      <a:pt x="602" y="515"/>
                      <a:pt x="702" y="490"/>
                    </a:cubicBezTo>
                    <a:cubicBezTo>
                      <a:pt x="845" y="442"/>
                      <a:pt x="1008" y="424"/>
                      <a:pt x="1172" y="424"/>
                    </a:cubicBezTo>
                    <a:cubicBezTo>
                      <a:pt x="1267" y="424"/>
                      <a:pt x="1362" y="430"/>
                      <a:pt x="1454" y="439"/>
                    </a:cubicBezTo>
                    <a:cubicBezTo>
                      <a:pt x="1955" y="515"/>
                      <a:pt x="2457" y="640"/>
                      <a:pt x="2858" y="765"/>
                    </a:cubicBezTo>
                    <a:cubicBezTo>
                      <a:pt x="3660" y="1041"/>
                      <a:pt x="4211" y="1241"/>
                      <a:pt x="4211" y="1241"/>
                    </a:cubicBezTo>
                    <a:cubicBezTo>
                      <a:pt x="4211" y="1241"/>
                      <a:pt x="4737" y="1442"/>
                      <a:pt x="5539" y="1768"/>
                    </a:cubicBezTo>
                    <a:cubicBezTo>
                      <a:pt x="5740" y="1843"/>
                      <a:pt x="5965" y="1918"/>
                      <a:pt x="6191" y="2018"/>
                    </a:cubicBezTo>
                    <a:cubicBezTo>
                      <a:pt x="6417" y="2119"/>
                      <a:pt x="6667" y="2194"/>
                      <a:pt x="6918" y="2294"/>
                    </a:cubicBezTo>
                    <a:cubicBezTo>
                      <a:pt x="7168" y="2394"/>
                      <a:pt x="7444" y="2495"/>
                      <a:pt x="7695" y="2620"/>
                    </a:cubicBezTo>
                    <a:cubicBezTo>
                      <a:pt x="7945" y="2720"/>
                      <a:pt x="8221" y="2845"/>
                      <a:pt x="8472" y="2971"/>
                    </a:cubicBezTo>
                    <a:cubicBezTo>
                      <a:pt x="9499" y="3472"/>
                      <a:pt x="10452" y="4099"/>
                      <a:pt x="11103" y="4675"/>
                    </a:cubicBezTo>
                    <a:cubicBezTo>
                      <a:pt x="11254" y="4825"/>
                      <a:pt x="11404" y="4951"/>
                      <a:pt x="11529" y="5076"/>
                    </a:cubicBezTo>
                    <a:cubicBezTo>
                      <a:pt x="11655" y="5201"/>
                      <a:pt x="11730" y="5327"/>
                      <a:pt x="11830" y="5427"/>
                    </a:cubicBezTo>
                    <a:cubicBezTo>
                      <a:pt x="11980" y="5602"/>
                      <a:pt x="12081" y="5703"/>
                      <a:pt x="12106" y="5703"/>
                    </a:cubicBezTo>
                    <a:cubicBezTo>
                      <a:pt x="12106" y="5703"/>
                      <a:pt x="12056" y="5577"/>
                      <a:pt x="11905" y="5352"/>
                    </a:cubicBezTo>
                    <a:cubicBezTo>
                      <a:pt x="11830" y="5251"/>
                      <a:pt x="11755" y="5101"/>
                      <a:pt x="11655" y="4976"/>
                    </a:cubicBezTo>
                    <a:cubicBezTo>
                      <a:pt x="11529" y="4850"/>
                      <a:pt x="11379" y="4700"/>
                      <a:pt x="11229" y="4525"/>
                    </a:cubicBezTo>
                    <a:cubicBezTo>
                      <a:pt x="10627" y="3898"/>
                      <a:pt x="9675" y="3196"/>
                      <a:pt x="8647" y="2645"/>
                    </a:cubicBezTo>
                    <a:cubicBezTo>
                      <a:pt x="8371" y="2520"/>
                      <a:pt x="8121" y="2369"/>
                      <a:pt x="7870" y="2244"/>
                    </a:cubicBezTo>
                    <a:cubicBezTo>
                      <a:pt x="7594" y="2119"/>
                      <a:pt x="7344" y="1993"/>
                      <a:pt x="7093" y="1893"/>
                    </a:cubicBezTo>
                    <a:cubicBezTo>
                      <a:pt x="6843" y="1793"/>
                      <a:pt x="6592" y="1693"/>
                      <a:pt x="6366" y="1592"/>
                    </a:cubicBezTo>
                    <a:cubicBezTo>
                      <a:pt x="6141" y="1492"/>
                      <a:pt x="5940" y="1392"/>
                      <a:pt x="5740" y="1317"/>
                    </a:cubicBezTo>
                    <a:cubicBezTo>
                      <a:pt x="4938" y="966"/>
                      <a:pt x="4386" y="765"/>
                      <a:pt x="4386" y="765"/>
                    </a:cubicBezTo>
                    <a:cubicBezTo>
                      <a:pt x="4386" y="765"/>
                      <a:pt x="3835" y="540"/>
                      <a:pt x="2983" y="314"/>
                    </a:cubicBezTo>
                    <a:cubicBezTo>
                      <a:pt x="2557" y="189"/>
                      <a:pt x="2056" y="63"/>
                      <a:pt x="1504" y="13"/>
                    </a:cubicBezTo>
                    <a:cubicBezTo>
                      <a:pt x="1411" y="6"/>
                      <a:pt x="1318" y="0"/>
                      <a:pt x="122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282;p53">
                <a:extLst>
                  <a:ext uri="{FF2B5EF4-FFF2-40B4-BE49-F238E27FC236}">
                    <a16:creationId xmlns:a16="http://schemas.microsoft.com/office/drawing/2014/main" id="{FDFB4724-B0EB-49AA-69CE-3CF1AD93E3A8}"/>
                  </a:ext>
                </a:extLst>
              </p:cNvPr>
              <p:cNvSpPr/>
              <p:nvPr/>
            </p:nvSpPr>
            <p:spPr>
              <a:xfrm>
                <a:off x="3825975" y="4241900"/>
                <a:ext cx="763175" cy="401125"/>
              </a:xfrm>
              <a:custGeom>
                <a:avLst/>
                <a:gdLst/>
                <a:ahLst/>
                <a:cxnLst/>
                <a:rect l="l" t="t" r="r" b="b"/>
                <a:pathLst>
                  <a:path w="30527" h="16045" extrusionOk="0">
                    <a:moveTo>
                      <a:pt x="28847" y="0"/>
                    </a:moveTo>
                    <a:cubicBezTo>
                      <a:pt x="28822" y="2030"/>
                      <a:pt x="28421" y="4436"/>
                      <a:pt x="26842" y="4737"/>
                    </a:cubicBezTo>
                    <a:cubicBezTo>
                      <a:pt x="26749" y="4755"/>
                      <a:pt x="26659" y="4763"/>
                      <a:pt x="26573" y="4763"/>
                    </a:cubicBezTo>
                    <a:cubicBezTo>
                      <a:pt x="25289" y="4763"/>
                      <a:pt x="24748" y="2909"/>
                      <a:pt x="24537" y="1078"/>
                    </a:cubicBezTo>
                    <a:lnTo>
                      <a:pt x="23033" y="2030"/>
                    </a:lnTo>
                    <a:cubicBezTo>
                      <a:pt x="23033" y="2030"/>
                      <a:pt x="22882" y="1930"/>
                      <a:pt x="22582" y="1780"/>
                    </a:cubicBezTo>
                    <a:lnTo>
                      <a:pt x="22582" y="1780"/>
                    </a:lnTo>
                    <a:cubicBezTo>
                      <a:pt x="23459" y="2782"/>
                      <a:pt x="24186" y="4111"/>
                      <a:pt x="23910" y="5765"/>
                    </a:cubicBezTo>
                    <a:cubicBezTo>
                      <a:pt x="23315" y="9333"/>
                      <a:pt x="16329" y="13015"/>
                      <a:pt x="13564" y="13015"/>
                    </a:cubicBezTo>
                    <a:cubicBezTo>
                      <a:pt x="13416" y="13015"/>
                      <a:pt x="13280" y="13004"/>
                      <a:pt x="13158" y="12983"/>
                    </a:cubicBezTo>
                    <a:cubicBezTo>
                      <a:pt x="10752" y="12557"/>
                      <a:pt x="13785" y="10677"/>
                      <a:pt x="13785" y="10677"/>
                    </a:cubicBezTo>
                    <a:lnTo>
                      <a:pt x="13785" y="10677"/>
                    </a:lnTo>
                    <a:cubicBezTo>
                      <a:pt x="12785" y="10797"/>
                      <a:pt x="11783" y="10852"/>
                      <a:pt x="10806" y="10852"/>
                    </a:cubicBezTo>
                    <a:cubicBezTo>
                      <a:pt x="5851" y="10852"/>
                      <a:pt x="1529" y="9436"/>
                      <a:pt x="1404" y="7845"/>
                    </a:cubicBezTo>
                    <a:cubicBezTo>
                      <a:pt x="1379" y="7745"/>
                      <a:pt x="1404" y="7669"/>
                      <a:pt x="1454" y="7569"/>
                    </a:cubicBezTo>
                    <a:lnTo>
                      <a:pt x="1454" y="7569"/>
                    </a:lnTo>
                    <a:cubicBezTo>
                      <a:pt x="551" y="8096"/>
                      <a:pt x="0" y="8847"/>
                      <a:pt x="301" y="9900"/>
                    </a:cubicBezTo>
                    <a:cubicBezTo>
                      <a:pt x="935" y="12003"/>
                      <a:pt x="4757" y="12451"/>
                      <a:pt x="7892" y="12451"/>
                    </a:cubicBezTo>
                    <a:cubicBezTo>
                      <a:pt x="10212" y="12451"/>
                      <a:pt x="12155" y="12206"/>
                      <a:pt x="12156" y="12206"/>
                    </a:cubicBezTo>
                    <a:lnTo>
                      <a:pt x="12156" y="12206"/>
                    </a:lnTo>
                    <a:cubicBezTo>
                      <a:pt x="12155" y="12206"/>
                      <a:pt x="4928" y="16045"/>
                      <a:pt x="9618" y="16045"/>
                    </a:cubicBezTo>
                    <a:cubicBezTo>
                      <a:pt x="9998" y="16045"/>
                      <a:pt x="10456" y="16020"/>
                      <a:pt x="11003" y="15965"/>
                    </a:cubicBezTo>
                    <a:cubicBezTo>
                      <a:pt x="18547" y="15213"/>
                      <a:pt x="21755" y="12456"/>
                      <a:pt x="24010" y="8547"/>
                    </a:cubicBezTo>
                    <a:lnTo>
                      <a:pt x="30025" y="6241"/>
                    </a:lnTo>
                    <a:cubicBezTo>
                      <a:pt x="30025" y="6241"/>
                      <a:pt x="30527" y="1780"/>
                      <a:pt x="28847"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283;p53">
                <a:extLst>
                  <a:ext uri="{FF2B5EF4-FFF2-40B4-BE49-F238E27FC236}">
                    <a16:creationId xmlns:a16="http://schemas.microsoft.com/office/drawing/2014/main" id="{55B6D5D7-8F0B-4FD9-20F7-EF1DC996567E}"/>
                  </a:ext>
                </a:extLst>
              </p:cNvPr>
              <p:cNvSpPr/>
              <p:nvPr/>
            </p:nvSpPr>
            <p:spPr>
              <a:xfrm>
                <a:off x="3808425" y="4335875"/>
                <a:ext cx="275700" cy="64575"/>
              </a:xfrm>
              <a:custGeom>
                <a:avLst/>
                <a:gdLst/>
                <a:ahLst/>
                <a:cxnLst/>
                <a:rect l="l" t="t" r="r" b="b"/>
                <a:pathLst>
                  <a:path w="11028" h="2583" extrusionOk="0">
                    <a:moveTo>
                      <a:pt x="727" y="1"/>
                    </a:moveTo>
                    <a:cubicBezTo>
                      <a:pt x="502" y="226"/>
                      <a:pt x="351" y="452"/>
                      <a:pt x="301" y="753"/>
                    </a:cubicBezTo>
                    <a:cubicBezTo>
                      <a:pt x="0" y="2181"/>
                      <a:pt x="3534" y="2507"/>
                      <a:pt x="5765" y="2582"/>
                    </a:cubicBezTo>
                    <a:cubicBezTo>
                      <a:pt x="7686" y="2373"/>
                      <a:pt x="9817" y="2356"/>
                      <a:pt x="10676" y="2356"/>
                    </a:cubicBezTo>
                    <a:cubicBezTo>
                      <a:pt x="10848" y="2356"/>
                      <a:pt x="10969" y="2357"/>
                      <a:pt x="11028" y="2357"/>
                    </a:cubicBezTo>
                    <a:cubicBezTo>
                      <a:pt x="10577" y="2357"/>
                      <a:pt x="6692" y="2231"/>
                      <a:pt x="2482" y="878"/>
                    </a:cubicBezTo>
                    <a:cubicBezTo>
                      <a:pt x="1579" y="577"/>
                      <a:pt x="1053" y="276"/>
                      <a:pt x="72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284;p53">
                <a:extLst>
                  <a:ext uri="{FF2B5EF4-FFF2-40B4-BE49-F238E27FC236}">
                    <a16:creationId xmlns:a16="http://schemas.microsoft.com/office/drawing/2014/main" id="{FD27DDAE-9939-95D8-470C-B99F29B09C3F}"/>
                  </a:ext>
                </a:extLst>
              </p:cNvPr>
              <p:cNvSpPr/>
              <p:nvPr/>
            </p:nvSpPr>
            <p:spPr>
              <a:xfrm>
                <a:off x="4084100" y="4394775"/>
                <a:ext cx="1300" cy="25"/>
              </a:xfrm>
              <a:custGeom>
                <a:avLst/>
                <a:gdLst/>
                <a:ahLst/>
                <a:cxnLst/>
                <a:rect l="l" t="t" r="r" b="b"/>
                <a:pathLst>
                  <a:path w="52" h="1" extrusionOk="0">
                    <a:moveTo>
                      <a:pt x="1" y="1"/>
                    </a:moveTo>
                    <a:cubicBezTo>
                      <a:pt x="26" y="1"/>
                      <a:pt x="51" y="1"/>
                      <a:pt x="51" y="1"/>
                    </a:cubicBezTo>
                    <a:cubicBezTo>
                      <a:pt x="51" y="1"/>
                      <a:pt x="26" y="1"/>
                      <a:pt x="1" y="1"/>
                    </a:cubicBezTo>
                    <a:close/>
                  </a:path>
                </a:pathLst>
              </a:custGeom>
              <a:solidFill>
                <a:srgbClr val="FFBA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285;p53">
                <a:extLst>
                  <a:ext uri="{FF2B5EF4-FFF2-40B4-BE49-F238E27FC236}">
                    <a16:creationId xmlns:a16="http://schemas.microsoft.com/office/drawing/2014/main" id="{68702312-1123-977E-783D-0CD1DEBD9D26}"/>
                  </a:ext>
                </a:extLst>
              </p:cNvPr>
              <p:cNvSpPr/>
              <p:nvPr/>
            </p:nvSpPr>
            <p:spPr>
              <a:xfrm>
                <a:off x="3776475" y="2623475"/>
                <a:ext cx="365925" cy="750350"/>
              </a:xfrm>
              <a:custGeom>
                <a:avLst/>
                <a:gdLst/>
                <a:ahLst/>
                <a:cxnLst/>
                <a:rect l="l" t="t" r="r" b="b"/>
                <a:pathLst>
                  <a:path w="14637" h="30014" extrusionOk="0">
                    <a:moveTo>
                      <a:pt x="13760" y="0"/>
                    </a:moveTo>
                    <a:cubicBezTo>
                      <a:pt x="13584" y="401"/>
                      <a:pt x="12532" y="501"/>
                      <a:pt x="12156" y="677"/>
                    </a:cubicBezTo>
                    <a:cubicBezTo>
                      <a:pt x="11253" y="1078"/>
                      <a:pt x="10501" y="1654"/>
                      <a:pt x="9524" y="1880"/>
                    </a:cubicBezTo>
                    <a:cubicBezTo>
                      <a:pt x="6842" y="2481"/>
                      <a:pt x="4136" y="3108"/>
                      <a:pt x="1454" y="3734"/>
                    </a:cubicBezTo>
                    <a:cubicBezTo>
                      <a:pt x="1579" y="4912"/>
                      <a:pt x="1604" y="6140"/>
                      <a:pt x="1805" y="7318"/>
                    </a:cubicBezTo>
                    <a:cubicBezTo>
                      <a:pt x="2030" y="8546"/>
                      <a:pt x="2331" y="9724"/>
                      <a:pt x="1955" y="10978"/>
                    </a:cubicBezTo>
                    <a:cubicBezTo>
                      <a:pt x="1654" y="12005"/>
                      <a:pt x="953" y="12381"/>
                      <a:pt x="401" y="13183"/>
                    </a:cubicBezTo>
                    <a:cubicBezTo>
                      <a:pt x="0" y="13785"/>
                      <a:pt x="125" y="14687"/>
                      <a:pt x="451" y="15589"/>
                    </a:cubicBezTo>
                    <a:cubicBezTo>
                      <a:pt x="552" y="19599"/>
                      <a:pt x="902" y="28672"/>
                      <a:pt x="1880" y="29900"/>
                    </a:cubicBezTo>
                    <a:cubicBezTo>
                      <a:pt x="1942" y="29977"/>
                      <a:pt x="2027" y="30014"/>
                      <a:pt x="2133" y="30014"/>
                    </a:cubicBezTo>
                    <a:cubicBezTo>
                      <a:pt x="4164" y="30014"/>
                      <a:pt x="13805" y="16518"/>
                      <a:pt x="14186" y="14637"/>
                    </a:cubicBezTo>
                    <a:cubicBezTo>
                      <a:pt x="14211" y="14536"/>
                      <a:pt x="14186" y="14461"/>
                      <a:pt x="14161" y="14361"/>
                    </a:cubicBezTo>
                    <a:cubicBezTo>
                      <a:pt x="14186" y="14286"/>
                      <a:pt x="14236" y="14211"/>
                      <a:pt x="14261" y="14110"/>
                    </a:cubicBezTo>
                    <a:cubicBezTo>
                      <a:pt x="14637" y="13183"/>
                      <a:pt x="13910" y="11178"/>
                      <a:pt x="13735" y="10176"/>
                    </a:cubicBezTo>
                    <a:cubicBezTo>
                      <a:pt x="13509" y="8597"/>
                      <a:pt x="13283" y="7018"/>
                      <a:pt x="13359" y="5439"/>
                    </a:cubicBezTo>
                    <a:cubicBezTo>
                      <a:pt x="13434" y="3759"/>
                      <a:pt x="13183" y="1379"/>
                      <a:pt x="13760" y="0"/>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286;p53">
                <a:extLst>
                  <a:ext uri="{FF2B5EF4-FFF2-40B4-BE49-F238E27FC236}">
                    <a16:creationId xmlns:a16="http://schemas.microsoft.com/office/drawing/2014/main" id="{BFAD0C8D-B9F1-0BDB-CB87-E1DD85A996B2}"/>
                  </a:ext>
                </a:extLst>
              </p:cNvPr>
              <p:cNvSpPr/>
              <p:nvPr/>
            </p:nvSpPr>
            <p:spPr>
              <a:xfrm>
                <a:off x="3807800" y="2700525"/>
                <a:ext cx="5025" cy="17575"/>
              </a:xfrm>
              <a:custGeom>
                <a:avLst/>
                <a:gdLst/>
                <a:ahLst/>
                <a:cxnLst/>
                <a:rect l="l" t="t" r="r" b="b"/>
                <a:pathLst>
                  <a:path w="201" h="703" extrusionOk="0">
                    <a:moveTo>
                      <a:pt x="126" y="1"/>
                    </a:moveTo>
                    <a:lnTo>
                      <a:pt x="0" y="703"/>
                    </a:lnTo>
                    <a:cubicBezTo>
                      <a:pt x="50" y="677"/>
                      <a:pt x="126" y="677"/>
                      <a:pt x="201" y="652"/>
                    </a:cubicBezTo>
                    <a:cubicBezTo>
                      <a:pt x="176" y="427"/>
                      <a:pt x="151" y="226"/>
                      <a:pt x="126" y="1"/>
                    </a:cubicBezTo>
                    <a:close/>
                  </a:path>
                </a:pathLst>
              </a:custGeom>
              <a:solidFill>
                <a:srgbClr val="FFBA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287;p53">
                <a:extLst>
                  <a:ext uri="{FF2B5EF4-FFF2-40B4-BE49-F238E27FC236}">
                    <a16:creationId xmlns:a16="http://schemas.microsoft.com/office/drawing/2014/main" id="{707182F7-A4A6-80BD-8C1B-5F05552349EF}"/>
                  </a:ext>
                </a:extLst>
              </p:cNvPr>
              <p:cNvSpPr/>
              <p:nvPr/>
            </p:nvSpPr>
            <p:spPr>
              <a:xfrm>
                <a:off x="3776475" y="2623475"/>
                <a:ext cx="365925" cy="750350"/>
              </a:xfrm>
              <a:custGeom>
                <a:avLst/>
                <a:gdLst/>
                <a:ahLst/>
                <a:cxnLst/>
                <a:rect l="l" t="t" r="r" b="b"/>
                <a:pathLst>
                  <a:path w="14637" h="30014" extrusionOk="0">
                    <a:moveTo>
                      <a:pt x="13760" y="0"/>
                    </a:moveTo>
                    <a:cubicBezTo>
                      <a:pt x="13584" y="401"/>
                      <a:pt x="12532" y="501"/>
                      <a:pt x="12156" y="677"/>
                    </a:cubicBezTo>
                    <a:cubicBezTo>
                      <a:pt x="11253" y="1078"/>
                      <a:pt x="10501" y="1654"/>
                      <a:pt x="9524" y="1880"/>
                    </a:cubicBezTo>
                    <a:cubicBezTo>
                      <a:pt x="6842" y="2481"/>
                      <a:pt x="4136" y="3108"/>
                      <a:pt x="1454" y="3734"/>
                    </a:cubicBezTo>
                    <a:cubicBezTo>
                      <a:pt x="1529" y="4486"/>
                      <a:pt x="1579" y="5263"/>
                      <a:pt x="1654" y="6015"/>
                    </a:cubicBezTo>
                    <a:cubicBezTo>
                      <a:pt x="1654" y="6065"/>
                      <a:pt x="1654" y="6140"/>
                      <a:pt x="1654" y="6216"/>
                    </a:cubicBezTo>
                    <a:cubicBezTo>
                      <a:pt x="1679" y="6391"/>
                      <a:pt x="1704" y="6567"/>
                      <a:pt x="1729" y="6742"/>
                    </a:cubicBezTo>
                    <a:cubicBezTo>
                      <a:pt x="1729" y="6817"/>
                      <a:pt x="1755" y="6892"/>
                      <a:pt x="1755" y="6968"/>
                    </a:cubicBezTo>
                    <a:cubicBezTo>
                      <a:pt x="4238" y="6888"/>
                      <a:pt x="7086" y="6495"/>
                      <a:pt x="8955" y="6495"/>
                    </a:cubicBezTo>
                    <a:cubicBezTo>
                      <a:pt x="10028" y="6495"/>
                      <a:pt x="10779" y="6624"/>
                      <a:pt x="10953" y="7018"/>
                    </a:cubicBezTo>
                    <a:cubicBezTo>
                      <a:pt x="11780" y="8897"/>
                      <a:pt x="11579" y="17243"/>
                      <a:pt x="6141" y="18622"/>
                    </a:cubicBezTo>
                    <a:cubicBezTo>
                      <a:pt x="5826" y="18700"/>
                      <a:pt x="5528" y="18737"/>
                      <a:pt x="5244" y="18737"/>
                    </a:cubicBezTo>
                    <a:cubicBezTo>
                      <a:pt x="3270" y="18737"/>
                      <a:pt x="2042" y="16948"/>
                      <a:pt x="1429" y="15063"/>
                    </a:cubicBezTo>
                    <a:cubicBezTo>
                      <a:pt x="1253" y="14587"/>
                      <a:pt x="1128" y="13108"/>
                      <a:pt x="752" y="12732"/>
                    </a:cubicBezTo>
                    <a:cubicBezTo>
                      <a:pt x="627" y="12882"/>
                      <a:pt x="526" y="13008"/>
                      <a:pt x="401" y="13183"/>
                    </a:cubicBezTo>
                    <a:cubicBezTo>
                      <a:pt x="0" y="13785"/>
                      <a:pt x="125" y="14687"/>
                      <a:pt x="451" y="15589"/>
                    </a:cubicBezTo>
                    <a:cubicBezTo>
                      <a:pt x="501" y="17419"/>
                      <a:pt x="602" y="20276"/>
                      <a:pt x="777" y="22983"/>
                    </a:cubicBezTo>
                    <a:cubicBezTo>
                      <a:pt x="978" y="22757"/>
                      <a:pt x="1228" y="22532"/>
                      <a:pt x="1554" y="22406"/>
                    </a:cubicBezTo>
                    <a:cubicBezTo>
                      <a:pt x="1934" y="22231"/>
                      <a:pt x="2344" y="22145"/>
                      <a:pt x="2752" y="22145"/>
                    </a:cubicBezTo>
                    <a:cubicBezTo>
                      <a:pt x="3739" y="22145"/>
                      <a:pt x="4709" y="22651"/>
                      <a:pt x="5188" y="23609"/>
                    </a:cubicBezTo>
                    <a:cubicBezTo>
                      <a:pt x="6441" y="26065"/>
                      <a:pt x="3333" y="27895"/>
                      <a:pt x="1729" y="29674"/>
                    </a:cubicBezTo>
                    <a:cubicBezTo>
                      <a:pt x="1780" y="29750"/>
                      <a:pt x="1830" y="29825"/>
                      <a:pt x="1880" y="29900"/>
                    </a:cubicBezTo>
                    <a:cubicBezTo>
                      <a:pt x="1942" y="29977"/>
                      <a:pt x="2027" y="30014"/>
                      <a:pt x="2133" y="30014"/>
                    </a:cubicBezTo>
                    <a:cubicBezTo>
                      <a:pt x="4164" y="30014"/>
                      <a:pt x="13805" y="16518"/>
                      <a:pt x="14186" y="14637"/>
                    </a:cubicBezTo>
                    <a:cubicBezTo>
                      <a:pt x="14211" y="14536"/>
                      <a:pt x="14186" y="14461"/>
                      <a:pt x="14161" y="14361"/>
                    </a:cubicBezTo>
                    <a:cubicBezTo>
                      <a:pt x="14186" y="14286"/>
                      <a:pt x="14236" y="14211"/>
                      <a:pt x="14261" y="14110"/>
                    </a:cubicBezTo>
                    <a:cubicBezTo>
                      <a:pt x="14637" y="13183"/>
                      <a:pt x="13910" y="11178"/>
                      <a:pt x="13735" y="10176"/>
                    </a:cubicBezTo>
                    <a:cubicBezTo>
                      <a:pt x="13509" y="8597"/>
                      <a:pt x="13283" y="7018"/>
                      <a:pt x="13359" y="5439"/>
                    </a:cubicBezTo>
                    <a:cubicBezTo>
                      <a:pt x="13434" y="3759"/>
                      <a:pt x="13183" y="1379"/>
                      <a:pt x="13760"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288;p53">
                <a:extLst>
                  <a:ext uri="{FF2B5EF4-FFF2-40B4-BE49-F238E27FC236}">
                    <a16:creationId xmlns:a16="http://schemas.microsoft.com/office/drawing/2014/main" id="{D197CFD8-46DB-F003-10D7-C2652709E543}"/>
                  </a:ext>
                </a:extLst>
              </p:cNvPr>
              <p:cNvSpPr/>
              <p:nvPr/>
            </p:nvSpPr>
            <p:spPr>
              <a:xfrm>
                <a:off x="2810875" y="1659925"/>
                <a:ext cx="426150" cy="609575"/>
              </a:xfrm>
              <a:custGeom>
                <a:avLst/>
                <a:gdLst/>
                <a:ahLst/>
                <a:cxnLst/>
                <a:rect l="l" t="t" r="r" b="b"/>
                <a:pathLst>
                  <a:path w="17046" h="24383" extrusionOk="0">
                    <a:moveTo>
                      <a:pt x="9429" y="0"/>
                    </a:moveTo>
                    <a:cubicBezTo>
                      <a:pt x="8378" y="0"/>
                      <a:pt x="7166" y="354"/>
                      <a:pt x="5792" y="1274"/>
                    </a:cubicBezTo>
                    <a:cubicBezTo>
                      <a:pt x="0" y="5127"/>
                      <a:pt x="3965" y="24383"/>
                      <a:pt x="9944" y="24383"/>
                    </a:cubicBezTo>
                    <a:cubicBezTo>
                      <a:pt x="10071" y="24383"/>
                      <a:pt x="10199" y="24374"/>
                      <a:pt x="10328" y="24357"/>
                    </a:cubicBezTo>
                    <a:cubicBezTo>
                      <a:pt x="16519" y="23504"/>
                      <a:pt x="17045" y="4607"/>
                      <a:pt x="14614" y="3855"/>
                    </a:cubicBezTo>
                    <a:cubicBezTo>
                      <a:pt x="14614" y="3855"/>
                      <a:pt x="12901" y="0"/>
                      <a:pt x="9429" y="0"/>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289;p53">
                <a:extLst>
                  <a:ext uri="{FF2B5EF4-FFF2-40B4-BE49-F238E27FC236}">
                    <a16:creationId xmlns:a16="http://schemas.microsoft.com/office/drawing/2014/main" id="{B817C5C9-7491-5559-BDC3-047E674E8793}"/>
                  </a:ext>
                </a:extLst>
              </p:cNvPr>
              <p:cNvSpPr/>
              <p:nvPr/>
            </p:nvSpPr>
            <p:spPr>
              <a:xfrm>
                <a:off x="2906150" y="1788850"/>
                <a:ext cx="170450" cy="365975"/>
              </a:xfrm>
              <a:custGeom>
                <a:avLst/>
                <a:gdLst/>
                <a:ahLst/>
                <a:cxnLst/>
                <a:rect l="l" t="t" r="r" b="b"/>
                <a:pathLst>
                  <a:path w="6818" h="14639" extrusionOk="0">
                    <a:moveTo>
                      <a:pt x="1752" y="1"/>
                    </a:moveTo>
                    <a:cubicBezTo>
                      <a:pt x="1655" y="1"/>
                      <a:pt x="1564" y="33"/>
                      <a:pt x="1480" y="102"/>
                    </a:cubicBezTo>
                    <a:cubicBezTo>
                      <a:pt x="1" y="1330"/>
                      <a:pt x="1154" y="10829"/>
                      <a:pt x="4061" y="14638"/>
                    </a:cubicBezTo>
                    <a:cubicBezTo>
                      <a:pt x="4061" y="14638"/>
                      <a:pt x="4541" y="9087"/>
                      <a:pt x="6282" y="9087"/>
                    </a:cubicBezTo>
                    <a:cubicBezTo>
                      <a:pt x="6449" y="9087"/>
                      <a:pt x="6627" y="9138"/>
                      <a:pt x="6818" y="9250"/>
                    </a:cubicBezTo>
                    <a:cubicBezTo>
                      <a:pt x="6818" y="9250"/>
                      <a:pt x="3400" y="1"/>
                      <a:pt x="1752"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290;p53">
                <a:extLst>
                  <a:ext uri="{FF2B5EF4-FFF2-40B4-BE49-F238E27FC236}">
                    <a16:creationId xmlns:a16="http://schemas.microsoft.com/office/drawing/2014/main" id="{27E62CD7-169C-A0DC-4719-3EA5B1B23596}"/>
                  </a:ext>
                </a:extLst>
              </p:cNvPr>
              <p:cNvSpPr/>
              <p:nvPr/>
            </p:nvSpPr>
            <p:spPr>
              <a:xfrm>
                <a:off x="2940000" y="1791225"/>
                <a:ext cx="159175" cy="340400"/>
              </a:xfrm>
              <a:custGeom>
                <a:avLst/>
                <a:gdLst/>
                <a:ahLst/>
                <a:cxnLst/>
                <a:rect l="l" t="t" r="r" b="b"/>
                <a:pathLst>
                  <a:path w="6367" h="13616" extrusionOk="0">
                    <a:moveTo>
                      <a:pt x="143" y="0"/>
                    </a:moveTo>
                    <a:cubicBezTo>
                      <a:pt x="134" y="0"/>
                      <a:pt x="129" y="3"/>
                      <a:pt x="126" y="7"/>
                    </a:cubicBezTo>
                    <a:cubicBezTo>
                      <a:pt x="0" y="157"/>
                      <a:pt x="1379" y="1485"/>
                      <a:pt x="2406" y="3064"/>
                    </a:cubicBezTo>
                    <a:cubicBezTo>
                      <a:pt x="2682" y="3440"/>
                      <a:pt x="2883" y="3866"/>
                      <a:pt x="3108" y="4242"/>
                    </a:cubicBezTo>
                    <a:cubicBezTo>
                      <a:pt x="3208" y="4418"/>
                      <a:pt x="3334" y="4593"/>
                      <a:pt x="3409" y="4769"/>
                    </a:cubicBezTo>
                    <a:cubicBezTo>
                      <a:pt x="3509" y="4969"/>
                      <a:pt x="3584" y="5119"/>
                      <a:pt x="3634" y="5295"/>
                    </a:cubicBezTo>
                    <a:cubicBezTo>
                      <a:pt x="3910" y="5921"/>
                      <a:pt x="4086" y="6348"/>
                      <a:pt x="4086" y="6348"/>
                    </a:cubicBezTo>
                    <a:cubicBezTo>
                      <a:pt x="4086" y="6348"/>
                      <a:pt x="4261" y="6774"/>
                      <a:pt x="4512" y="7425"/>
                    </a:cubicBezTo>
                    <a:cubicBezTo>
                      <a:pt x="4587" y="7601"/>
                      <a:pt x="4662" y="7776"/>
                      <a:pt x="4737" y="7952"/>
                    </a:cubicBezTo>
                    <a:cubicBezTo>
                      <a:pt x="4787" y="8152"/>
                      <a:pt x="4837" y="8353"/>
                      <a:pt x="4913" y="8553"/>
                    </a:cubicBezTo>
                    <a:cubicBezTo>
                      <a:pt x="5013" y="8979"/>
                      <a:pt x="5188" y="9430"/>
                      <a:pt x="5289" y="9906"/>
                    </a:cubicBezTo>
                    <a:cubicBezTo>
                      <a:pt x="5737" y="11724"/>
                      <a:pt x="6012" y="13616"/>
                      <a:pt x="6187" y="13616"/>
                    </a:cubicBezTo>
                    <a:cubicBezTo>
                      <a:pt x="6189" y="13616"/>
                      <a:pt x="6190" y="13616"/>
                      <a:pt x="6191" y="13616"/>
                    </a:cubicBezTo>
                    <a:cubicBezTo>
                      <a:pt x="6341" y="13616"/>
                      <a:pt x="6366" y="11686"/>
                      <a:pt x="6116" y="9731"/>
                    </a:cubicBezTo>
                    <a:cubicBezTo>
                      <a:pt x="6040" y="9255"/>
                      <a:pt x="5940" y="8779"/>
                      <a:pt x="5840" y="8328"/>
                    </a:cubicBezTo>
                    <a:cubicBezTo>
                      <a:pt x="5815" y="8102"/>
                      <a:pt x="5765" y="7876"/>
                      <a:pt x="5715" y="7676"/>
                    </a:cubicBezTo>
                    <a:cubicBezTo>
                      <a:pt x="5665" y="7475"/>
                      <a:pt x="5614" y="7275"/>
                      <a:pt x="5564" y="7099"/>
                    </a:cubicBezTo>
                    <a:cubicBezTo>
                      <a:pt x="5339" y="6373"/>
                      <a:pt x="5188" y="5896"/>
                      <a:pt x="5188" y="5896"/>
                    </a:cubicBezTo>
                    <a:cubicBezTo>
                      <a:pt x="5188" y="5896"/>
                      <a:pt x="4963" y="5470"/>
                      <a:pt x="4612" y="4794"/>
                    </a:cubicBezTo>
                    <a:cubicBezTo>
                      <a:pt x="4512" y="4643"/>
                      <a:pt x="4436" y="4468"/>
                      <a:pt x="4336" y="4267"/>
                    </a:cubicBezTo>
                    <a:cubicBezTo>
                      <a:pt x="4211" y="4092"/>
                      <a:pt x="4060" y="3916"/>
                      <a:pt x="3935" y="3716"/>
                    </a:cubicBezTo>
                    <a:cubicBezTo>
                      <a:pt x="3659" y="3340"/>
                      <a:pt x="3409" y="2939"/>
                      <a:pt x="3083" y="2563"/>
                    </a:cubicBezTo>
                    <a:cubicBezTo>
                      <a:pt x="1858" y="1098"/>
                      <a:pt x="333" y="0"/>
                      <a:pt x="1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291;p53">
                <a:extLst>
                  <a:ext uri="{FF2B5EF4-FFF2-40B4-BE49-F238E27FC236}">
                    <a16:creationId xmlns:a16="http://schemas.microsoft.com/office/drawing/2014/main" id="{DE75DF38-500F-4607-1E8C-26DAB3DA8489}"/>
                  </a:ext>
                </a:extLst>
              </p:cNvPr>
              <p:cNvSpPr/>
              <p:nvPr/>
            </p:nvSpPr>
            <p:spPr>
              <a:xfrm>
                <a:off x="3000150" y="2013050"/>
                <a:ext cx="77100" cy="164375"/>
              </a:xfrm>
              <a:custGeom>
                <a:avLst/>
                <a:gdLst/>
                <a:ahLst/>
                <a:cxnLst/>
                <a:rect l="l" t="t" r="r" b="b"/>
                <a:pathLst>
                  <a:path w="3084" h="6575" extrusionOk="0">
                    <a:moveTo>
                      <a:pt x="2512" y="1"/>
                    </a:moveTo>
                    <a:cubicBezTo>
                      <a:pt x="2486" y="1"/>
                      <a:pt x="2459" y="2"/>
                      <a:pt x="2431" y="6"/>
                    </a:cubicBezTo>
                    <a:cubicBezTo>
                      <a:pt x="2416" y="5"/>
                      <a:pt x="2401" y="5"/>
                      <a:pt x="2385" y="5"/>
                    </a:cubicBezTo>
                    <a:cubicBezTo>
                      <a:pt x="1943" y="5"/>
                      <a:pt x="1418" y="346"/>
                      <a:pt x="1103" y="758"/>
                    </a:cubicBezTo>
                    <a:cubicBezTo>
                      <a:pt x="777" y="1184"/>
                      <a:pt x="552" y="1660"/>
                      <a:pt x="401" y="2011"/>
                    </a:cubicBezTo>
                    <a:cubicBezTo>
                      <a:pt x="251" y="2362"/>
                      <a:pt x="176" y="2612"/>
                      <a:pt x="176" y="2612"/>
                    </a:cubicBezTo>
                    <a:cubicBezTo>
                      <a:pt x="176" y="2612"/>
                      <a:pt x="0" y="3615"/>
                      <a:pt x="50" y="4617"/>
                    </a:cubicBezTo>
                    <a:cubicBezTo>
                      <a:pt x="50" y="5596"/>
                      <a:pt x="385" y="6574"/>
                      <a:pt x="541" y="6574"/>
                    </a:cubicBezTo>
                    <a:cubicBezTo>
                      <a:pt x="544" y="6574"/>
                      <a:pt x="548" y="6574"/>
                      <a:pt x="552" y="6572"/>
                    </a:cubicBezTo>
                    <a:cubicBezTo>
                      <a:pt x="702" y="6522"/>
                      <a:pt x="677" y="5595"/>
                      <a:pt x="878" y="4668"/>
                    </a:cubicBezTo>
                    <a:cubicBezTo>
                      <a:pt x="1028" y="3765"/>
                      <a:pt x="1329" y="2888"/>
                      <a:pt x="1329" y="2888"/>
                    </a:cubicBezTo>
                    <a:cubicBezTo>
                      <a:pt x="1329" y="2888"/>
                      <a:pt x="1354" y="2688"/>
                      <a:pt x="1429" y="2337"/>
                    </a:cubicBezTo>
                    <a:cubicBezTo>
                      <a:pt x="1504" y="2036"/>
                      <a:pt x="1629" y="1610"/>
                      <a:pt x="1805" y="1234"/>
                    </a:cubicBezTo>
                    <a:cubicBezTo>
                      <a:pt x="1980" y="833"/>
                      <a:pt x="2256" y="557"/>
                      <a:pt x="2532" y="457"/>
                    </a:cubicBezTo>
                    <a:cubicBezTo>
                      <a:pt x="2657" y="357"/>
                      <a:pt x="2782" y="357"/>
                      <a:pt x="2883" y="332"/>
                    </a:cubicBezTo>
                    <a:cubicBezTo>
                      <a:pt x="2983" y="307"/>
                      <a:pt x="3058" y="282"/>
                      <a:pt x="3058" y="231"/>
                    </a:cubicBezTo>
                    <a:cubicBezTo>
                      <a:pt x="3083" y="206"/>
                      <a:pt x="3033" y="156"/>
                      <a:pt x="2908" y="106"/>
                    </a:cubicBezTo>
                    <a:cubicBezTo>
                      <a:pt x="2821" y="63"/>
                      <a:pt x="2678" y="1"/>
                      <a:pt x="2512" y="1"/>
                    </a:cubicBezTo>
                    <a:close/>
                  </a:path>
                </a:pathLst>
              </a:custGeom>
              <a:solidFill>
                <a:srgbClr val="FF78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292;p53">
                <a:extLst>
                  <a:ext uri="{FF2B5EF4-FFF2-40B4-BE49-F238E27FC236}">
                    <a16:creationId xmlns:a16="http://schemas.microsoft.com/office/drawing/2014/main" id="{864DB147-3404-62B7-67FF-397522B8EB92}"/>
                  </a:ext>
                </a:extLst>
              </p:cNvPr>
              <p:cNvSpPr/>
              <p:nvPr/>
            </p:nvSpPr>
            <p:spPr>
              <a:xfrm>
                <a:off x="2912425" y="1661050"/>
                <a:ext cx="324600" cy="608500"/>
              </a:xfrm>
              <a:custGeom>
                <a:avLst/>
                <a:gdLst/>
                <a:ahLst/>
                <a:cxnLst/>
                <a:rect l="l" t="t" r="r" b="b"/>
                <a:pathLst>
                  <a:path w="12984" h="24340" extrusionOk="0">
                    <a:moveTo>
                      <a:pt x="6016" y="1"/>
                    </a:moveTo>
                    <a:lnTo>
                      <a:pt x="6016" y="1"/>
                    </a:lnTo>
                    <a:cubicBezTo>
                      <a:pt x="7394" y="5113"/>
                      <a:pt x="7269" y="15865"/>
                      <a:pt x="3509" y="17219"/>
                    </a:cubicBezTo>
                    <a:cubicBezTo>
                      <a:pt x="2980" y="17404"/>
                      <a:pt x="2497" y="17487"/>
                      <a:pt x="2056" y="17487"/>
                    </a:cubicBezTo>
                    <a:cubicBezTo>
                      <a:pt x="1243" y="17487"/>
                      <a:pt x="569" y="17206"/>
                      <a:pt x="1" y="16768"/>
                    </a:cubicBezTo>
                    <a:lnTo>
                      <a:pt x="1" y="16768"/>
                    </a:lnTo>
                    <a:cubicBezTo>
                      <a:pt x="1216" y="20961"/>
                      <a:pt x="3360" y="24339"/>
                      <a:pt x="5872" y="24339"/>
                    </a:cubicBezTo>
                    <a:cubicBezTo>
                      <a:pt x="6003" y="24339"/>
                      <a:pt x="6134" y="24330"/>
                      <a:pt x="6266" y="24312"/>
                    </a:cubicBezTo>
                    <a:cubicBezTo>
                      <a:pt x="12457" y="23459"/>
                      <a:pt x="12983" y="4562"/>
                      <a:pt x="10552" y="3810"/>
                    </a:cubicBezTo>
                    <a:cubicBezTo>
                      <a:pt x="10552" y="3810"/>
                      <a:pt x="9048" y="427"/>
                      <a:pt x="6016"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293;p53">
                <a:extLst>
                  <a:ext uri="{FF2B5EF4-FFF2-40B4-BE49-F238E27FC236}">
                    <a16:creationId xmlns:a16="http://schemas.microsoft.com/office/drawing/2014/main" id="{A2420671-08F4-EB7A-B815-88C32E293EEF}"/>
                  </a:ext>
                </a:extLst>
              </p:cNvPr>
              <p:cNvSpPr/>
              <p:nvPr/>
            </p:nvSpPr>
            <p:spPr>
              <a:xfrm>
                <a:off x="2944375" y="1703050"/>
                <a:ext cx="78350" cy="45100"/>
              </a:xfrm>
              <a:custGeom>
                <a:avLst/>
                <a:gdLst/>
                <a:ahLst/>
                <a:cxnLst/>
                <a:rect l="l" t="t" r="r" b="b"/>
                <a:pathLst>
                  <a:path w="3134" h="1804" extrusionOk="0">
                    <a:moveTo>
                      <a:pt x="2171" y="0"/>
                    </a:moveTo>
                    <a:cubicBezTo>
                      <a:pt x="1904" y="0"/>
                      <a:pt x="1595" y="57"/>
                      <a:pt x="1279" y="175"/>
                    </a:cubicBezTo>
                    <a:cubicBezTo>
                      <a:pt x="502" y="476"/>
                      <a:pt x="1" y="1027"/>
                      <a:pt x="151" y="1428"/>
                    </a:cubicBezTo>
                    <a:cubicBezTo>
                      <a:pt x="242" y="1671"/>
                      <a:pt x="554" y="1804"/>
                      <a:pt x="958" y="1804"/>
                    </a:cubicBezTo>
                    <a:cubicBezTo>
                      <a:pt x="1221" y="1804"/>
                      <a:pt x="1524" y="1748"/>
                      <a:pt x="1830" y="1629"/>
                    </a:cubicBezTo>
                    <a:cubicBezTo>
                      <a:pt x="2607" y="1353"/>
                      <a:pt x="3134" y="777"/>
                      <a:pt x="2983" y="376"/>
                    </a:cubicBezTo>
                    <a:cubicBezTo>
                      <a:pt x="2892" y="133"/>
                      <a:pt x="2581" y="0"/>
                      <a:pt x="2171" y="0"/>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294;p53">
                <a:extLst>
                  <a:ext uri="{FF2B5EF4-FFF2-40B4-BE49-F238E27FC236}">
                    <a16:creationId xmlns:a16="http://schemas.microsoft.com/office/drawing/2014/main" id="{3DECEA0B-7EB9-4470-3F70-34AF52C1FF99}"/>
                  </a:ext>
                </a:extLst>
              </p:cNvPr>
              <p:cNvSpPr/>
              <p:nvPr/>
            </p:nvSpPr>
            <p:spPr>
              <a:xfrm>
                <a:off x="2945000" y="1094200"/>
                <a:ext cx="2029500" cy="1658950"/>
              </a:xfrm>
              <a:custGeom>
                <a:avLst/>
                <a:gdLst/>
                <a:ahLst/>
                <a:cxnLst/>
                <a:rect l="l" t="t" r="r" b="b"/>
                <a:pathLst>
                  <a:path w="81180" h="66358" extrusionOk="0">
                    <a:moveTo>
                      <a:pt x="33288" y="0"/>
                    </a:moveTo>
                    <a:cubicBezTo>
                      <a:pt x="26795" y="0"/>
                      <a:pt x="20484" y="1280"/>
                      <a:pt x="15991" y="5055"/>
                    </a:cubicBezTo>
                    <a:cubicBezTo>
                      <a:pt x="14838" y="6033"/>
                      <a:pt x="10302" y="12925"/>
                      <a:pt x="8848" y="19893"/>
                    </a:cubicBezTo>
                    <a:cubicBezTo>
                      <a:pt x="7394" y="26860"/>
                      <a:pt x="6241" y="35532"/>
                      <a:pt x="5615" y="37988"/>
                    </a:cubicBezTo>
                    <a:cubicBezTo>
                      <a:pt x="4963" y="40444"/>
                      <a:pt x="1" y="49617"/>
                      <a:pt x="7194" y="58189"/>
                    </a:cubicBezTo>
                    <a:cubicBezTo>
                      <a:pt x="10862" y="62547"/>
                      <a:pt x="20258" y="66357"/>
                      <a:pt x="30760" y="66357"/>
                    </a:cubicBezTo>
                    <a:cubicBezTo>
                      <a:pt x="40853" y="66357"/>
                      <a:pt x="51968" y="62837"/>
                      <a:pt x="60001" y="52900"/>
                    </a:cubicBezTo>
                    <a:cubicBezTo>
                      <a:pt x="60001" y="52900"/>
                      <a:pt x="61381" y="55567"/>
                      <a:pt x="64679" y="55567"/>
                    </a:cubicBezTo>
                    <a:cubicBezTo>
                      <a:pt x="65598" y="55567"/>
                      <a:pt x="66667" y="55360"/>
                      <a:pt x="67896" y="54830"/>
                    </a:cubicBezTo>
                    <a:cubicBezTo>
                      <a:pt x="73535" y="52399"/>
                      <a:pt x="81179" y="42098"/>
                      <a:pt x="77821" y="36033"/>
                    </a:cubicBezTo>
                    <a:cubicBezTo>
                      <a:pt x="76228" y="33151"/>
                      <a:pt x="74234" y="32054"/>
                      <a:pt x="72079" y="32054"/>
                    </a:cubicBezTo>
                    <a:cubicBezTo>
                      <a:pt x="69961" y="32054"/>
                      <a:pt x="67689" y="33114"/>
                      <a:pt x="65490" y="34579"/>
                    </a:cubicBezTo>
                    <a:cubicBezTo>
                      <a:pt x="65490" y="34579"/>
                      <a:pt x="74538" y="13928"/>
                      <a:pt x="61455" y="5682"/>
                    </a:cubicBezTo>
                    <a:cubicBezTo>
                      <a:pt x="61455" y="5682"/>
                      <a:pt x="46967" y="0"/>
                      <a:pt x="33288" y="0"/>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295;p53">
                <a:extLst>
                  <a:ext uri="{FF2B5EF4-FFF2-40B4-BE49-F238E27FC236}">
                    <a16:creationId xmlns:a16="http://schemas.microsoft.com/office/drawing/2014/main" id="{465AAD23-C5DE-EFEF-5334-323AE0F79A20}"/>
                  </a:ext>
                </a:extLst>
              </p:cNvPr>
              <p:cNvSpPr/>
              <p:nvPr/>
            </p:nvSpPr>
            <p:spPr>
              <a:xfrm>
                <a:off x="4612300" y="1897900"/>
                <a:ext cx="100925" cy="52650"/>
              </a:xfrm>
              <a:custGeom>
                <a:avLst/>
                <a:gdLst/>
                <a:ahLst/>
                <a:cxnLst/>
                <a:rect l="l" t="t" r="r" b="b"/>
                <a:pathLst>
                  <a:path w="4037" h="2106" extrusionOk="0">
                    <a:moveTo>
                      <a:pt x="4036" y="0"/>
                    </a:moveTo>
                    <a:lnTo>
                      <a:pt x="4036" y="0"/>
                    </a:lnTo>
                    <a:cubicBezTo>
                      <a:pt x="2808" y="226"/>
                      <a:pt x="1530" y="777"/>
                      <a:pt x="252" y="1529"/>
                    </a:cubicBezTo>
                    <a:cubicBezTo>
                      <a:pt x="101" y="1905"/>
                      <a:pt x="1" y="2106"/>
                      <a:pt x="1" y="2106"/>
                    </a:cubicBezTo>
                    <a:cubicBezTo>
                      <a:pt x="1354" y="1203"/>
                      <a:pt x="2708" y="451"/>
                      <a:pt x="4036" y="0"/>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296;p53">
                <a:extLst>
                  <a:ext uri="{FF2B5EF4-FFF2-40B4-BE49-F238E27FC236}">
                    <a16:creationId xmlns:a16="http://schemas.microsoft.com/office/drawing/2014/main" id="{A28558C4-2567-AABA-3B7D-E099B87890EF}"/>
                  </a:ext>
                </a:extLst>
              </p:cNvPr>
              <p:cNvSpPr/>
              <p:nvPr/>
            </p:nvSpPr>
            <p:spPr>
              <a:xfrm>
                <a:off x="2945000" y="1116575"/>
                <a:ext cx="1048900" cy="1636800"/>
              </a:xfrm>
              <a:custGeom>
                <a:avLst/>
                <a:gdLst/>
                <a:ahLst/>
                <a:cxnLst/>
                <a:rect l="l" t="t" r="r" b="b"/>
                <a:pathLst>
                  <a:path w="41956" h="65472" extrusionOk="0">
                    <a:moveTo>
                      <a:pt x="24738" y="0"/>
                    </a:moveTo>
                    <a:lnTo>
                      <a:pt x="24738" y="0"/>
                    </a:lnTo>
                    <a:cubicBezTo>
                      <a:pt x="21455" y="777"/>
                      <a:pt x="18447" y="2105"/>
                      <a:pt x="15991" y="4160"/>
                    </a:cubicBezTo>
                    <a:cubicBezTo>
                      <a:pt x="14838" y="5138"/>
                      <a:pt x="10302" y="12030"/>
                      <a:pt x="8848" y="18998"/>
                    </a:cubicBezTo>
                    <a:cubicBezTo>
                      <a:pt x="7394" y="25965"/>
                      <a:pt x="6241" y="34637"/>
                      <a:pt x="5615" y="37093"/>
                    </a:cubicBezTo>
                    <a:cubicBezTo>
                      <a:pt x="4963" y="39549"/>
                      <a:pt x="1" y="48722"/>
                      <a:pt x="7194" y="57294"/>
                    </a:cubicBezTo>
                    <a:cubicBezTo>
                      <a:pt x="10853" y="61658"/>
                      <a:pt x="20250" y="65472"/>
                      <a:pt x="30747" y="65472"/>
                    </a:cubicBezTo>
                    <a:cubicBezTo>
                      <a:pt x="34415" y="65472"/>
                      <a:pt x="38217" y="65006"/>
                      <a:pt x="41956" y="63935"/>
                    </a:cubicBezTo>
                    <a:lnTo>
                      <a:pt x="41956" y="63935"/>
                    </a:lnTo>
                    <a:cubicBezTo>
                      <a:pt x="38604" y="64776"/>
                      <a:pt x="35220" y="65147"/>
                      <a:pt x="31943" y="65147"/>
                    </a:cubicBezTo>
                    <a:cubicBezTo>
                      <a:pt x="21450" y="65147"/>
                      <a:pt x="12064" y="61341"/>
                      <a:pt x="8397" y="56968"/>
                    </a:cubicBezTo>
                    <a:cubicBezTo>
                      <a:pt x="1204" y="48421"/>
                      <a:pt x="6191" y="39248"/>
                      <a:pt x="6818" y="36792"/>
                    </a:cubicBezTo>
                    <a:cubicBezTo>
                      <a:pt x="7444" y="34336"/>
                      <a:pt x="8622" y="25664"/>
                      <a:pt x="10051" y="18697"/>
                    </a:cubicBezTo>
                    <a:cubicBezTo>
                      <a:pt x="11505" y="11704"/>
                      <a:pt x="16041" y="4812"/>
                      <a:pt x="17194" y="3860"/>
                    </a:cubicBezTo>
                    <a:cubicBezTo>
                      <a:pt x="19349" y="2055"/>
                      <a:pt x="21931" y="802"/>
                      <a:pt x="24738"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297;p53">
                <a:extLst>
                  <a:ext uri="{FF2B5EF4-FFF2-40B4-BE49-F238E27FC236}">
                    <a16:creationId xmlns:a16="http://schemas.microsoft.com/office/drawing/2014/main" id="{F2887484-5D71-BA4D-2AD2-77E14962C87F}"/>
                  </a:ext>
                </a:extLst>
              </p:cNvPr>
              <p:cNvSpPr/>
              <p:nvPr/>
            </p:nvSpPr>
            <p:spPr>
              <a:xfrm>
                <a:off x="4455050" y="2408550"/>
                <a:ext cx="166050" cy="74700"/>
              </a:xfrm>
              <a:custGeom>
                <a:avLst/>
                <a:gdLst/>
                <a:ahLst/>
                <a:cxnLst/>
                <a:rect l="l" t="t" r="r" b="b"/>
                <a:pathLst>
                  <a:path w="6642" h="2988" extrusionOk="0">
                    <a:moveTo>
                      <a:pt x="802" y="1"/>
                    </a:moveTo>
                    <a:cubicBezTo>
                      <a:pt x="552" y="326"/>
                      <a:pt x="276" y="627"/>
                      <a:pt x="0" y="928"/>
                    </a:cubicBezTo>
                    <a:cubicBezTo>
                      <a:pt x="634" y="1715"/>
                      <a:pt x="2003" y="2988"/>
                      <a:pt x="4288" y="2988"/>
                    </a:cubicBezTo>
                    <a:cubicBezTo>
                      <a:pt x="4986" y="2988"/>
                      <a:pt x="5768" y="2869"/>
                      <a:pt x="6642" y="2582"/>
                    </a:cubicBezTo>
                    <a:lnTo>
                      <a:pt x="6642" y="2582"/>
                    </a:lnTo>
                    <a:cubicBezTo>
                      <a:pt x="6243" y="2650"/>
                      <a:pt x="5866" y="2680"/>
                      <a:pt x="5511" y="2680"/>
                    </a:cubicBezTo>
                    <a:cubicBezTo>
                      <a:pt x="2193" y="2680"/>
                      <a:pt x="802" y="1"/>
                      <a:pt x="802" y="1"/>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298;p53">
                <a:extLst>
                  <a:ext uri="{FF2B5EF4-FFF2-40B4-BE49-F238E27FC236}">
                    <a16:creationId xmlns:a16="http://schemas.microsoft.com/office/drawing/2014/main" id="{D80890A9-7975-CC81-2A9E-E428C7D69A0B}"/>
                  </a:ext>
                </a:extLst>
              </p:cNvPr>
              <p:cNvSpPr/>
              <p:nvPr/>
            </p:nvSpPr>
            <p:spPr>
              <a:xfrm>
                <a:off x="3815950" y="2120275"/>
                <a:ext cx="341500" cy="282700"/>
              </a:xfrm>
              <a:custGeom>
                <a:avLst/>
                <a:gdLst/>
                <a:ahLst/>
                <a:cxnLst/>
                <a:rect l="l" t="t" r="r" b="b"/>
                <a:pathLst>
                  <a:path w="13660" h="11308" extrusionOk="0">
                    <a:moveTo>
                      <a:pt x="6670" y="1"/>
                    </a:moveTo>
                    <a:cubicBezTo>
                      <a:pt x="3316" y="1"/>
                      <a:pt x="511" y="2169"/>
                      <a:pt x="276" y="5090"/>
                    </a:cubicBezTo>
                    <a:cubicBezTo>
                      <a:pt x="0" y="8173"/>
                      <a:pt x="2707" y="10955"/>
                      <a:pt x="6341" y="11281"/>
                    </a:cubicBezTo>
                    <a:cubicBezTo>
                      <a:pt x="6559" y="11299"/>
                      <a:pt x="6775" y="11308"/>
                      <a:pt x="6989" y="11308"/>
                    </a:cubicBezTo>
                    <a:cubicBezTo>
                      <a:pt x="10341" y="11308"/>
                      <a:pt x="13124" y="9139"/>
                      <a:pt x="13384" y="6218"/>
                    </a:cubicBezTo>
                    <a:cubicBezTo>
                      <a:pt x="13659" y="3135"/>
                      <a:pt x="10927" y="354"/>
                      <a:pt x="7318" y="28"/>
                    </a:cubicBezTo>
                    <a:cubicBezTo>
                      <a:pt x="7100" y="10"/>
                      <a:pt x="6884" y="1"/>
                      <a:pt x="6670" y="1"/>
                    </a:cubicBezTo>
                    <a:close/>
                  </a:path>
                </a:pathLst>
              </a:custGeom>
              <a:solidFill>
                <a:srgbClr val="FA3840">
                  <a:alpha val="12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299;p53">
                <a:extLst>
                  <a:ext uri="{FF2B5EF4-FFF2-40B4-BE49-F238E27FC236}">
                    <a16:creationId xmlns:a16="http://schemas.microsoft.com/office/drawing/2014/main" id="{7F58A0D7-1BF0-0566-E0AB-4339AE38397A}"/>
                  </a:ext>
                </a:extLst>
              </p:cNvPr>
              <p:cNvSpPr/>
              <p:nvPr/>
            </p:nvSpPr>
            <p:spPr>
              <a:xfrm>
                <a:off x="3059675" y="2042025"/>
                <a:ext cx="316450" cy="261375"/>
              </a:xfrm>
              <a:custGeom>
                <a:avLst/>
                <a:gdLst/>
                <a:ahLst/>
                <a:cxnLst/>
                <a:rect l="l" t="t" r="r" b="b"/>
                <a:pathLst>
                  <a:path w="12658" h="10455" extrusionOk="0">
                    <a:moveTo>
                      <a:pt x="6171" y="0"/>
                    </a:moveTo>
                    <a:cubicBezTo>
                      <a:pt x="3071" y="0"/>
                      <a:pt x="487" y="2001"/>
                      <a:pt x="251" y="4712"/>
                    </a:cubicBezTo>
                    <a:cubicBezTo>
                      <a:pt x="0" y="7569"/>
                      <a:pt x="2507" y="10150"/>
                      <a:pt x="5865" y="10426"/>
                    </a:cubicBezTo>
                    <a:cubicBezTo>
                      <a:pt x="6082" y="10445"/>
                      <a:pt x="6297" y="10455"/>
                      <a:pt x="6509" y="10455"/>
                    </a:cubicBezTo>
                    <a:cubicBezTo>
                      <a:pt x="9591" y="10455"/>
                      <a:pt x="12172" y="8460"/>
                      <a:pt x="12406" y="5764"/>
                    </a:cubicBezTo>
                    <a:cubicBezTo>
                      <a:pt x="12657" y="2882"/>
                      <a:pt x="10126" y="326"/>
                      <a:pt x="6767" y="25"/>
                    </a:cubicBezTo>
                    <a:cubicBezTo>
                      <a:pt x="6567" y="8"/>
                      <a:pt x="6368" y="0"/>
                      <a:pt x="6171" y="0"/>
                    </a:cubicBezTo>
                    <a:close/>
                  </a:path>
                </a:pathLst>
              </a:custGeom>
              <a:solidFill>
                <a:srgbClr val="FA3840">
                  <a:alpha val="12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300;p53">
                <a:extLst>
                  <a:ext uri="{FF2B5EF4-FFF2-40B4-BE49-F238E27FC236}">
                    <a16:creationId xmlns:a16="http://schemas.microsoft.com/office/drawing/2014/main" id="{44AA018E-202B-6433-20F2-59AA04A7AC0E}"/>
                  </a:ext>
                </a:extLst>
              </p:cNvPr>
              <p:cNvSpPr/>
              <p:nvPr/>
            </p:nvSpPr>
            <p:spPr>
              <a:xfrm>
                <a:off x="3461900" y="2118450"/>
                <a:ext cx="245650" cy="196600"/>
              </a:xfrm>
              <a:custGeom>
                <a:avLst/>
                <a:gdLst/>
                <a:ahLst/>
                <a:cxnLst/>
                <a:rect l="l" t="t" r="r" b="b"/>
                <a:pathLst>
                  <a:path w="9826" h="7864" extrusionOk="0">
                    <a:moveTo>
                      <a:pt x="327" y="0"/>
                    </a:moveTo>
                    <a:cubicBezTo>
                      <a:pt x="1" y="5884"/>
                      <a:pt x="2164" y="7864"/>
                      <a:pt x="4479" y="7864"/>
                    </a:cubicBezTo>
                    <a:cubicBezTo>
                      <a:pt x="6778" y="7864"/>
                      <a:pt x="9226" y="5909"/>
                      <a:pt x="9525" y="3885"/>
                    </a:cubicBezTo>
                    <a:cubicBezTo>
                      <a:pt x="9825" y="1955"/>
                      <a:pt x="9615" y="1344"/>
                      <a:pt x="8858" y="1344"/>
                    </a:cubicBezTo>
                    <a:cubicBezTo>
                      <a:pt x="8033" y="1344"/>
                      <a:pt x="6558" y="2071"/>
                      <a:pt x="4388" y="2607"/>
                    </a:cubicBezTo>
                    <a:cubicBezTo>
                      <a:pt x="3880" y="2729"/>
                      <a:pt x="3436" y="2783"/>
                      <a:pt x="3048" y="2783"/>
                    </a:cubicBezTo>
                    <a:cubicBezTo>
                      <a:pt x="251" y="2783"/>
                      <a:pt x="327" y="2"/>
                      <a:pt x="327"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301;p53">
                <a:extLst>
                  <a:ext uri="{FF2B5EF4-FFF2-40B4-BE49-F238E27FC236}">
                    <a16:creationId xmlns:a16="http://schemas.microsoft.com/office/drawing/2014/main" id="{3DCFC27D-5D51-E118-124D-A98B0EA60340}"/>
                  </a:ext>
                </a:extLst>
              </p:cNvPr>
              <p:cNvSpPr/>
              <p:nvPr/>
            </p:nvSpPr>
            <p:spPr>
              <a:xfrm>
                <a:off x="3545250" y="2140525"/>
                <a:ext cx="63950" cy="38600"/>
              </a:xfrm>
              <a:custGeom>
                <a:avLst/>
                <a:gdLst/>
                <a:ahLst/>
                <a:cxnLst/>
                <a:rect l="l" t="t" r="r" b="b"/>
                <a:pathLst>
                  <a:path w="2558" h="1544" extrusionOk="0">
                    <a:moveTo>
                      <a:pt x="1654" y="0"/>
                    </a:moveTo>
                    <a:cubicBezTo>
                      <a:pt x="1467" y="0"/>
                      <a:pt x="1262" y="31"/>
                      <a:pt x="1054" y="95"/>
                    </a:cubicBezTo>
                    <a:cubicBezTo>
                      <a:pt x="427" y="320"/>
                      <a:pt x="1" y="772"/>
                      <a:pt x="101" y="1148"/>
                    </a:cubicBezTo>
                    <a:cubicBezTo>
                      <a:pt x="169" y="1403"/>
                      <a:pt x="481" y="1543"/>
                      <a:pt x="879" y="1543"/>
                    </a:cubicBezTo>
                    <a:cubicBezTo>
                      <a:pt x="1066" y="1543"/>
                      <a:pt x="1272" y="1512"/>
                      <a:pt x="1480" y="1448"/>
                    </a:cubicBezTo>
                    <a:cubicBezTo>
                      <a:pt x="2131" y="1223"/>
                      <a:pt x="2557" y="772"/>
                      <a:pt x="2432" y="396"/>
                    </a:cubicBezTo>
                    <a:cubicBezTo>
                      <a:pt x="2364" y="140"/>
                      <a:pt x="2052" y="0"/>
                      <a:pt x="1654" y="0"/>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302;p53">
                <a:extLst>
                  <a:ext uri="{FF2B5EF4-FFF2-40B4-BE49-F238E27FC236}">
                    <a16:creationId xmlns:a16="http://schemas.microsoft.com/office/drawing/2014/main" id="{B6D6948D-C932-0E00-F316-D9D5A3E694FA}"/>
                  </a:ext>
                </a:extLst>
              </p:cNvPr>
              <p:cNvSpPr/>
              <p:nvPr/>
            </p:nvSpPr>
            <p:spPr>
              <a:xfrm>
                <a:off x="3450650" y="1896000"/>
                <a:ext cx="211175" cy="417525"/>
              </a:xfrm>
              <a:custGeom>
                <a:avLst/>
                <a:gdLst/>
                <a:ahLst/>
                <a:cxnLst/>
                <a:rect l="l" t="t" r="r" b="b"/>
                <a:pathLst>
                  <a:path w="8447" h="16701" extrusionOk="0">
                    <a:moveTo>
                      <a:pt x="7562" y="13476"/>
                    </a:moveTo>
                    <a:cubicBezTo>
                      <a:pt x="7499" y="13476"/>
                      <a:pt x="7434" y="13479"/>
                      <a:pt x="7369" y="13485"/>
                    </a:cubicBezTo>
                    <a:cubicBezTo>
                      <a:pt x="6818" y="13510"/>
                      <a:pt x="6291" y="13761"/>
                      <a:pt x="6291" y="13761"/>
                    </a:cubicBezTo>
                    <a:cubicBezTo>
                      <a:pt x="6291" y="13761"/>
                      <a:pt x="5840" y="14137"/>
                      <a:pt x="5564" y="14638"/>
                    </a:cubicBezTo>
                    <a:cubicBezTo>
                      <a:pt x="5289" y="15139"/>
                      <a:pt x="5214" y="15716"/>
                      <a:pt x="5389" y="15766"/>
                    </a:cubicBezTo>
                    <a:cubicBezTo>
                      <a:pt x="5403" y="15773"/>
                      <a:pt x="5419" y="15776"/>
                      <a:pt x="5437" y="15776"/>
                    </a:cubicBezTo>
                    <a:cubicBezTo>
                      <a:pt x="5606" y="15776"/>
                      <a:pt x="5923" y="15471"/>
                      <a:pt x="6241" y="15289"/>
                    </a:cubicBezTo>
                    <a:cubicBezTo>
                      <a:pt x="6617" y="15039"/>
                      <a:pt x="6993" y="14914"/>
                      <a:pt x="6993" y="14914"/>
                    </a:cubicBezTo>
                    <a:cubicBezTo>
                      <a:pt x="6993" y="14914"/>
                      <a:pt x="7269" y="14638"/>
                      <a:pt x="7620" y="14387"/>
                    </a:cubicBezTo>
                    <a:cubicBezTo>
                      <a:pt x="7970" y="14162"/>
                      <a:pt x="8422" y="13986"/>
                      <a:pt x="8447" y="13786"/>
                    </a:cubicBezTo>
                    <a:cubicBezTo>
                      <a:pt x="8447" y="13631"/>
                      <a:pt x="8037" y="13476"/>
                      <a:pt x="7562" y="13476"/>
                    </a:cubicBezTo>
                    <a:close/>
                    <a:moveTo>
                      <a:pt x="5211" y="1"/>
                    </a:moveTo>
                    <a:cubicBezTo>
                      <a:pt x="5031" y="1"/>
                      <a:pt x="4430" y="2242"/>
                      <a:pt x="3209" y="4162"/>
                    </a:cubicBezTo>
                    <a:cubicBezTo>
                      <a:pt x="2632" y="5114"/>
                      <a:pt x="1930" y="6041"/>
                      <a:pt x="1429" y="6793"/>
                    </a:cubicBezTo>
                    <a:cubicBezTo>
                      <a:pt x="928" y="7545"/>
                      <a:pt x="677" y="8121"/>
                      <a:pt x="677" y="8121"/>
                    </a:cubicBezTo>
                    <a:cubicBezTo>
                      <a:pt x="677" y="8121"/>
                      <a:pt x="602" y="8272"/>
                      <a:pt x="502" y="8548"/>
                    </a:cubicBezTo>
                    <a:cubicBezTo>
                      <a:pt x="402" y="8798"/>
                      <a:pt x="301" y="9174"/>
                      <a:pt x="201" y="9675"/>
                    </a:cubicBezTo>
                    <a:cubicBezTo>
                      <a:pt x="0" y="10628"/>
                      <a:pt x="51" y="11931"/>
                      <a:pt x="452" y="13109"/>
                    </a:cubicBezTo>
                    <a:cubicBezTo>
                      <a:pt x="828" y="14312"/>
                      <a:pt x="1554" y="15340"/>
                      <a:pt x="2231" y="15941"/>
                    </a:cubicBezTo>
                    <a:cubicBezTo>
                      <a:pt x="2842" y="16484"/>
                      <a:pt x="3371" y="16700"/>
                      <a:pt x="3487" y="16700"/>
                    </a:cubicBezTo>
                    <a:cubicBezTo>
                      <a:pt x="3499" y="16700"/>
                      <a:pt x="3507" y="16698"/>
                      <a:pt x="3509" y="16693"/>
                    </a:cubicBezTo>
                    <a:cubicBezTo>
                      <a:pt x="3559" y="16593"/>
                      <a:pt x="3108" y="16242"/>
                      <a:pt x="2607" y="15565"/>
                    </a:cubicBezTo>
                    <a:cubicBezTo>
                      <a:pt x="2106" y="14914"/>
                      <a:pt x="1579" y="13911"/>
                      <a:pt x="1329" y="12858"/>
                    </a:cubicBezTo>
                    <a:cubicBezTo>
                      <a:pt x="1103" y="11781"/>
                      <a:pt x="1178" y="10678"/>
                      <a:pt x="1379" y="9926"/>
                    </a:cubicBezTo>
                    <a:cubicBezTo>
                      <a:pt x="1579" y="9174"/>
                      <a:pt x="1855" y="8698"/>
                      <a:pt x="1855" y="8698"/>
                    </a:cubicBezTo>
                    <a:cubicBezTo>
                      <a:pt x="1855" y="8698"/>
                      <a:pt x="2056" y="8197"/>
                      <a:pt x="2457" y="7445"/>
                    </a:cubicBezTo>
                    <a:cubicBezTo>
                      <a:pt x="2858" y="6718"/>
                      <a:pt x="3509" y="5715"/>
                      <a:pt x="4036" y="4613"/>
                    </a:cubicBezTo>
                    <a:cubicBezTo>
                      <a:pt x="5113" y="2432"/>
                      <a:pt x="5389" y="26"/>
                      <a:pt x="5214" y="1"/>
                    </a:cubicBezTo>
                    <a:cubicBezTo>
                      <a:pt x="5213" y="1"/>
                      <a:pt x="5212" y="1"/>
                      <a:pt x="521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03;p53">
                <a:extLst>
                  <a:ext uri="{FF2B5EF4-FFF2-40B4-BE49-F238E27FC236}">
                    <a16:creationId xmlns:a16="http://schemas.microsoft.com/office/drawing/2014/main" id="{8B78372C-C92E-2283-FE08-08DFF832698A}"/>
                  </a:ext>
                </a:extLst>
              </p:cNvPr>
              <p:cNvSpPr/>
              <p:nvPr/>
            </p:nvSpPr>
            <p:spPr>
              <a:xfrm>
                <a:off x="4569700" y="2031050"/>
                <a:ext cx="261300" cy="369375"/>
              </a:xfrm>
              <a:custGeom>
                <a:avLst/>
                <a:gdLst/>
                <a:ahLst/>
                <a:cxnLst/>
                <a:rect l="l" t="t" r="r" b="b"/>
                <a:pathLst>
                  <a:path w="10452" h="14775" extrusionOk="0">
                    <a:moveTo>
                      <a:pt x="7433" y="0"/>
                    </a:moveTo>
                    <a:cubicBezTo>
                      <a:pt x="4834" y="0"/>
                      <a:pt x="201" y="5426"/>
                      <a:pt x="201" y="5426"/>
                    </a:cubicBezTo>
                    <a:lnTo>
                      <a:pt x="1" y="5978"/>
                    </a:lnTo>
                    <a:cubicBezTo>
                      <a:pt x="4362" y="10389"/>
                      <a:pt x="502" y="14775"/>
                      <a:pt x="502" y="14775"/>
                    </a:cubicBezTo>
                    <a:cubicBezTo>
                      <a:pt x="10001" y="11141"/>
                      <a:pt x="10452" y="1166"/>
                      <a:pt x="8021" y="113"/>
                    </a:cubicBezTo>
                    <a:cubicBezTo>
                      <a:pt x="7840" y="36"/>
                      <a:pt x="7643" y="0"/>
                      <a:pt x="743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04;p53">
                <a:extLst>
                  <a:ext uri="{FF2B5EF4-FFF2-40B4-BE49-F238E27FC236}">
                    <a16:creationId xmlns:a16="http://schemas.microsoft.com/office/drawing/2014/main" id="{762D77DD-3F70-25CE-A23A-C90CF0E2021B}"/>
                  </a:ext>
                </a:extLst>
              </p:cNvPr>
              <p:cNvSpPr/>
              <p:nvPr/>
            </p:nvSpPr>
            <p:spPr>
              <a:xfrm>
                <a:off x="4513950" y="2030200"/>
                <a:ext cx="280100" cy="232450"/>
              </a:xfrm>
              <a:custGeom>
                <a:avLst/>
                <a:gdLst/>
                <a:ahLst/>
                <a:cxnLst/>
                <a:rect l="l" t="t" r="r" b="b"/>
                <a:pathLst>
                  <a:path w="11204" h="9298" extrusionOk="0">
                    <a:moveTo>
                      <a:pt x="9697" y="0"/>
                    </a:moveTo>
                    <a:cubicBezTo>
                      <a:pt x="9565" y="0"/>
                      <a:pt x="9431" y="8"/>
                      <a:pt x="9298" y="22"/>
                    </a:cubicBezTo>
                    <a:cubicBezTo>
                      <a:pt x="8822" y="97"/>
                      <a:pt x="8321" y="247"/>
                      <a:pt x="7845" y="423"/>
                    </a:cubicBezTo>
                    <a:cubicBezTo>
                      <a:pt x="7369" y="598"/>
                      <a:pt x="6892" y="799"/>
                      <a:pt x="6466" y="974"/>
                    </a:cubicBezTo>
                    <a:cubicBezTo>
                      <a:pt x="6391" y="1024"/>
                      <a:pt x="6191" y="1124"/>
                      <a:pt x="6140" y="1175"/>
                    </a:cubicBezTo>
                    <a:cubicBezTo>
                      <a:pt x="6040" y="1225"/>
                      <a:pt x="5940" y="1300"/>
                      <a:pt x="5840" y="1350"/>
                    </a:cubicBezTo>
                    <a:cubicBezTo>
                      <a:pt x="5664" y="1475"/>
                      <a:pt x="5489" y="1601"/>
                      <a:pt x="5313" y="1701"/>
                    </a:cubicBezTo>
                    <a:cubicBezTo>
                      <a:pt x="4712" y="2177"/>
                      <a:pt x="4336" y="2503"/>
                      <a:pt x="4336" y="2503"/>
                    </a:cubicBezTo>
                    <a:cubicBezTo>
                      <a:pt x="4336" y="2503"/>
                      <a:pt x="4236" y="2578"/>
                      <a:pt x="4085" y="2753"/>
                    </a:cubicBezTo>
                    <a:cubicBezTo>
                      <a:pt x="3935" y="2929"/>
                      <a:pt x="3709" y="3154"/>
                      <a:pt x="3459" y="3455"/>
                    </a:cubicBezTo>
                    <a:cubicBezTo>
                      <a:pt x="2983" y="4032"/>
                      <a:pt x="2356" y="4834"/>
                      <a:pt x="1830" y="5686"/>
                    </a:cubicBezTo>
                    <a:cubicBezTo>
                      <a:pt x="702" y="7365"/>
                      <a:pt x="0" y="9245"/>
                      <a:pt x="150" y="9295"/>
                    </a:cubicBezTo>
                    <a:cubicBezTo>
                      <a:pt x="154" y="9296"/>
                      <a:pt x="157" y="9297"/>
                      <a:pt x="161" y="9297"/>
                    </a:cubicBezTo>
                    <a:cubicBezTo>
                      <a:pt x="342" y="9297"/>
                      <a:pt x="1280" y="7634"/>
                      <a:pt x="2506" y="6162"/>
                    </a:cubicBezTo>
                    <a:cubicBezTo>
                      <a:pt x="3108" y="5410"/>
                      <a:pt x="3759" y="4683"/>
                      <a:pt x="4261" y="4182"/>
                    </a:cubicBezTo>
                    <a:cubicBezTo>
                      <a:pt x="4511" y="3931"/>
                      <a:pt x="4737" y="3731"/>
                      <a:pt x="4887" y="3581"/>
                    </a:cubicBezTo>
                    <a:cubicBezTo>
                      <a:pt x="5038" y="3430"/>
                      <a:pt x="5138" y="3355"/>
                      <a:pt x="5138" y="3355"/>
                    </a:cubicBezTo>
                    <a:cubicBezTo>
                      <a:pt x="5138" y="3355"/>
                      <a:pt x="5464" y="3029"/>
                      <a:pt x="5990" y="2553"/>
                    </a:cubicBezTo>
                    <a:cubicBezTo>
                      <a:pt x="6266" y="2352"/>
                      <a:pt x="6617" y="2052"/>
                      <a:pt x="6917" y="1851"/>
                    </a:cubicBezTo>
                    <a:cubicBezTo>
                      <a:pt x="7318" y="1626"/>
                      <a:pt x="7719" y="1400"/>
                      <a:pt x="8171" y="1175"/>
                    </a:cubicBezTo>
                    <a:cubicBezTo>
                      <a:pt x="8818" y="861"/>
                      <a:pt x="9542" y="577"/>
                      <a:pt x="10091" y="577"/>
                    </a:cubicBezTo>
                    <a:cubicBezTo>
                      <a:pt x="10243" y="577"/>
                      <a:pt x="10382" y="599"/>
                      <a:pt x="10501" y="648"/>
                    </a:cubicBezTo>
                    <a:cubicBezTo>
                      <a:pt x="10627" y="673"/>
                      <a:pt x="10727" y="774"/>
                      <a:pt x="10802" y="874"/>
                    </a:cubicBezTo>
                    <a:cubicBezTo>
                      <a:pt x="10852" y="974"/>
                      <a:pt x="10927" y="1074"/>
                      <a:pt x="10978" y="1175"/>
                    </a:cubicBezTo>
                    <a:cubicBezTo>
                      <a:pt x="11028" y="1375"/>
                      <a:pt x="11078" y="1475"/>
                      <a:pt x="11128" y="1475"/>
                    </a:cubicBezTo>
                    <a:cubicBezTo>
                      <a:pt x="11178" y="1475"/>
                      <a:pt x="11178" y="1350"/>
                      <a:pt x="11203" y="1124"/>
                    </a:cubicBezTo>
                    <a:cubicBezTo>
                      <a:pt x="11203" y="999"/>
                      <a:pt x="11153" y="874"/>
                      <a:pt x="11103" y="698"/>
                    </a:cubicBezTo>
                    <a:cubicBezTo>
                      <a:pt x="11028" y="548"/>
                      <a:pt x="10902" y="373"/>
                      <a:pt x="10702" y="247"/>
                    </a:cubicBezTo>
                    <a:cubicBezTo>
                      <a:pt x="10425" y="63"/>
                      <a:pt x="10067" y="0"/>
                      <a:pt x="969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05;p53">
                <a:extLst>
                  <a:ext uri="{FF2B5EF4-FFF2-40B4-BE49-F238E27FC236}">
                    <a16:creationId xmlns:a16="http://schemas.microsoft.com/office/drawing/2014/main" id="{8EF5C226-7DD1-0C0E-2717-495AC2CD434A}"/>
                  </a:ext>
                </a:extLst>
              </p:cNvPr>
              <p:cNvSpPr/>
              <p:nvPr/>
            </p:nvSpPr>
            <p:spPr>
              <a:xfrm>
                <a:off x="4569075" y="2178925"/>
                <a:ext cx="75850" cy="191675"/>
              </a:xfrm>
              <a:custGeom>
                <a:avLst/>
                <a:gdLst/>
                <a:ahLst/>
                <a:cxnLst/>
                <a:rect l="l" t="t" r="r" b="b"/>
                <a:pathLst>
                  <a:path w="3034" h="7667" extrusionOk="0">
                    <a:moveTo>
                      <a:pt x="254" y="0"/>
                    </a:moveTo>
                    <a:cubicBezTo>
                      <a:pt x="120" y="0"/>
                      <a:pt x="38" y="25"/>
                      <a:pt x="26" y="63"/>
                    </a:cubicBezTo>
                    <a:cubicBezTo>
                      <a:pt x="1" y="138"/>
                      <a:pt x="276" y="263"/>
                      <a:pt x="602" y="489"/>
                    </a:cubicBezTo>
                    <a:cubicBezTo>
                      <a:pt x="928" y="714"/>
                      <a:pt x="1279" y="1090"/>
                      <a:pt x="1504" y="1516"/>
                    </a:cubicBezTo>
                    <a:cubicBezTo>
                      <a:pt x="1730" y="1967"/>
                      <a:pt x="1805" y="2469"/>
                      <a:pt x="1855" y="2845"/>
                    </a:cubicBezTo>
                    <a:cubicBezTo>
                      <a:pt x="1855" y="3221"/>
                      <a:pt x="1855" y="3471"/>
                      <a:pt x="1855" y="3471"/>
                    </a:cubicBezTo>
                    <a:cubicBezTo>
                      <a:pt x="1855" y="3471"/>
                      <a:pt x="1981" y="4499"/>
                      <a:pt x="1755" y="5551"/>
                    </a:cubicBezTo>
                    <a:cubicBezTo>
                      <a:pt x="1630" y="6078"/>
                      <a:pt x="1479" y="6604"/>
                      <a:pt x="1304" y="6980"/>
                    </a:cubicBezTo>
                    <a:cubicBezTo>
                      <a:pt x="1153" y="7356"/>
                      <a:pt x="1028" y="7607"/>
                      <a:pt x="1103" y="7657"/>
                    </a:cubicBezTo>
                    <a:cubicBezTo>
                      <a:pt x="1110" y="7663"/>
                      <a:pt x="1119" y="7666"/>
                      <a:pt x="1131" y="7666"/>
                    </a:cubicBezTo>
                    <a:cubicBezTo>
                      <a:pt x="1217" y="7666"/>
                      <a:pt x="1442" y="7513"/>
                      <a:pt x="1705" y="7206"/>
                    </a:cubicBezTo>
                    <a:cubicBezTo>
                      <a:pt x="2006" y="6880"/>
                      <a:pt x="2306" y="6353"/>
                      <a:pt x="2532" y="5802"/>
                    </a:cubicBezTo>
                    <a:cubicBezTo>
                      <a:pt x="2757" y="5251"/>
                      <a:pt x="2908" y="4649"/>
                      <a:pt x="2983" y="4198"/>
                    </a:cubicBezTo>
                    <a:cubicBezTo>
                      <a:pt x="3008" y="3972"/>
                      <a:pt x="3008" y="3772"/>
                      <a:pt x="3033" y="3647"/>
                    </a:cubicBezTo>
                    <a:cubicBezTo>
                      <a:pt x="3033" y="3496"/>
                      <a:pt x="3033" y="3421"/>
                      <a:pt x="3033" y="3421"/>
                    </a:cubicBezTo>
                    <a:cubicBezTo>
                      <a:pt x="3033" y="3421"/>
                      <a:pt x="3008" y="3120"/>
                      <a:pt x="2908" y="2644"/>
                    </a:cubicBezTo>
                    <a:cubicBezTo>
                      <a:pt x="2783" y="2193"/>
                      <a:pt x="2582" y="1591"/>
                      <a:pt x="2206" y="1065"/>
                    </a:cubicBezTo>
                    <a:cubicBezTo>
                      <a:pt x="1805" y="564"/>
                      <a:pt x="1254" y="188"/>
                      <a:pt x="803" y="88"/>
                    </a:cubicBezTo>
                    <a:cubicBezTo>
                      <a:pt x="577" y="25"/>
                      <a:pt x="389" y="0"/>
                      <a:pt x="2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06;p53">
                <a:extLst>
                  <a:ext uri="{FF2B5EF4-FFF2-40B4-BE49-F238E27FC236}">
                    <a16:creationId xmlns:a16="http://schemas.microsoft.com/office/drawing/2014/main" id="{E20B1648-D0A6-239D-7871-260BC331FD7B}"/>
                  </a:ext>
                </a:extLst>
              </p:cNvPr>
              <p:cNvSpPr/>
              <p:nvPr/>
            </p:nvSpPr>
            <p:spPr>
              <a:xfrm>
                <a:off x="4738250" y="1919525"/>
                <a:ext cx="77100" cy="39450"/>
              </a:xfrm>
              <a:custGeom>
                <a:avLst/>
                <a:gdLst/>
                <a:ahLst/>
                <a:cxnLst/>
                <a:rect l="l" t="t" r="r" b="b"/>
                <a:pathLst>
                  <a:path w="3084" h="1578" extrusionOk="0">
                    <a:moveTo>
                      <a:pt x="1352" y="1"/>
                    </a:moveTo>
                    <a:cubicBezTo>
                      <a:pt x="639" y="1"/>
                      <a:pt x="71" y="282"/>
                      <a:pt x="26" y="664"/>
                    </a:cubicBezTo>
                    <a:cubicBezTo>
                      <a:pt x="1" y="1090"/>
                      <a:pt x="652" y="1491"/>
                      <a:pt x="1479" y="1566"/>
                    </a:cubicBezTo>
                    <a:cubicBezTo>
                      <a:pt x="1565" y="1574"/>
                      <a:pt x="1649" y="1578"/>
                      <a:pt x="1732" y="1578"/>
                    </a:cubicBezTo>
                    <a:cubicBezTo>
                      <a:pt x="2444" y="1578"/>
                      <a:pt x="3011" y="1297"/>
                      <a:pt x="3033" y="915"/>
                    </a:cubicBezTo>
                    <a:cubicBezTo>
                      <a:pt x="3083" y="489"/>
                      <a:pt x="2432" y="88"/>
                      <a:pt x="1605" y="13"/>
                    </a:cubicBezTo>
                    <a:cubicBezTo>
                      <a:pt x="1519" y="5"/>
                      <a:pt x="1435" y="1"/>
                      <a:pt x="1352" y="1"/>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07;p53">
                <a:extLst>
                  <a:ext uri="{FF2B5EF4-FFF2-40B4-BE49-F238E27FC236}">
                    <a16:creationId xmlns:a16="http://schemas.microsoft.com/office/drawing/2014/main" id="{0F230565-9C68-C6FB-E8CE-68C6CC6972A2}"/>
                  </a:ext>
                </a:extLst>
              </p:cNvPr>
              <p:cNvSpPr/>
              <p:nvPr/>
            </p:nvSpPr>
            <p:spPr>
              <a:xfrm>
                <a:off x="3442500" y="2615100"/>
                <a:ext cx="53925" cy="31175"/>
              </a:xfrm>
              <a:custGeom>
                <a:avLst/>
                <a:gdLst/>
                <a:ahLst/>
                <a:cxnLst/>
                <a:rect l="l" t="t" r="r" b="b"/>
                <a:pathLst>
                  <a:path w="2157" h="1247" extrusionOk="0">
                    <a:moveTo>
                      <a:pt x="799" y="0"/>
                    </a:moveTo>
                    <a:cubicBezTo>
                      <a:pt x="428" y="0"/>
                      <a:pt x="131" y="140"/>
                      <a:pt x="76" y="360"/>
                    </a:cubicBezTo>
                    <a:cubicBezTo>
                      <a:pt x="1" y="686"/>
                      <a:pt x="352" y="1037"/>
                      <a:pt x="928" y="1187"/>
                    </a:cubicBezTo>
                    <a:cubicBezTo>
                      <a:pt x="1069" y="1227"/>
                      <a:pt x="1210" y="1246"/>
                      <a:pt x="1342" y="1246"/>
                    </a:cubicBezTo>
                    <a:cubicBezTo>
                      <a:pt x="1704" y="1246"/>
                      <a:pt x="2001" y="1107"/>
                      <a:pt x="2056" y="886"/>
                    </a:cubicBezTo>
                    <a:cubicBezTo>
                      <a:pt x="2156" y="561"/>
                      <a:pt x="1780" y="185"/>
                      <a:pt x="1229" y="59"/>
                    </a:cubicBezTo>
                    <a:cubicBezTo>
                      <a:pt x="1081" y="19"/>
                      <a:pt x="935" y="0"/>
                      <a:pt x="799" y="0"/>
                    </a:cubicBezTo>
                    <a:close/>
                  </a:path>
                </a:pathLst>
              </a:custGeom>
              <a:solidFill>
                <a:srgbClr val="FFC6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308;p53">
                <a:extLst>
                  <a:ext uri="{FF2B5EF4-FFF2-40B4-BE49-F238E27FC236}">
                    <a16:creationId xmlns:a16="http://schemas.microsoft.com/office/drawing/2014/main" id="{BCC990F4-73E9-D56D-9BA9-7FF124CE1722}"/>
                  </a:ext>
                </a:extLst>
              </p:cNvPr>
              <p:cNvSpPr/>
              <p:nvPr/>
            </p:nvSpPr>
            <p:spPr>
              <a:xfrm>
                <a:off x="3211925" y="1634575"/>
                <a:ext cx="927350" cy="184775"/>
              </a:xfrm>
              <a:custGeom>
                <a:avLst/>
                <a:gdLst/>
                <a:ahLst/>
                <a:cxnLst/>
                <a:rect l="l" t="t" r="r" b="b"/>
                <a:pathLst>
                  <a:path w="37094" h="7391" extrusionOk="0">
                    <a:moveTo>
                      <a:pt x="3578" y="0"/>
                    </a:moveTo>
                    <a:cubicBezTo>
                      <a:pt x="3477" y="0"/>
                      <a:pt x="3379" y="3"/>
                      <a:pt x="3284" y="7"/>
                    </a:cubicBezTo>
                    <a:cubicBezTo>
                      <a:pt x="2607" y="32"/>
                      <a:pt x="1379" y="283"/>
                      <a:pt x="652" y="859"/>
                    </a:cubicBezTo>
                    <a:cubicBezTo>
                      <a:pt x="326" y="1110"/>
                      <a:pt x="101" y="1436"/>
                      <a:pt x="76" y="1837"/>
                    </a:cubicBezTo>
                    <a:cubicBezTo>
                      <a:pt x="1" y="2714"/>
                      <a:pt x="1103" y="2814"/>
                      <a:pt x="1755" y="2864"/>
                    </a:cubicBezTo>
                    <a:cubicBezTo>
                      <a:pt x="2015" y="2881"/>
                      <a:pt x="2273" y="2889"/>
                      <a:pt x="2526" y="2889"/>
                    </a:cubicBezTo>
                    <a:cubicBezTo>
                      <a:pt x="5296" y="2889"/>
                      <a:pt x="7525" y="1932"/>
                      <a:pt x="6768" y="1060"/>
                    </a:cubicBezTo>
                    <a:cubicBezTo>
                      <a:pt x="6034" y="258"/>
                      <a:pt x="4652" y="0"/>
                      <a:pt x="3578" y="0"/>
                    </a:cubicBezTo>
                    <a:close/>
                    <a:moveTo>
                      <a:pt x="32177" y="3704"/>
                    </a:moveTo>
                    <a:cubicBezTo>
                      <a:pt x="31961" y="3704"/>
                      <a:pt x="31751" y="3723"/>
                      <a:pt x="31555" y="3766"/>
                    </a:cubicBezTo>
                    <a:cubicBezTo>
                      <a:pt x="31129" y="3842"/>
                      <a:pt x="30803" y="4042"/>
                      <a:pt x="30602" y="4393"/>
                    </a:cubicBezTo>
                    <a:cubicBezTo>
                      <a:pt x="30151" y="5145"/>
                      <a:pt x="31103" y="5721"/>
                      <a:pt x="31680" y="6047"/>
                    </a:cubicBezTo>
                    <a:cubicBezTo>
                      <a:pt x="33215" y="6937"/>
                      <a:pt x="34833" y="7391"/>
                      <a:pt x="35869" y="7391"/>
                    </a:cubicBezTo>
                    <a:cubicBezTo>
                      <a:pt x="36643" y="7391"/>
                      <a:pt x="37093" y="7138"/>
                      <a:pt x="36943" y="6624"/>
                    </a:cubicBezTo>
                    <a:cubicBezTo>
                      <a:pt x="36617" y="5471"/>
                      <a:pt x="35289" y="4593"/>
                      <a:pt x="34286" y="4142"/>
                    </a:cubicBezTo>
                    <a:cubicBezTo>
                      <a:pt x="33796" y="3946"/>
                      <a:pt x="32953" y="3704"/>
                      <a:pt x="32177" y="370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309;p53">
                <a:extLst>
                  <a:ext uri="{FF2B5EF4-FFF2-40B4-BE49-F238E27FC236}">
                    <a16:creationId xmlns:a16="http://schemas.microsoft.com/office/drawing/2014/main" id="{D36FB5B9-05B5-F69B-EF76-7248041CAD41}"/>
                  </a:ext>
                </a:extLst>
              </p:cNvPr>
              <p:cNvSpPr/>
              <p:nvPr/>
            </p:nvSpPr>
            <p:spPr>
              <a:xfrm>
                <a:off x="3211925" y="1654150"/>
                <a:ext cx="188150" cy="52650"/>
              </a:xfrm>
              <a:custGeom>
                <a:avLst/>
                <a:gdLst/>
                <a:ahLst/>
                <a:cxnLst/>
                <a:rect l="l" t="t" r="r" b="b"/>
                <a:pathLst>
                  <a:path w="7526" h="2106" extrusionOk="0">
                    <a:moveTo>
                      <a:pt x="6442" y="1"/>
                    </a:moveTo>
                    <a:cubicBezTo>
                      <a:pt x="5685" y="455"/>
                      <a:pt x="4258" y="778"/>
                      <a:pt x="2657" y="778"/>
                    </a:cubicBezTo>
                    <a:cubicBezTo>
                      <a:pt x="2402" y="778"/>
                      <a:pt x="2142" y="770"/>
                      <a:pt x="1880" y="753"/>
                    </a:cubicBezTo>
                    <a:cubicBezTo>
                      <a:pt x="1404" y="728"/>
                      <a:pt x="727" y="653"/>
                      <a:pt x="402" y="327"/>
                    </a:cubicBezTo>
                    <a:cubicBezTo>
                      <a:pt x="201" y="527"/>
                      <a:pt x="76" y="778"/>
                      <a:pt x="76" y="1054"/>
                    </a:cubicBezTo>
                    <a:cubicBezTo>
                      <a:pt x="1" y="1931"/>
                      <a:pt x="1103" y="2031"/>
                      <a:pt x="1755" y="2081"/>
                    </a:cubicBezTo>
                    <a:cubicBezTo>
                      <a:pt x="2015" y="2098"/>
                      <a:pt x="2273" y="2106"/>
                      <a:pt x="2526" y="2106"/>
                    </a:cubicBezTo>
                    <a:cubicBezTo>
                      <a:pt x="5296" y="2106"/>
                      <a:pt x="7525" y="1149"/>
                      <a:pt x="6768" y="277"/>
                    </a:cubicBezTo>
                    <a:cubicBezTo>
                      <a:pt x="6667" y="176"/>
                      <a:pt x="6567" y="101"/>
                      <a:pt x="6442"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310;p53">
                <a:extLst>
                  <a:ext uri="{FF2B5EF4-FFF2-40B4-BE49-F238E27FC236}">
                    <a16:creationId xmlns:a16="http://schemas.microsoft.com/office/drawing/2014/main" id="{5F77D803-2897-4BF1-F07B-6A16FF90BC67}"/>
                  </a:ext>
                </a:extLst>
              </p:cNvPr>
              <p:cNvSpPr/>
              <p:nvPr/>
            </p:nvSpPr>
            <p:spPr>
              <a:xfrm>
                <a:off x="3965700" y="1736250"/>
                <a:ext cx="173575" cy="83100"/>
              </a:xfrm>
              <a:custGeom>
                <a:avLst/>
                <a:gdLst/>
                <a:ahLst/>
                <a:cxnLst/>
                <a:rect l="l" t="t" r="r" b="b"/>
                <a:pathLst>
                  <a:path w="6943" h="3324" extrusionOk="0">
                    <a:moveTo>
                      <a:pt x="727" y="0"/>
                    </a:moveTo>
                    <a:cubicBezTo>
                      <a:pt x="602" y="100"/>
                      <a:pt x="526" y="201"/>
                      <a:pt x="451" y="326"/>
                    </a:cubicBezTo>
                    <a:cubicBezTo>
                      <a:pt x="0" y="1078"/>
                      <a:pt x="952" y="1654"/>
                      <a:pt x="1529" y="1980"/>
                    </a:cubicBezTo>
                    <a:cubicBezTo>
                      <a:pt x="3064" y="2870"/>
                      <a:pt x="4682" y="3324"/>
                      <a:pt x="5718" y="3324"/>
                    </a:cubicBezTo>
                    <a:cubicBezTo>
                      <a:pt x="6492" y="3324"/>
                      <a:pt x="6942" y="3071"/>
                      <a:pt x="6792" y="2557"/>
                    </a:cubicBezTo>
                    <a:cubicBezTo>
                      <a:pt x="6717" y="2331"/>
                      <a:pt x="6617" y="2105"/>
                      <a:pt x="6491" y="1905"/>
                    </a:cubicBezTo>
                    <a:cubicBezTo>
                      <a:pt x="6309" y="1967"/>
                      <a:pt x="6076" y="1998"/>
                      <a:pt x="5804" y="1998"/>
                    </a:cubicBezTo>
                    <a:cubicBezTo>
                      <a:pt x="4766" y="1998"/>
                      <a:pt x="3158" y="1545"/>
                      <a:pt x="1629" y="652"/>
                    </a:cubicBezTo>
                    <a:cubicBezTo>
                      <a:pt x="1354" y="501"/>
                      <a:pt x="978" y="276"/>
                      <a:pt x="727"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311;p53">
                <a:extLst>
                  <a:ext uri="{FF2B5EF4-FFF2-40B4-BE49-F238E27FC236}">
                    <a16:creationId xmlns:a16="http://schemas.microsoft.com/office/drawing/2014/main" id="{94B49A3E-DB07-B5D3-3CF7-13FC21494FCC}"/>
                  </a:ext>
                </a:extLst>
              </p:cNvPr>
              <p:cNvSpPr/>
              <p:nvPr/>
            </p:nvSpPr>
            <p:spPr>
              <a:xfrm>
                <a:off x="3833475" y="2003775"/>
                <a:ext cx="285125" cy="219950"/>
              </a:xfrm>
              <a:custGeom>
                <a:avLst/>
                <a:gdLst/>
                <a:ahLst/>
                <a:cxnLst/>
                <a:rect l="l" t="t" r="r" b="b"/>
                <a:pathLst>
                  <a:path w="11405" h="8798" extrusionOk="0">
                    <a:moveTo>
                      <a:pt x="10552" y="1"/>
                    </a:moveTo>
                    <a:cubicBezTo>
                      <a:pt x="10377" y="252"/>
                      <a:pt x="10327" y="577"/>
                      <a:pt x="10226" y="878"/>
                    </a:cubicBezTo>
                    <a:cubicBezTo>
                      <a:pt x="10076" y="1354"/>
                      <a:pt x="9901" y="1881"/>
                      <a:pt x="9725" y="2382"/>
                    </a:cubicBezTo>
                    <a:lnTo>
                      <a:pt x="9600" y="2783"/>
                    </a:lnTo>
                    <a:cubicBezTo>
                      <a:pt x="9550" y="2908"/>
                      <a:pt x="9525" y="2958"/>
                      <a:pt x="9500" y="3034"/>
                    </a:cubicBezTo>
                    <a:lnTo>
                      <a:pt x="9324" y="3435"/>
                    </a:lnTo>
                    <a:cubicBezTo>
                      <a:pt x="9149" y="3685"/>
                      <a:pt x="8998" y="3936"/>
                      <a:pt x="8873" y="4186"/>
                    </a:cubicBezTo>
                    <a:cubicBezTo>
                      <a:pt x="8748" y="4437"/>
                      <a:pt x="8547" y="4613"/>
                      <a:pt x="8397" y="4813"/>
                    </a:cubicBezTo>
                    <a:cubicBezTo>
                      <a:pt x="8322" y="4913"/>
                      <a:pt x="8247" y="5014"/>
                      <a:pt x="8171" y="5089"/>
                    </a:cubicBezTo>
                    <a:cubicBezTo>
                      <a:pt x="8096" y="5164"/>
                      <a:pt x="7996" y="5239"/>
                      <a:pt x="7946" y="5314"/>
                    </a:cubicBezTo>
                    <a:cubicBezTo>
                      <a:pt x="7770" y="5440"/>
                      <a:pt x="7645" y="5590"/>
                      <a:pt x="7520" y="5690"/>
                    </a:cubicBezTo>
                    <a:cubicBezTo>
                      <a:pt x="7394" y="5765"/>
                      <a:pt x="7269" y="5841"/>
                      <a:pt x="7169" y="5891"/>
                    </a:cubicBezTo>
                    <a:cubicBezTo>
                      <a:pt x="7022" y="6017"/>
                      <a:pt x="6910" y="6072"/>
                      <a:pt x="6878" y="6072"/>
                    </a:cubicBezTo>
                    <a:cubicBezTo>
                      <a:pt x="6871" y="6072"/>
                      <a:pt x="6868" y="6070"/>
                      <a:pt x="6868" y="6066"/>
                    </a:cubicBezTo>
                    <a:cubicBezTo>
                      <a:pt x="6868" y="6065"/>
                      <a:pt x="6868" y="6065"/>
                      <a:pt x="6867" y="6065"/>
                    </a:cubicBezTo>
                    <a:cubicBezTo>
                      <a:pt x="6840" y="6065"/>
                      <a:pt x="6466" y="6373"/>
                      <a:pt x="5790" y="6542"/>
                    </a:cubicBezTo>
                    <a:cubicBezTo>
                      <a:pt x="5652" y="6579"/>
                      <a:pt x="5498" y="6599"/>
                      <a:pt x="5331" y="6599"/>
                    </a:cubicBezTo>
                    <a:cubicBezTo>
                      <a:pt x="4710" y="6599"/>
                      <a:pt x="3925" y="6333"/>
                      <a:pt x="3234" y="5740"/>
                    </a:cubicBezTo>
                    <a:cubicBezTo>
                      <a:pt x="2307" y="5014"/>
                      <a:pt x="1655" y="3886"/>
                      <a:pt x="1129" y="3059"/>
                    </a:cubicBezTo>
                    <a:cubicBezTo>
                      <a:pt x="696" y="2217"/>
                      <a:pt x="355" y="1652"/>
                      <a:pt x="173" y="1652"/>
                    </a:cubicBezTo>
                    <a:cubicBezTo>
                      <a:pt x="166" y="1652"/>
                      <a:pt x="158" y="1653"/>
                      <a:pt x="151" y="1655"/>
                    </a:cubicBezTo>
                    <a:cubicBezTo>
                      <a:pt x="1" y="1680"/>
                      <a:pt x="51" y="2382"/>
                      <a:pt x="251" y="3409"/>
                    </a:cubicBezTo>
                    <a:cubicBezTo>
                      <a:pt x="527" y="4412"/>
                      <a:pt x="953" y="5816"/>
                      <a:pt x="2006" y="6968"/>
                    </a:cubicBezTo>
                    <a:cubicBezTo>
                      <a:pt x="2257" y="7269"/>
                      <a:pt x="2582" y="7520"/>
                      <a:pt x="2858" y="7770"/>
                    </a:cubicBezTo>
                    <a:cubicBezTo>
                      <a:pt x="3159" y="8021"/>
                      <a:pt x="3535" y="8196"/>
                      <a:pt x="3886" y="8397"/>
                    </a:cubicBezTo>
                    <a:cubicBezTo>
                      <a:pt x="4236" y="8547"/>
                      <a:pt x="4637" y="8648"/>
                      <a:pt x="4988" y="8748"/>
                    </a:cubicBezTo>
                    <a:cubicBezTo>
                      <a:pt x="5339" y="8773"/>
                      <a:pt x="5715" y="8798"/>
                      <a:pt x="6041" y="8798"/>
                    </a:cubicBezTo>
                    <a:cubicBezTo>
                      <a:pt x="6693" y="8723"/>
                      <a:pt x="7244" y="8623"/>
                      <a:pt x="7570" y="8447"/>
                    </a:cubicBezTo>
                    <a:cubicBezTo>
                      <a:pt x="7921" y="8297"/>
                      <a:pt x="8096" y="8222"/>
                      <a:pt x="8096" y="8222"/>
                    </a:cubicBezTo>
                    <a:cubicBezTo>
                      <a:pt x="8096" y="8222"/>
                      <a:pt x="8146" y="8196"/>
                      <a:pt x="8247" y="8146"/>
                    </a:cubicBezTo>
                    <a:cubicBezTo>
                      <a:pt x="8322" y="8071"/>
                      <a:pt x="8422" y="7996"/>
                      <a:pt x="8572" y="7871"/>
                    </a:cubicBezTo>
                    <a:cubicBezTo>
                      <a:pt x="8698" y="7770"/>
                      <a:pt x="8873" y="7620"/>
                      <a:pt x="9074" y="7470"/>
                    </a:cubicBezTo>
                    <a:cubicBezTo>
                      <a:pt x="9249" y="7294"/>
                      <a:pt x="9424" y="7069"/>
                      <a:pt x="9625" y="6843"/>
                    </a:cubicBezTo>
                    <a:cubicBezTo>
                      <a:pt x="10076" y="6292"/>
                      <a:pt x="10477" y="5615"/>
                      <a:pt x="10778" y="4988"/>
                    </a:cubicBezTo>
                    <a:cubicBezTo>
                      <a:pt x="10903" y="4663"/>
                      <a:pt x="11003" y="4337"/>
                      <a:pt x="11104" y="4011"/>
                    </a:cubicBezTo>
                    <a:cubicBezTo>
                      <a:pt x="11154" y="3861"/>
                      <a:pt x="11204" y="3710"/>
                      <a:pt x="11254" y="3560"/>
                    </a:cubicBezTo>
                    <a:cubicBezTo>
                      <a:pt x="11329" y="3334"/>
                      <a:pt x="11379" y="3134"/>
                      <a:pt x="11379" y="2908"/>
                    </a:cubicBezTo>
                    <a:cubicBezTo>
                      <a:pt x="11404" y="2307"/>
                      <a:pt x="11304" y="1680"/>
                      <a:pt x="11079" y="1129"/>
                    </a:cubicBezTo>
                    <a:cubicBezTo>
                      <a:pt x="10953" y="803"/>
                      <a:pt x="10778" y="252"/>
                      <a:pt x="1055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312;p53">
                <a:extLst>
                  <a:ext uri="{FF2B5EF4-FFF2-40B4-BE49-F238E27FC236}">
                    <a16:creationId xmlns:a16="http://schemas.microsoft.com/office/drawing/2014/main" id="{B6ECE9E1-131C-7617-77BA-90E5D2DA59C3}"/>
                  </a:ext>
                </a:extLst>
              </p:cNvPr>
              <p:cNvSpPr/>
              <p:nvPr/>
            </p:nvSpPr>
            <p:spPr>
              <a:xfrm>
                <a:off x="4104275" y="2017400"/>
                <a:ext cx="76875" cy="79375"/>
              </a:xfrm>
              <a:custGeom>
                <a:avLst/>
                <a:gdLst/>
                <a:ahLst/>
                <a:cxnLst/>
                <a:rect l="l" t="t" r="r" b="b"/>
                <a:pathLst>
                  <a:path w="3075" h="3175" extrusionOk="0">
                    <a:moveTo>
                      <a:pt x="2594" y="1"/>
                    </a:moveTo>
                    <a:cubicBezTo>
                      <a:pt x="2588" y="1"/>
                      <a:pt x="2582" y="3"/>
                      <a:pt x="2577" y="7"/>
                    </a:cubicBezTo>
                    <a:cubicBezTo>
                      <a:pt x="2477" y="57"/>
                      <a:pt x="2628" y="634"/>
                      <a:pt x="2452" y="1135"/>
                    </a:cubicBezTo>
                    <a:cubicBezTo>
                      <a:pt x="2302" y="1661"/>
                      <a:pt x="1926" y="1987"/>
                      <a:pt x="1926" y="1987"/>
                    </a:cubicBezTo>
                    <a:cubicBezTo>
                      <a:pt x="1926" y="1987"/>
                      <a:pt x="1851" y="2088"/>
                      <a:pt x="1725" y="2213"/>
                    </a:cubicBezTo>
                    <a:cubicBezTo>
                      <a:pt x="1575" y="2338"/>
                      <a:pt x="1374" y="2489"/>
                      <a:pt x="1149" y="2589"/>
                    </a:cubicBezTo>
                    <a:cubicBezTo>
                      <a:pt x="911" y="2689"/>
                      <a:pt x="648" y="2702"/>
                      <a:pt x="438" y="2702"/>
                    </a:cubicBezTo>
                    <a:cubicBezTo>
                      <a:pt x="368" y="2702"/>
                      <a:pt x="304" y="2700"/>
                      <a:pt x="248" y="2700"/>
                    </a:cubicBezTo>
                    <a:cubicBezTo>
                      <a:pt x="138" y="2700"/>
                      <a:pt x="63" y="2706"/>
                      <a:pt x="46" y="2739"/>
                    </a:cubicBezTo>
                    <a:cubicBezTo>
                      <a:pt x="0" y="2831"/>
                      <a:pt x="458" y="3175"/>
                      <a:pt x="1093" y="3175"/>
                    </a:cubicBezTo>
                    <a:cubicBezTo>
                      <a:pt x="1152" y="3175"/>
                      <a:pt x="1213" y="3172"/>
                      <a:pt x="1274" y="3165"/>
                    </a:cubicBezTo>
                    <a:cubicBezTo>
                      <a:pt x="1600" y="3115"/>
                      <a:pt x="1951" y="2990"/>
                      <a:pt x="2151" y="2814"/>
                    </a:cubicBezTo>
                    <a:cubicBezTo>
                      <a:pt x="2377" y="2689"/>
                      <a:pt x="2502" y="2539"/>
                      <a:pt x="2502" y="2539"/>
                    </a:cubicBezTo>
                    <a:cubicBezTo>
                      <a:pt x="2502" y="2539"/>
                      <a:pt x="2628" y="2413"/>
                      <a:pt x="2753" y="2163"/>
                    </a:cubicBezTo>
                    <a:cubicBezTo>
                      <a:pt x="2878" y="1937"/>
                      <a:pt x="2978" y="1586"/>
                      <a:pt x="3004" y="1235"/>
                    </a:cubicBezTo>
                    <a:cubicBezTo>
                      <a:pt x="3074" y="551"/>
                      <a:pt x="2701" y="1"/>
                      <a:pt x="259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313;p53">
                <a:extLst>
                  <a:ext uri="{FF2B5EF4-FFF2-40B4-BE49-F238E27FC236}">
                    <a16:creationId xmlns:a16="http://schemas.microsoft.com/office/drawing/2014/main" id="{4A58AA90-393C-8DFE-BA01-F38BA82AF1CE}"/>
                  </a:ext>
                </a:extLst>
              </p:cNvPr>
              <p:cNvSpPr/>
              <p:nvPr/>
            </p:nvSpPr>
            <p:spPr>
              <a:xfrm>
                <a:off x="4084100" y="2101525"/>
                <a:ext cx="102175" cy="52025"/>
              </a:xfrm>
              <a:custGeom>
                <a:avLst/>
                <a:gdLst/>
                <a:ahLst/>
                <a:cxnLst/>
                <a:rect l="l" t="t" r="r" b="b"/>
                <a:pathLst>
                  <a:path w="4087" h="2081" extrusionOk="0">
                    <a:moveTo>
                      <a:pt x="4004" y="0"/>
                    </a:moveTo>
                    <a:cubicBezTo>
                      <a:pt x="3880" y="0"/>
                      <a:pt x="3727" y="633"/>
                      <a:pt x="3284" y="928"/>
                    </a:cubicBezTo>
                    <a:cubicBezTo>
                      <a:pt x="2858" y="1254"/>
                      <a:pt x="2307" y="1254"/>
                      <a:pt x="2307" y="1254"/>
                    </a:cubicBezTo>
                    <a:cubicBezTo>
                      <a:pt x="2307" y="1254"/>
                      <a:pt x="2135" y="1287"/>
                      <a:pt x="1880" y="1287"/>
                    </a:cubicBezTo>
                    <a:cubicBezTo>
                      <a:pt x="1689" y="1287"/>
                      <a:pt x="1451" y="1268"/>
                      <a:pt x="1204" y="1204"/>
                    </a:cubicBezTo>
                    <a:cubicBezTo>
                      <a:pt x="699" y="1089"/>
                      <a:pt x="258" y="743"/>
                      <a:pt x="129" y="743"/>
                    </a:cubicBezTo>
                    <a:cubicBezTo>
                      <a:pt x="117" y="743"/>
                      <a:pt x="108" y="746"/>
                      <a:pt x="101" y="753"/>
                    </a:cubicBezTo>
                    <a:cubicBezTo>
                      <a:pt x="1" y="803"/>
                      <a:pt x="352" y="1429"/>
                      <a:pt x="1003" y="1755"/>
                    </a:cubicBezTo>
                    <a:cubicBezTo>
                      <a:pt x="1329" y="1906"/>
                      <a:pt x="1655" y="2031"/>
                      <a:pt x="1931" y="2056"/>
                    </a:cubicBezTo>
                    <a:cubicBezTo>
                      <a:pt x="2207" y="2081"/>
                      <a:pt x="2382" y="2081"/>
                      <a:pt x="2382" y="2081"/>
                    </a:cubicBezTo>
                    <a:cubicBezTo>
                      <a:pt x="2382" y="2081"/>
                      <a:pt x="2582" y="2031"/>
                      <a:pt x="2833" y="1956"/>
                    </a:cubicBezTo>
                    <a:cubicBezTo>
                      <a:pt x="3109" y="1855"/>
                      <a:pt x="3435" y="1655"/>
                      <a:pt x="3685" y="1354"/>
                    </a:cubicBezTo>
                    <a:cubicBezTo>
                      <a:pt x="3936" y="1078"/>
                      <a:pt x="4036" y="703"/>
                      <a:pt x="4061" y="452"/>
                    </a:cubicBezTo>
                    <a:cubicBezTo>
                      <a:pt x="4086" y="176"/>
                      <a:pt x="4061" y="1"/>
                      <a:pt x="4011" y="1"/>
                    </a:cubicBezTo>
                    <a:cubicBezTo>
                      <a:pt x="4009" y="0"/>
                      <a:pt x="4006" y="0"/>
                      <a:pt x="400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314;p53">
                <a:extLst>
                  <a:ext uri="{FF2B5EF4-FFF2-40B4-BE49-F238E27FC236}">
                    <a16:creationId xmlns:a16="http://schemas.microsoft.com/office/drawing/2014/main" id="{EC0F50E5-5734-6DCB-C4F3-CA840B74E4F4}"/>
                  </a:ext>
                </a:extLst>
              </p:cNvPr>
              <p:cNvSpPr/>
              <p:nvPr/>
            </p:nvSpPr>
            <p:spPr>
              <a:xfrm>
                <a:off x="3126075" y="1886425"/>
                <a:ext cx="73975" cy="71800"/>
              </a:xfrm>
              <a:custGeom>
                <a:avLst/>
                <a:gdLst/>
                <a:ahLst/>
                <a:cxnLst/>
                <a:rect l="l" t="t" r="r" b="b"/>
                <a:pathLst>
                  <a:path w="2959" h="2872" extrusionOk="0">
                    <a:moveTo>
                      <a:pt x="508" y="1"/>
                    </a:moveTo>
                    <a:cubicBezTo>
                      <a:pt x="397" y="1"/>
                      <a:pt x="26" y="483"/>
                      <a:pt x="26" y="1161"/>
                    </a:cubicBezTo>
                    <a:cubicBezTo>
                      <a:pt x="1" y="1487"/>
                      <a:pt x="101" y="1863"/>
                      <a:pt x="252" y="2088"/>
                    </a:cubicBezTo>
                    <a:cubicBezTo>
                      <a:pt x="377" y="2339"/>
                      <a:pt x="502" y="2464"/>
                      <a:pt x="502" y="2464"/>
                    </a:cubicBezTo>
                    <a:cubicBezTo>
                      <a:pt x="502" y="2464"/>
                      <a:pt x="653" y="2590"/>
                      <a:pt x="878" y="2690"/>
                    </a:cubicBezTo>
                    <a:cubicBezTo>
                      <a:pt x="1088" y="2816"/>
                      <a:pt x="1368" y="2872"/>
                      <a:pt x="1645" y="2872"/>
                    </a:cubicBezTo>
                    <a:cubicBezTo>
                      <a:pt x="1699" y="2872"/>
                      <a:pt x="1753" y="2869"/>
                      <a:pt x="1805" y="2865"/>
                    </a:cubicBezTo>
                    <a:cubicBezTo>
                      <a:pt x="2507" y="2790"/>
                      <a:pt x="2958" y="2314"/>
                      <a:pt x="2883" y="2239"/>
                    </a:cubicBezTo>
                    <a:cubicBezTo>
                      <a:pt x="2869" y="2220"/>
                      <a:pt x="2838" y="2212"/>
                      <a:pt x="2795" y="2212"/>
                    </a:cubicBezTo>
                    <a:cubicBezTo>
                      <a:pt x="2653" y="2212"/>
                      <a:pt x="2375" y="2290"/>
                      <a:pt x="2079" y="2290"/>
                    </a:cubicBezTo>
                    <a:cubicBezTo>
                      <a:pt x="1988" y="2290"/>
                      <a:pt x="1896" y="2283"/>
                      <a:pt x="1805" y="2264"/>
                    </a:cubicBezTo>
                    <a:cubicBezTo>
                      <a:pt x="1580" y="2239"/>
                      <a:pt x="1379" y="2139"/>
                      <a:pt x="1254" y="2038"/>
                    </a:cubicBezTo>
                    <a:cubicBezTo>
                      <a:pt x="1129" y="1938"/>
                      <a:pt x="1054" y="1863"/>
                      <a:pt x="1054" y="1863"/>
                    </a:cubicBezTo>
                    <a:cubicBezTo>
                      <a:pt x="1054" y="1838"/>
                      <a:pt x="953" y="1788"/>
                      <a:pt x="853" y="1662"/>
                    </a:cubicBezTo>
                    <a:cubicBezTo>
                      <a:pt x="753" y="1537"/>
                      <a:pt x="653" y="1337"/>
                      <a:pt x="577" y="1111"/>
                    </a:cubicBezTo>
                    <a:cubicBezTo>
                      <a:pt x="452" y="610"/>
                      <a:pt x="628" y="58"/>
                      <a:pt x="527" y="8"/>
                    </a:cubicBezTo>
                    <a:cubicBezTo>
                      <a:pt x="522" y="3"/>
                      <a:pt x="516" y="1"/>
                      <a:pt x="5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315;p53">
                <a:extLst>
                  <a:ext uri="{FF2B5EF4-FFF2-40B4-BE49-F238E27FC236}">
                    <a16:creationId xmlns:a16="http://schemas.microsoft.com/office/drawing/2014/main" id="{D49D7533-51E7-3349-DF2B-E47F1A6950EC}"/>
                  </a:ext>
                </a:extLst>
              </p:cNvPr>
              <p:cNvSpPr/>
              <p:nvPr/>
            </p:nvSpPr>
            <p:spPr>
              <a:xfrm>
                <a:off x="3105400" y="1966800"/>
                <a:ext cx="89625" cy="57900"/>
              </a:xfrm>
              <a:custGeom>
                <a:avLst/>
                <a:gdLst/>
                <a:ahLst/>
                <a:cxnLst/>
                <a:rect l="l" t="t" r="r" b="b"/>
                <a:pathLst>
                  <a:path w="3585" h="2316" extrusionOk="0">
                    <a:moveTo>
                      <a:pt x="110" y="0"/>
                    </a:moveTo>
                    <a:cubicBezTo>
                      <a:pt x="107" y="0"/>
                      <a:pt x="104" y="1"/>
                      <a:pt x="101" y="1"/>
                    </a:cubicBezTo>
                    <a:cubicBezTo>
                      <a:pt x="1" y="1"/>
                      <a:pt x="1" y="653"/>
                      <a:pt x="327" y="1254"/>
                    </a:cubicBezTo>
                    <a:cubicBezTo>
                      <a:pt x="477" y="1555"/>
                      <a:pt x="728" y="1806"/>
                      <a:pt x="928" y="1956"/>
                    </a:cubicBezTo>
                    <a:cubicBezTo>
                      <a:pt x="1129" y="2132"/>
                      <a:pt x="1304" y="2207"/>
                      <a:pt x="1304" y="2207"/>
                    </a:cubicBezTo>
                    <a:cubicBezTo>
                      <a:pt x="1304" y="2207"/>
                      <a:pt x="1455" y="2257"/>
                      <a:pt x="1730" y="2307"/>
                    </a:cubicBezTo>
                    <a:cubicBezTo>
                      <a:pt x="1784" y="2312"/>
                      <a:pt x="1844" y="2315"/>
                      <a:pt x="1907" y="2315"/>
                    </a:cubicBezTo>
                    <a:cubicBezTo>
                      <a:pt x="2139" y="2315"/>
                      <a:pt x="2422" y="2275"/>
                      <a:pt x="2658" y="2157"/>
                    </a:cubicBezTo>
                    <a:cubicBezTo>
                      <a:pt x="3309" y="1881"/>
                      <a:pt x="3585" y="1229"/>
                      <a:pt x="3485" y="1204"/>
                    </a:cubicBezTo>
                    <a:cubicBezTo>
                      <a:pt x="3478" y="1198"/>
                      <a:pt x="3469" y="1195"/>
                      <a:pt x="3458" y="1195"/>
                    </a:cubicBezTo>
                    <a:cubicBezTo>
                      <a:pt x="3336" y="1195"/>
                      <a:pt x="2941" y="1536"/>
                      <a:pt x="2482" y="1605"/>
                    </a:cubicBezTo>
                    <a:cubicBezTo>
                      <a:pt x="2422" y="1612"/>
                      <a:pt x="2361" y="1615"/>
                      <a:pt x="2302" y="1615"/>
                    </a:cubicBezTo>
                    <a:cubicBezTo>
                      <a:pt x="2139" y="1615"/>
                      <a:pt x="1984" y="1592"/>
                      <a:pt x="1856" y="1555"/>
                    </a:cubicBezTo>
                    <a:cubicBezTo>
                      <a:pt x="1705" y="1480"/>
                      <a:pt x="1605" y="1430"/>
                      <a:pt x="1605" y="1430"/>
                    </a:cubicBezTo>
                    <a:cubicBezTo>
                      <a:pt x="1605" y="1430"/>
                      <a:pt x="1505" y="1405"/>
                      <a:pt x="1329" y="1330"/>
                    </a:cubicBezTo>
                    <a:cubicBezTo>
                      <a:pt x="1179" y="1254"/>
                      <a:pt x="978" y="1104"/>
                      <a:pt x="803" y="904"/>
                    </a:cubicBezTo>
                    <a:cubicBezTo>
                      <a:pt x="435" y="536"/>
                      <a:pt x="235" y="0"/>
                      <a:pt x="11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316;p53">
                <a:extLst>
                  <a:ext uri="{FF2B5EF4-FFF2-40B4-BE49-F238E27FC236}">
                    <a16:creationId xmlns:a16="http://schemas.microsoft.com/office/drawing/2014/main" id="{06604F71-9846-7BC9-F9B1-301984DCBEE0}"/>
                  </a:ext>
                </a:extLst>
              </p:cNvPr>
              <p:cNvSpPr/>
              <p:nvPr/>
            </p:nvSpPr>
            <p:spPr>
              <a:xfrm>
                <a:off x="3166825" y="1909975"/>
                <a:ext cx="267550" cy="221025"/>
              </a:xfrm>
              <a:custGeom>
                <a:avLst/>
                <a:gdLst/>
                <a:ahLst/>
                <a:cxnLst/>
                <a:rect l="l" t="t" r="r" b="b"/>
                <a:pathLst>
                  <a:path w="10702" h="8841" extrusionOk="0">
                    <a:moveTo>
                      <a:pt x="1280" y="0"/>
                    </a:moveTo>
                    <a:cubicBezTo>
                      <a:pt x="1050" y="0"/>
                      <a:pt x="717" y="460"/>
                      <a:pt x="627" y="595"/>
                    </a:cubicBezTo>
                    <a:cubicBezTo>
                      <a:pt x="426" y="921"/>
                      <a:pt x="276" y="1322"/>
                      <a:pt x="201" y="1723"/>
                    </a:cubicBezTo>
                    <a:cubicBezTo>
                      <a:pt x="0" y="2926"/>
                      <a:pt x="201" y="4705"/>
                      <a:pt x="852" y="5883"/>
                    </a:cubicBezTo>
                    <a:cubicBezTo>
                      <a:pt x="927" y="6034"/>
                      <a:pt x="1003" y="6159"/>
                      <a:pt x="1078" y="6284"/>
                    </a:cubicBezTo>
                    <a:cubicBezTo>
                      <a:pt x="1203" y="6535"/>
                      <a:pt x="1328" y="6760"/>
                      <a:pt x="1479" y="6961"/>
                    </a:cubicBezTo>
                    <a:cubicBezTo>
                      <a:pt x="1629" y="7136"/>
                      <a:pt x="1754" y="7287"/>
                      <a:pt x="1855" y="7437"/>
                    </a:cubicBezTo>
                    <a:cubicBezTo>
                      <a:pt x="1980" y="7562"/>
                      <a:pt x="2055" y="7663"/>
                      <a:pt x="2105" y="7738"/>
                    </a:cubicBezTo>
                    <a:cubicBezTo>
                      <a:pt x="2181" y="7788"/>
                      <a:pt x="2231" y="7838"/>
                      <a:pt x="2231" y="7838"/>
                    </a:cubicBezTo>
                    <a:cubicBezTo>
                      <a:pt x="2231" y="7838"/>
                      <a:pt x="2381" y="7938"/>
                      <a:pt x="2682" y="8139"/>
                    </a:cubicBezTo>
                    <a:cubicBezTo>
                      <a:pt x="2957" y="8365"/>
                      <a:pt x="3459" y="8540"/>
                      <a:pt x="4010" y="8740"/>
                    </a:cubicBezTo>
                    <a:cubicBezTo>
                      <a:pt x="4336" y="8766"/>
                      <a:pt x="4662" y="8816"/>
                      <a:pt x="4988" y="8841"/>
                    </a:cubicBezTo>
                    <a:cubicBezTo>
                      <a:pt x="5338" y="8816"/>
                      <a:pt x="5714" y="8791"/>
                      <a:pt x="6065" y="8690"/>
                    </a:cubicBezTo>
                    <a:cubicBezTo>
                      <a:pt x="6416" y="8565"/>
                      <a:pt x="6767" y="8465"/>
                      <a:pt x="7093" y="8289"/>
                    </a:cubicBezTo>
                    <a:cubicBezTo>
                      <a:pt x="7394" y="8064"/>
                      <a:pt x="7744" y="7888"/>
                      <a:pt x="8020" y="7663"/>
                    </a:cubicBezTo>
                    <a:cubicBezTo>
                      <a:pt x="9148" y="6710"/>
                      <a:pt x="9775" y="5457"/>
                      <a:pt x="10201" y="4555"/>
                    </a:cubicBezTo>
                    <a:cubicBezTo>
                      <a:pt x="10551" y="3603"/>
                      <a:pt x="10702" y="2951"/>
                      <a:pt x="10577" y="2901"/>
                    </a:cubicBezTo>
                    <a:cubicBezTo>
                      <a:pt x="10567" y="2896"/>
                      <a:pt x="10555" y="2893"/>
                      <a:pt x="10543" y="2893"/>
                    </a:cubicBezTo>
                    <a:cubicBezTo>
                      <a:pt x="10369" y="2893"/>
                      <a:pt x="9963" y="3377"/>
                      <a:pt x="9449" y="4079"/>
                    </a:cubicBezTo>
                    <a:cubicBezTo>
                      <a:pt x="8822" y="4755"/>
                      <a:pt x="8070" y="5758"/>
                      <a:pt x="7093" y="6284"/>
                    </a:cubicBezTo>
                    <a:cubicBezTo>
                      <a:pt x="6506" y="6624"/>
                      <a:pt x="5918" y="6774"/>
                      <a:pt x="5419" y="6774"/>
                    </a:cubicBezTo>
                    <a:cubicBezTo>
                      <a:pt x="5109" y="6774"/>
                      <a:pt x="4833" y="6716"/>
                      <a:pt x="4612" y="6610"/>
                    </a:cubicBezTo>
                    <a:cubicBezTo>
                      <a:pt x="3333" y="6034"/>
                      <a:pt x="2632" y="5056"/>
                      <a:pt x="2181" y="3878"/>
                    </a:cubicBezTo>
                    <a:cubicBezTo>
                      <a:pt x="2105" y="3628"/>
                      <a:pt x="2005" y="3352"/>
                      <a:pt x="1905" y="3101"/>
                    </a:cubicBezTo>
                    <a:lnTo>
                      <a:pt x="1805" y="2675"/>
                    </a:lnTo>
                    <a:cubicBezTo>
                      <a:pt x="1780" y="2575"/>
                      <a:pt x="1780" y="2550"/>
                      <a:pt x="1754" y="2425"/>
                    </a:cubicBezTo>
                    <a:lnTo>
                      <a:pt x="1679" y="1999"/>
                    </a:lnTo>
                    <a:cubicBezTo>
                      <a:pt x="1654" y="1748"/>
                      <a:pt x="1629" y="144"/>
                      <a:pt x="1353" y="19"/>
                    </a:cubicBezTo>
                    <a:cubicBezTo>
                      <a:pt x="1331" y="6"/>
                      <a:pt x="1306" y="0"/>
                      <a:pt x="128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317;p53">
                <a:extLst>
                  <a:ext uri="{FF2B5EF4-FFF2-40B4-BE49-F238E27FC236}">
                    <a16:creationId xmlns:a16="http://schemas.microsoft.com/office/drawing/2014/main" id="{9F962499-F194-633E-2646-272F1818E032}"/>
                  </a:ext>
                </a:extLst>
              </p:cNvPr>
              <p:cNvSpPr/>
              <p:nvPr/>
            </p:nvSpPr>
            <p:spPr>
              <a:xfrm>
                <a:off x="2924950" y="2043875"/>
                <a:ext cx="151025" cy="78975"/>
              </a:xfrm>
              <a:custGeom>
                <a:avLst/>
                <a:gdLst/>
                <a:ahLst/>
                <a:cxnLst/>
                <a:rect l="l" t="t" r="r" b="b"/>
                <a:pathLst>
                  <a:path w="6041" h="3159" extrusionOk="0">
                    <a:moveTo>
                      <a:pt x="6041" y="1"/>
                    </a:moveTo>
                    <a:lnTo>
                      <a:pt x="1" y="1680"/>
                    </a:lnTo>
                    <a:lnTo>
                      <a:pt x="226" y="3159"/>
                    </a:lnTo>
                    <a:lnTo>
                      <a:pt x="5941" y="1580"/>
                    </a:lnTo>
                    <a:cubicBezTo>
                      <a:pt x="5966" y="1204"/>
                      <a:pt x="6016" y="828"/>
                      <a:pt x="6041" y="452"/>
                    </a:cubicBezTo>
                    <a:cubicBezTo>
                      <a:pt x="6041" y="302"/>
                      <a:pt x="6041" y="151"/>
                      <a:pt x="60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318;p53">
                <a:extLst>
                  <a:ext uri="{FF2B5EF4-FFF2-40B4-BE49-F238E27FC236}">
                    <a16:creationId xmlns:a16="http://schemas.microsoft.com/office/drawing/2014/main" id="{2D6C0F29-5235-3D0A-3081-103CCDE76E88}"/>
                  </a:ext>
                </a:extLst>
              </p:cNvPr>
              <p:cNvSpPr/>
              <p:nvPr/>
            </p:nvSpPr>
            <p:spPr>
              <a:xfrm>
                <a:off x="4270200" y="1969950"/>
                <a:ext cx="348400" cy="157925"/>
              </a:xfrm>
              <a:custGeom>
                <a:avLst/>
                <a:gdLst/>
                <a:ahLst/>
                <a:cxnLst/>
                <a:rect l="l" t="t" r="r" b="b"/>
                <a:pathLst>
                  <a:path w="13936" h="6317" extrusionOk="0">
                    <a:moveTo>
                      <a:pt x="12657" y="1"/>
                    </a:moveTo>
                    <a:lnTo>
                      <a:pt x="1" y="4938"/>
                    </a:lnTo>
                    <a:lnTo>
                      <a:pt x="602" y="6316"/>
                    </a:lnTo>
                    <a:lnTo>
                      <a:pt x="13936" y="502"/>
                    </a:lnTo>
                    <a:lnTo>
                      <a:pt x="1265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319;p53">
                <a:extLst>
                  <a:ext uri="{FF2B5EF4-FFF2-40B4-BE49-F238E27FC236}">
                    <a16:creationId xmlns:a16="http://schemas.microsoft.com/office/drawing/2014/main" id="{A0CE7708-E84E-2722-90DB-05365E18334E}"/>
                  </a:ext>
                </a:extLst>
              </p:cNvPr>
              <p:cNvSpPr/>
              <p:nvPr/>
            </p:nvSpPr>
            <p:spPr>
              <a:xfrm>
                <a:off x="3455650" y="2068275"/>
                <a:ext cx="230625" cy="93425"/>
              </a:xfrm>
              <a:custGeom>
                <a:avLst/>
                <a:gdLst/>
                <a:ahLst/>
                <a:cxnLst/>
                <a:rect l="l" t="t" r="r" b="b"/>
                <a:pathLst>
                  <a:path w="9225" h="3737" extrusionOk="0">
                    <a:moveTo>
                      <a:pt x="4020" y="0"/>
                    </a:moveTo>
                    <a:cubicBezTo>
                      <a:pt x="2665" y="0"/>
                      <a:pt x="1315" y="526"/>
                      <a:pt x="1" y="1606"/>
                    </a:cubicBezTo>
                    <a:lnTo>
                      <a:pt x="828" y="2634"/>
                    </a:lnTo>
                    <a:cubicBezTo>
                      <a:pt x="1880" y="1771"/>
                      <a:pt x="2932" y="1333"/>
                      <a:pt x="3969" y="1333"/>
                    </a:cubicBezTo>
                    <a:cubicBezTo>
                      <a:pt x="4168" y="1333"/>
                      <a:pt x="4365" y="1349"/>
                      <a:pt x="4562" y="1381"/>
                    </a:cubicBezTo>
                    <a:cubicBezTo>
                      <a:pt x="6718" y="1682"/>
                      <a:pt x="8096" y="3712"/>
                      <a:pt x="8121" y="3737"/>
                    </a:cubicBezTo>
                    <a:lnTo>
                      <a:pt x="9224" y="2985"/>
                    </a:lnTo>
                    <a:cubicBezTo>
                      <a:pt x="9149" y="2885"/>
                      <a:pt x="7470" y="454"/>
                      <a:pt x="4763" y="53"/>
                    </a:cubicBezTo>
                    <a:cubicBezTo>
                      <a:pt x="4515" y="18"/>
                      <a:pt x="4268" y="0"/>
                      <a:pt x="40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320;p53">
                <a:extLst>
                  <a:ext uri="{FF2B5EF4-FFF2-40B4-BE49-F238E27FC236}">
                    <a16:creationId xmlns:a16="http://schemas.microsoft.com/office/drawing/2014/main" id="{4134DDB9-FA7C-51AB-93B8-5658CEC51661}"/>
                  </a:ext>
                </a:extLst>
              </p:cNvPr>
              <p:cNvSpPr/>
              <p:nvPr/>
            </p:nvSpPr>
            <p:spPr>
              <a:xfrm>
                <a:off x="2896750" y="1869225"/>
                <a:ext cx="607800" cy="414825"/>
              </a:xfrm>
              <a:custGeom>
                <a:avLst/>
                <a:gdLst/>
                <a:ahLst/>
                <a:cxnLst/>
                <a:rect l="l" t="t" r="r" b="b"/>
                <a:pathLst>
                  <a:path w="24312" h="16593" extrusionOk="0">
                    <a:moveTo>
                      <a:pt x="10415" y="968"/>
                    </a:moveTo>
                    <a:cubicBezTo>
                      <a:pt x="11452" y="968"/>
                      <a:pt x="12536" y="1091"/>
                      <a:pt x="13635" y="1348"/>
                    </a:cubicBezTo>
                    <a:cubicBezTo>
                      <a:pt x="19124" y="2651"/>
                      <a:pt x="22883" y="6812"/>
                      <a:pt x="22056" y="10621"/>
                    </a:cubicBezTo>
                    <a:cubicBezTo>
                      <a:pt x="21396" y="13684"/>
                      <a:pt x="18000" y="15612"/>
                      <a:pt x="13875" y="15612"/>
                    </a:cubicBezTo>
                    <a:cubicBezTo>
                      <a:pt x="12837" y="15612"/>
                      <a:pt x="11752" y="15490"/>
                      <a:pt x="10653" y="15233"/>
                    </a:cubicBezTo>
                    <a:cubicBezTo>
                      <a:pt x="5189" y="13929"/>
                      <a:pt x="1430" y="9794"/>
                      <a:pt x="2257" y="5959"/>
                    </a:cubicBezTo>
                    <a:cubicBezTo>
                      <a:pt x="2917" y="2896"/>
                      <a:pt x="6297" y="968"/>
                      <a:pt x="10415" y="968"/>
                    </a:cubicBezTo>
                    <a:close/>
                    <a:moveTo>
                      <a:pt x="10139" y="1"/>
                    </a:moveTo>
                    <a:cubicBezTo>
                      <a:pt x="5494" y="1"/>
                      <a:pt x="1686" y="2182"/>
                      <a:pt x="928" y="5634"/>
                    </a:cubicBezTo>
                    <a:cubicBezTo>
                      <a:pt x="1" y="9995"/>
                      <a:pt x="4262" y="14681"/>
                      <a:pt x="10452" y="16160"/>
                    </a:cubicBezTo>
                    <a:cubicBezTo>
                      <a:pt x="11700" y="16453"/>
                      <a:pt x="12932" y="16592"/>
                      <a:pt x="14111" y="16592"/>
                    </a:cubicBezTo>
                    <a:cubicBezTo>
                      <a:pt x="18779" y="16592"/>
                      <a:pt x="22619" y="14409"/>
                      <a:pt x="23360" y="10947"/>
                    </a:cubicBezTo>
                    <a:cubicBezTo>
                      <a:pt x="24312" y="6611"/>
                      <a:pt x="20051" y="1899"/>
                      <a:pt x="13836" y="446"/>
                    </a:cubicBezTo>
                    <a:cubicBezTo>
                      <a:pt x="12573" y="144"/>
                      <a:pt x="11329" y="1"/>
                      <a:pt x="1013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321;p53">
                <a:extLst>
                  <a:ext uri="{FF2B5EF4-FFF2-40B4-BE49-F238E27FC236}">
                    <a16:creationId xmlns:a16="http://schemas.microsoft.com/office/drawing/2014/main" id="{06B576C8-688F-2C60-E5B1-8C5C0858B89D}"/>
                  </a:ext>
                </a:extLst>
              </p:cNvPr>
              <p:cNvSpPr/>
              <p:nvPr/>
            </p:nvSpPr>
            <p:spPr>
              <a:xfrm>
                <a:off x="3240750" y="2205150"/>
                <a:ext cx="77725" cy="26950"/>
              </a:xfrm>
              <a:custGeom>
                <a:avLst/>
                <a:gdLst/>
                <a:ahLst/>
                <a:cxnLst/>
                <a:rect l="l" t="t" r="r" b="b"/>
                <a:pathLst>
                  <a:path w="3109" h="1078" extrusionOk="0">
                    <a:moveTo>
                      <a:pt x="1611" y="0"/>
                    </a:moveTo>
                    <a:cubicBezTo>
                      <a:pt x="1502" y="0"/>
                      <a:pt x="1390" y="5"/>
                      <a:pt x="1279" y="16"/>
                    </a:cubicBezTo>
                    <a:cubicBezTo>
                      <a:pt x="502" y="66"/>
                      <a:pt x="0" y="367"/>
                      <a:pt x="151" y="643"/>
                    </a:cubicBezTo>
                    <a:cubicBezTo>
                      <a:pt x="284" y="909"/>
                      <a:pt x="889" y="1077"/>
                      <a:pt x="1566" y="1077"/>
                    </a:cubicBezTo>
                    <a:cubicBezTo>
                      <a:pt x="1653" y="1077"/>
                      <a:pt x="1741" y="1075"/>
                      <a:pt x="1830" y="1069"/>
                    </a:cubicBezTo>
                    <a:cubicBezTo>
                      <a:pt x="2607" y="994"/>
                      <a:pt x="3108" y="718"/>
                      <a:pt x="2958" y="417"/>
                    </a:cubicBezTo>
                    <a:cubicBezTo>
                      <a:pt x="2829" y="181"/>
                      <a:pt x="2260" y="0"/>
                      <a:pt x="1611"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322;p53">
                <a:extLst>
                  <a:ext uri="{FF2B5EF4-FFF2-40B4-BE49-F238E27FC236}">
                    <a16:creationId xmlns:a16="http://schemas.microsoft.com/office/drawing/2014/main" id="{8BD93257-7E01-FD83-6FCC-561C5FC638CA}"/>
                  </a:ext>
                </a:extLst>
              </p:cNvPr>
              <p:cNvSpPr/>
              <p:nvPr/>
            </p:nvSpPr>
            <p:spPr>
              <a:xfrm>
                <a:off x="2918700" y="1869225"/>
                <a:ext cx="585850" cy="280575"/>
              </a:xfrm>
              <a:custGeom>
                <a:avLst/>
                <a:gdLst/>
                <a:ahLst/>
                <a:cxnLst/>
                <a:rect l="l" t="t" r="r" b="b"/>
                <a:pathLst>
                  <a:path w="23434" h="11223" extrusionOk="0">
                    <a:moveTo>
                      <a:pt x="9261" y="1"/>
                    </a:moveTo>
                    <a:cubicBezTo>
                      <a:pt x="4616" y="1"/>
                      <a:pt x="808" y="2182"/>
                      <a:pt x="50" y="5634"/>
                    </a:cubicBezTo>
                    <a:cubicBezTo>
                      <a:pt x="25" y="5734"/>
                      <a:pt x="25" y="5834"/>
                      <a:pt x="0" y="5934"/>
                    </a:cubicBezTo>
                    <a:lnTo>
                      <a:pt x="1329" y="6235"/>
                    </a:lnTo>
                    <a:cubicBezTo>
                      <a:pt x="1329" y="6135"/>
                      <a:pt x="1354" y="6060"/>
                      <a:pt x="1379" y="5959"/>
                    </a:cubicBezTo>
                    <a:cubicBezTo>
                      <a:pt x="2039" y="2896"/>
                      <a:pt x="5419" y="968"/>
                      <a:pt x="9537" y="968"/>
                    </a:cubicBezTo>
                    <a:cubicBezTo>
                      <a:pt x="10574" y="968"/>
                      <a:pt x="11658" y="1091"/>
                      <a:pt x="12757" y="1348"/>
                    </a:cubicBezTo>
                    <a:cubicBezTo>
                      <a:pt x="18246" y="2651"/>
                      <a:pt x="22005" y="6786"/>
                      <a:pt x="21178" y="10621"/>
                    </a:cubicBezTo>
                    <a:cubicBezTo>
                      <a:pt x="21153" y="10721"/>
                      <a:pt x="21128" y="10822"/>
                      <a:pt x="21103" y="10897"/>
                    </a:cubicBezTo>
                    <a:lnTo>
                      <a:pt x="22406" y="11223"/>
                    </a:lnTo>
                    <a:cubicBezTo>
                      <a:pt x="22431" y="11122"/>
                      <a:pt x="22482" y="11047"/>
                      <a:pt x="22482" y="10947"/>
                    </a:cubicBezTo>
                    <a:cubicBezTo>
                      <a:pt x="23434" y="6611"/>
                      <a:pt x="19173" y="1899"/>
                      <a:pt x="12958" y="446"/>
                    </a:cubicBezTo>
                    <a:cubicBezTo>
                      <a:pt x="11695" y="144"/>
                      <a:pt x="10451" y="1"/>
                      <a:pt x="9261"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323;p53">
                <a:extLst>
                  <a:ext uri="{FF2B5EF4-FFF2-40B4-BE49-F238E27FC236}">
                    <a16:creationId xmlns:a16="http://schemas.microsoft.com/office/drawing/2014/main" id="{59E61A24-F88E-05D6-2EFB-CF4565FF77EC}"/>
                  </a:ext>
                </a:extLst>
              </p:cNvPr>
              <p:cNvSpPr/>
              <p:nvPr/>
            </p:nvSpPr>
            <p:spPr>
              <a:xfrm>
                <a:off x="3650125" y="1925325"/>
                <a:ext cx="646825" cy="430150"/>
              </a:xfrm>
              <a:custGeom>
                <a:avLst/>
                <a:gdLst/>
                <a:ahLst/>
                <a:cxnLst/>
                <a:rect l="l" t="t" r="r" b="b"/>
                <a:pathLst>
                  <a:path w="25873" h="17206" extrusionOk="0">
                    <a:moveTo>
                      <a:pt x="14068" y="1010"/>
                    </a:moveTo>
                    <a:cubicBezTo>
                      <a:pt x="19880" y="1010"/>
                      <a:pt x="24345" y="4016"/>
                      <a:pt x="24202" y="7976"/>
                    </a:cubicBezTo>
                    <a:cubicBezTo>
                      <a:pt x="24077" y="12162"/>
                      <a:pt x="18914" y="15821"/>
                      <a:pt x="12698" y="16172"/>
                    </a:cubicBezTo>
                    <a:cubicBezTo>
                      <a:pt x="12376" y="16190"/>
                      <a:pt x="12057" y="16199"/>
                      <a:pt x="11742" y="16199"/>
                    </a:cubicBezTo>
                    <a:cubicBezTo>
                      <a:pt x="5961" y="16199"/>
                      <a:pt x="1528" y="13199"/>
                      <a:pt x="1671" y="9229"/>
                    </a:cubicBezTo>
                    <a:cubicBezTo>
                      <a:pt x="1796" y="5044"/>
                      <a:pt x="6959" y="1385"/>
                      <a:pt x="13174" y="1034"/>
                    </a:cubicBezTo>
                    <a:cubicBezTo>
                      <a:pt x="13476" y="1018"/>
                      <a:pt x="13774" y="1010"/>
                      <a:pt x="14068" y="1010"/>
                    </a:cubicBezTo>
                    <a:close/>
                    <a:moveTo>
                      <a:pt x="14309" y="0"/>
                    </a:moveTo>
                    <a:cubicBezTo>
                      <a:pt x="13952" y="0"/>
                      <a:pt x="13590" y="10"/>
                      <a:pt x="13225" y="31"/>
                    </a:cubicBezTo>
                    <a:cubicBezTo>
                      <a:pt x="6157" y="407"/>
                      <a:pt x="317" y="4568"/>
                      <a:pt x="167" y="9304"/>
                    </a:cubicBezTo>
                    <a:cubicBezTo>
                      <a:pt x="1" y="13795"/>
                      <a:pt x="5038" y="17205"/>
                      <a:pt x="11564" y="17205"/>
                    </a:cubicBezTo>
                    <a:cubicBezTo>
                      <a:pt x="11921" y="17205"/>
                      <a:pt x="12283" y="17195"/>
                      <a:pt x="12648" y="17174"/>
                    </a:cubicBezTo>
                    <a:cubicBezTo>
                      <a:pt x="19716" y="16798"/>
                      <a:pt x="25556" y="12638"/>
                      <a:pt x="25706" y="7901"/>
                    </a:cubicBezTo>
                    <a:cubicBezTo>
                      <a:pt x="25872" y="3410"/>
                      <a:pt x="20834" y="0"/>
                      <a:pt x="1430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324;p53">
                <a:extLst>
                  <a:ext uri="{FF2B5EF4-FFF2-40B4-BE49-F238E27FC236}">
                    <a16:creationId xmlns:a16="http://schemas.microsoft.com/office/drawing/2014/main" id="{749472A5-6A51-C7CC-9FF6-A3264EBFA323}"/>
                  </a:ext>
                </a:extLst>
              </p:cNvPr>
              <p:cNvSpPr/>
              <p:nvPr/>
            </p:nvSpPr>
            <p:spPr>
              <a:xfrm>
                <a:off x="3807175" y="2259500"/>
                <a:ext cx="85850" cy="31475"/>
              </a:xfrm>
              <a:custGeom>
                <a:avLst/>
                <a:gdLst/>
                <a:ahLst/>
                <a:cxnLst/>
                <a:rect l="l" t="t" r="r" b="b"/>
                <a:pathLst>
                  <a:path w="3434" h="1259" extrusionOk="0">
                    <a:moveTo>
                      <a:pt x="1192" y="1"/>
                    </a:moveTo>
                    <a:cubicBezTo>
                      <a:pt x="758" y="1"/>
                      <a:pt x="399" y="85"/>
                      <a:pt x="251" y="248"/>
                    </a:cubicBezTo>
                    <a:cubicBezTo>
                      <a:pt x="0" y="524"/>
                      <a:pt x="476" y="925"/>
                      <a:pt x="1278" y="1125"/>
                    </a:cubicBezTo>
                    <a:cubicBezTo>
                      <a:pt x="1611" y="1216"/>
                      <a:pt x="1947" y="1258"/>
                      <a:pt x="2247" y="1258"/>
                    </a:cubicBezTo>
                    <a:cubicBezTo>
                      <a:pt x="2693" y="1258"/>
                      <a:pt x="3058" y="1165"/>
                      <a:pt x="3208" y="1000"/>
                    </a:cubicBezTo>
                    <a:cubicBezTo>
                      <a:pt x="3434" y="724"/>
                      <a:pt x="2983" y="323"/>
                      <a:pt x="2156" y="123"/>
                    </a:cubicBezTo>
                    <a:cubicBezTo>
                      <a:pt x="1828" y="41"/>
                      <a:pt x="1492" y="1"/>
                      <a:pt x="1192"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325;p53">
                <a:extLst>
                  <a:ext uri="{FF2B5EF4-FFF2-40B4-BE49-F238E27FC236}">
                    <a16:creationId xmlns:a16="http://schemas.microsoft.com/office/drawing/2014/main" id="{0FAE5FE2-E890-596E-38ED-2E39567381A8}"/>
                  </a:ext>
                </a:extLst>
              </p:cNvPr>
              <p:cNvSpPr/>
              <p:nvPr/>
            </p:nvSpPr>
            <p:spPr>
              <a:xfrm>
                <a:off x="3653650" y="1925325"/>
                <a:ext cx="643300" cy="240150"/>
              </a:xfrm>
              <a:custGeom>
                <a:avLst/>
                <a:gdLst/>
                <a:ahLst/>
                <a:cxnLst/>
                <a:rect l="l" t="t" r="r" b="b"/>
                <a:pathLst>
                  <a:path w="25732" h="9606" extrusionOk="0">
                    <a:moveTo>
                      <a:pt x="14168" y="0"/>
                    </a:moveTo>
                    <a:cubicBezTo>
                      <a:pt x="13811" y="0"/>
                      <a:pt x="13449" y="10"/>
                      <a:pt x="13084" y="31"/>
                    </a:cubicBezTo>
                    <a:cubicBezTo>
                      <a:pt x="6016" y="407"/>
                      <a:pt x="176" y="4568"/>
                      <a:pt x="26" y="9304"/>
                    </a:cubicBezTo>
                    <a:cubicBezTo>
                      <a:pt x="1" y="9405"/>
                      <a:pt x="26" y="9505"/>
                      <a:pt x="26" y="9605"/>
                    </a:cubicBezTo>
                    <a:lnTo>
                      <a:pt x="1530" y="9530"/>
                    </a:lnTo>
                    <a:cubicBezTo>
                      <a:pt x="1530" y="9430"/>
                      <a:pt x="1505" y="9329"/>
                      <a:pt x="1530" y="9229"/>
                    </a:cubicBezTo>
                    <a:cubicBezTo>
                      <a:pt x="1655" y="5044"/>
                      <a:pt x="6818" y="1385"/>
                      <a:pt x="13033" y="1034"/>
                    </a:cubicBezTo>
                    <a:cubicBezTo>
                      <a:pt x="13335" y="1018"/>
                      <a:pt x="13633" y="1010"/>
                      <a:pt x="13927" y="1010"/>
                    </a:cubicBezTo>
                    <a:cubicBezTo>
                      <a:pt x="19739" y="1010"/>
                      <a:pt x="24204" y="4016"/>
                      <a:pt x="24061" y="7976"/>
                    </a:cubicBezTo>
                    <a:cubicBezTo>
                      <a:pt x="24061" y="8101"/>
                      <a:pt x="24061" y="8202"/>
                      <a:pt x="24061" y="8302"/>
                    </a:cubicBezTo>
                    <a:lnTo>
                      <a:pt x="25565" y="8202"/>
                    </a:lnTo>
                    <a:cubicBezTo>
                      <a:pt x="25565" y="8101"/>
                      <a:pt x="25565" y="8001"/>
                      <a:pt x="25565" y="7901"/>
                    </a:cubicBezTo>
                    <a:cubicBezTo>
                      <a:pt x="25731" y="3410"/>
                      <a:pt x="20693" y="0"/>
                      <a:pt x="14168"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326;p53">
                <a:extLst>
                  <a:ext uri="{FF2B5EF4-FFF2-40B4-BE49-F238E27FC236}">
                    <a16:creationId xmlns:a16="http://schemas.microsoft.com/office/drawing/2014/main" id="{9830D343-C942-0346-554C-B3ADA1A3D6C0}"/>
                  </a:ext>
                </a:extLst>
              </p:cNvPr>
              <p:cNvSpPr/>
              <p:nvPr/>
            </p:nvSpPr>
            <p:spPr>
              <a:xfrm>
                <a:off x="3398025" y="2323025"/>
                <a:ext cx="352150" cy="259575"/>
              </a:xfrm>
              <a:custGeom>
                <a:avLst/>
                <a:gdLst/>
                <a:ahLst/>
                <a:cxnLst/>
                <a:rect l="l" t="t" r="r" b="b"/>
                <a:pathLst>
                  <a:path w="14086" h="10383" extrusionOk="0">
                    <a:moveTo>
                      <a:pt x="2356" y="3021"/>
                    </a:moveTo>
                    <a:lnTo>
                      <a:pt x="2356" y="3021"/>
                    </a:lnTo>
                    <a:cubicBezTo>
                      <a:pt x="2456" y="3071"/>
                      <a:pt x="2557" y="3121"/>
                      <a:pt x="2632" y="3171"/>
                    </a:cubicBezTo>
                    <a:cubicBezTo>
                      <a:pt x="2507" y="3121"/>
                      <a:pt x="2406" y="3071"/>
                      <a:pt x="2356" y="3021"/>
                    </a:cubicBezTo>
                    <a:close/>
                    <a:moveTo>
                      <a:pt x="1841" y="0"/>
                    </a:moveTo>
                    <a:cubicBezTo>
                      <a:pt x="1500" y="0"/>
                      <a:pt x="1144" y="95"/>
                      <a:pt x="777" y="314"/>
                    </a:cubicBezTo>
                    <a:cubicBezTo>
                      <a:pt x="552" y="464"/>
                      <a:pt x="326" y="614"/>
                      <a:pt x="176" y="790"/>
                    </a:cubicBezTo>
                    <a:cubicBezTo>
                      <a:pt x="100" y="890"/>
                      <a:pt x="25" y="990"/>
                      <a:pt x="0" y="1091"/>
                    </a:cubicBezTo>
                    <a:cubicBezTo>
                      <a:pt x="0" y="1141"/>
                      <a:pt x="0" y="1166"/>
                      <a:pt x="0" y="1191"/>
                    </a:cubicBezTo>
                    <a:cubicBezTo>
                      <a:pt x="0" y="1191"/>
                      <a:pt x="0" y="1216"/>
                      <a:pt x="0" y="1216"/>
                    </a:cubicBezTo>
                    <a:cubicBezTo>
                      <a:pt x="0" y="1241"/>
                      <a:pt x="0" y="1266"/>
                      <a:pt x="0" y="1291"/>
                    </a:cubicBezTo>
                    <a:cubicBezTo>
                      <a:pt x="0" y="1316"/>
                      <a:pt x="0" y="1316"/>
                      <a:pt x="25" y="1341"/>
                    </a:cubicBezTo>
                    <a:cubicBezTo>
                      <a:pt x="25" y="1366"/>
                      <a:pt x="25" y="1391"/>
                      <a:pt x="50" y="1416"/>
                    </a:cubicBezTo>
                    <a:cubicBezTo>
                      <a:pt x="50" y="1416"/>
                      <a:pt x="50" y="1442"/>
                      <a:pt x="50" y="1442"/>
                    </a:cubicBezTo>
                    <a:cubicBezTo>
                      <a:pt x="75" y="1492"/>
                      <a:pt x="75" y="1517"/>
                      <a:pt x="100" y="1542"/>
                    </a:cubicBezTo>
                    <a:cubicBezTo>
                      <a:pt x="126" y="1542"/>
                      <a:pt x="126" y="1567"/>
                      <a:pt x="126" y="1567"/>
                    </a:cubicBezTo>
                    <a:cubicBezTo>
                      <a:pt x="151" y="1617"/>
                      <a:pt x="201" y="1667"/>
                      <a:pt x="226" y="1692"/>
                    </a:cubicBezTo>
                    <a:cubicBezTo>
                      <a:pt x="627" y="2143"/>
                      <a:pt x="1253" y="2519"/>
                      <a:pt x="1805" y="2745"/>
                    </a:cubicBezTo>
                    <a:cubicBezTo>
                      <a:pt x="1955" y="2820"/>
                      <a:pt x="2131" y="2895"/>
                      <a:pt x="2306" y="2995"/>
                    </a:cubicBezTo>
                    <a:cubicBezTo>
                      <a:pt x="2306" y="3096"/>
                      <a:pt x="2306" y="3221"/>
                      <a:pt x="2306" y="3346"/>
                    </a:cubicBezTo>
                    <a:cubicBezTo>
                      <a:pt x="2331" y="3346"/>
                      <a:pt x="2331" y="3346"/>
                      <a:pt x="2331" y="3371"/>
                    </a:cubicBezTo>
                    <a:cubicBezTo>
                      <a:pt x="2331" y="3497"/>
                      <a:pt x="2381" y="3622"/>
                      <a:pt x="2406" y="3747"/>
                    </a:cubicBezTo>
                    <a:cubicBezTo>
                      <a:pt x="2507" y="4023"/>
                      <a:pt x="2632" y="4274"/>
                      <a:pt x="2807" y="4499"/>
                    </a:cubicBezTo>
                    <a:cubicBezTo>
                      <a:pt x="2782" y="4524"/>
                      <a:pt x="2757" y="4524"/>
                      <a:pt x="2757" y="4549"/>
                    </a:cubicBezTo>
                    <a:cubicBezTo>
                      <a:pt x="2657" y="4625"/>
                      <a:pt x="2582" y="4700"/>
                      <a:pt x="2507" y="4775"/>
                    </a:cubicBezTo>
                    <a:cubicBezTo>
                      <a:pt x="2406" y="4875"/>
                      <a:pt x="2331" y="4950"/>
                      <a:pt x="2231" y="5051"/>
                    </a:cubicBezTo>
                    <a:cubicBezTo>
                      <a:pt x="2005" y="5251"/>
                      <a:pt x="1780" y="5502"/>
                      <a:pt x="1629" y="5802"/>
                    </a:cubicBezTo>
                    <a:cubicBezTo>
                      <a:pt x="1604" y="5853"/>
                      <a:pt x="1604" y="5903"/>
                      <a:pt x="1579" y="5928"/>
                    </a:cubicBezTo>
                    <a:cubicBezTo>
                      <a:pt x="1128" y="7005"/>
                      <a:pt x="1303" y="8259"/>
                      <a:pt x="2131" y="9111"/>
                    </a:cubicBezTo>
                    <a:cubicBezTo>
                      <a:pt x="2933" y="9938"/>
                      <a:pt x="4111" y="10264"/>
                      <a:pt x="5213" y="10364"/>
                    </a:cubicBezTo>
                    <a:cubicBezTo>
                      <a:pt x="5351" y="10376"/>
                      <a:pt x="5483" y="10383"/>
                      <a:pt x="5614" y="10383"/>
                    </a:cubicBezTo>
                    <a:cubicBezTo>
                      <a:pt x="5746" y="10383"/>
                      <a:pt x="5877" y="10376"/>
                      <a:pt x="6015" y="10364"/>
                    </a:cubicBezTo>
                    <a:lnTo>
                      <a:pt x="6040" y="10364"/>
                    </a:lnTo>
                    <a:cubicBezTo>
                      <a:pt x="6316" y="10314"/>
                      <a:pt x="6617" y="10264"/>
                      <a:pt x="6892" y="10163"/>
                    </a:cubicBezTo>
                    <a:cubicBezTo>
                      <a:pt x="6993" y="10138"/>
                      <a:pt x="7068" y="10088"/>
                      <a:pt x="7168" y="10063"/>
                    </a:cubicBezTo>
                    <a:cubicBezTo>
                      <a:pt x="7218" y="10038"/>
                      <a:pt x="7243" y="10038"/>
                      <a:pt x="7293" y="10013"/>
                    </a:cubicBezTo>
                    <a:cubicBezTo>
                      <a:pt x="7369" y="9988"/>
                      <a:pt x="7469" y="9938"/>
                      <a:pt x="7544" y="9888"/>
                    </a:cubicBezTo>
                    <a:cubicBezTo>
                      <a:pt x="7594" y="9888"/>
                      <a:pt x="7619" y="9863"/>
                      <a:pt x="7669" y="9838"/>
                    </a:cubicBezTo>
                    <a:cubicBezTo>
                      <a:pt x="7745" y="9787"/>
                      <a:pt x="7845" y="9762"/>
                      <a:pt x="7920" y="9712"/>
                    </a:cubicBezTo>
                    <a:cubicBezTo>
                      <a:pt x="7970" y="9687"/>
                      <a:pt x="7995" y="9662"/>
                      <a:pt x="8045" y="9637"/>
                    </a:cubicBezTo>
                    <a:cubicBezTo>
                      <a:pt x="8121" y="9587"/>
                      <a:pt x="8221" y="9537"/>
                      <a:pt x="8296" y="9487"/>
                    </a:cubicBezTo>
                    <a:cubicBezTo>
                      <a:pt x="8346" y="9462"/>
                      <a:pt x="8371" y="9437"/>
                      <a:pt x="8421" y="9412"/>
                    </a:cubicBezTo>
                    <a:cubicBezTo>
                      <a:pt x="8497" y="9361"/>
                      <a:pt x="8572" y="9311"/>
                      <a:pt x="8672" y="9236"/>
                    </a:cubicBezTo>
                    <a:cubicBezTo>
                      <a:pt x="8697" y="9211"/>
                      <a:pt x="8722" y="9186"/>
                      <a:pt x="8747" y="9186"/>
                    </a:cubicBezTo>
                    <a:cubicBezTo>
                      <a:pt x="8847" y="9111"/>
                      <a:pt x="8948" y="9036"/>
                      <a:pt x="9023" y="8960"/>
                    </a:cubicBezTo>
                    <a:cubicBezTo>
                      <a:pt x="9349" y="8710"/>
                      <a:pt x="9674" y="8434"/>
                      <a:pt x="9975" y="8133"/>
                    </a:cubicBezTo>
                    <a:lnTo>
                      <a:pt x="10025" y="8108"/>
                    </a:lnTo>
                    <a:cubicBezTo>
                      <a:pt x="10101" y="8033"/>
                      <a:pt x="10176" y="7933"/>
                      <a:pt x="10276" y="7858"/>
                    </a:cubicBezTo>
                    <a:cubicBezTo>
                      <a:pt x="10301" y="7833"/>
                      <a:pt x="10326" y="7808"/>
                      <a:pt x="10351" y="7782"/>
                    </a:cubicBezTo>
                    <a:cubicBezTo>
                      <a:pt x="10426" y="7682"/>
                      <a:pt x="10502" y="7607"/>
                      <a:pt x="10577" y="7532"/>
                    </a:cubicBezTo>
                    <a:cubicBezTo>
                      <a:pt x="10602" y="7507"/>
                      <a:pt x="10627" y="7457"/>
                      <a:pt x="10652" y="7432"/>
                    </a:cubicBezTo>
                    <a:cubicBezTo>
                      <a:pt x="10727" y="7356"/>
                      <a:pt x="10802" y="7281"/>
                      <a:pt x="10877" y="7181"/>
                    </a:cubicBezTo>
                    <a:cubicBezTo>
                      <a:pt x="10903" y="7156"/>
                      <a:pt x="10928" y="7131"/>
                      <a:pt x="10953" y="7106"/>
                    </a:cubicBezTo>
                    <a:cubicBezTo>
                      <a:pt x="11028" y="7005"/>
                      <a:pt x="11103" y="6930"/>
                      <a:pt x="11178" y="6830"/>
                    </a:cubicBezTo>
                    <a:cubicBezTo>
                      <a:pt x="11203" y="6805"/>
                      <a:pt x="11203" y="6780"/>
                      <a:pt x="11228" y="6780"/>
                    </a:cubicBezTo>
                    <a:cubicBezTo>
                      <a:pt x="11654" y="6254"/>
                      <a:pt x="12055" y="5702"/>
                      <a:pt x="12406" y="5201"/>
                    </a:cubicBezTo>
                    <a:cubicBezTo>
                      <a:pt x="12431" y="5176"/>
                      <a:pt x="12431" y="5176"/>
                      <a:pt x="12456" y="5151"/>
                    </a:cubicBezTo>
                    <a:cubicBezTo>
                      <a:pt x="12507" y="5051"/>
                      <a:pt x="12557" y="4975"/>
                      <a:pt x="12632" y="4900"/>
                    </a:cubicBezTo>
                    <a:cubicBezTo>
                      <a:pt x="12632" y="4875"/>
                      <a:pt x="12657" y="4825"/>
                      <a:pt x="12682" y="4800"/>
                    </a:cubicBezTo>
                    <a:cubicBezTo>
                      <a:pt x="12707" y="4775"/>
                      <a:pt x="12732" y="4725"/>
                      <a:pt x="12757" y="4700"/>
                    </a:cubicBezTo>
                    <a:cubicBezTo>
                      <a:pt x="12757" y="4675"/>
                      <a:pt x="12782" y="4650"/>
                      <a:pt x="12782" y="4625"/>
                    </a:cubicBezTo>
                    <a:cubicBezTo>
                      <a:pt x="12807" y="4625"/>
                      <a:pt x="12807" y="4599"/>
                      <a:pt x="12832" y="4574"/>
                    </a:cubicBezTo>
                    <a:cubicBezTo>
                      <a:pt x="12857" y="4549"/>
                      <a:pt x="12857" y="4524"/>
                      <a:pt x="12882" y="4499"/>
                    </a:cubicBezTo>
                    <a:cubicBezTo>
                      <a:pt x="12908" y="4449"/>
                      <a:pt x="12958" y="4399"/>
                      <a:pt x="12983" y="4349"/>
                    </a:cubicBezTo>
                    <a:cubicBezTo>
                      <a:pt x="13008" y="4324"/>
                      <a:pt x="13008" y="4299"/>
                      <a:pt x="13033" y="4274"/>
                    </a:cubicBezTo>
                    <a:cubicBezTo>
                      <a:pt x="13033" y="4249"/>
                      <a:pt x="13058" y="4224"/>
                      <a:pt x="13083" y="4198"/>
                    </a:cubicBezTo>
                    <a:cubicBezTo>
                      <a:pt x="13108" y="4123"/>
                      <a:pt x="13158" y="4073"/>
                      <a:pt x="13183" y="4023"/>
                    </a:cubicBezTo>
                    <a:cubicBezTo>
                      <a:pt x="13183" y="3998"/>
                      <a:pt x="13208" y="3973"/>
                      <a:pt x="13208" y="3973"/>
                    </a:cubicBezTo>
                    <a:cubicBezTo>
                      <a:pt x="13208" y="3973"/>
                      <a:pt x="13208" y="3948"/>
                      <a:pt x="13208" y="3948"/>
                    </a:cubicBezTo>
                    <a:cubicBezTo>
                      <a:pt x="13233" y="3948"/>
                      <a:pt x="13233" y="3923"/>
                      <a:pt x="13258" y="3898"/>
                    </a:cubicBezTo>
                    <a:cubicBezTo>
                      <a:pt x="13284" y="3848"/>
                      <a:pt x="13334" y="3772"/>
                      <a:pt x="13359" y="3722"/>
                    </a:cubicBezTo>
                    <a:cubicBezTo>
                      <a:pt x="13384" y="3672"/>
                      <a:pt x="13409" y="3647"/>
                      <a:pt x="13434" y="3622"/>
                    </a:cubicBezTo>
                    <a:cubicBezTo>
                      <a:pt x="13459" y="3547"/>
                      <a:pt x="13509" y="3497"/>
                      <a:pt x="13534" y="3422"/>
                    </a:cubicBezTo>
                    <a:cubicBezTo>
                      <a:pt x="13559" y="3396"/>
                      <a:pt x="13559" y="3371"/>
                      <a:pt x="13584" y="3346"/>
                    </a:cubicBezTo>
                    <a:cubicBezTo>
                      <a:pt x="13609" y="3321"/>
                      <a:pt x="13609" y="3296"/>
                      <a:pt x="13634" y="3246"/>
                    </a:cubicBezTo>
                    <a:cubicBezTo>
                      <a:pt x="13634" y="3246"/>
                      <a:pt x="13634" y="3246"/>
                      <a:pt x="13659" y="3221"/>
                    </a:cubicBezTo>
                    <a:cubicBezTo>
                      <a:pt x="13659" y="3221"/>
                      <a:pt x="13659" y="3196"/>
                      <a:pt x="13685" y="3171"/>
                    </a:cubicBezTo>
                    <a:cubicBezTo>
                      <a:pt x="13685" y="3171"/>
                      <a:pt x="13710" y="3146"/>
                      <a:pt x="13710" y="3121"/>
                    </a:cubicBezTo>
                    <a:cubicBezTo>
                      <a:pt x="13710" y="3121"/>
                      <a:pt x="13735" y="3096"/>
                      <a:pt x="13735" y="3096"/>
                    </a:cubicBezTo>
                    <a:cubicBezTo>
                      <a:pt x="13735" y="3071"/>
                      <a:pt x="13760" y="3046"/>
                      <a:pt x="13760" y="3021"/>
                    </a:cubicBezTo>
                    <a:cubicBezTo>
                      <a:pt x="13785" y="2995"/>
                      <a:pt x="13785" y="2970"/>
                      <a:pt x="13810" y="2945"/>
                    </a:cubicBezTo>
                    <a:cubicBezTo>
                      <a:pt x="13810" y="2945"/>
                      <a:pt x="13810" y="2945"/>
                      <a:pt x="13810" y="2920"/>
                    </a:cubicBezTo>
                    <a:cubicBezTo>
                      <a:pt x="13835" y="2920"/>
                      <a:pt x="13835" y="2920"/>
                      <a:pt x="13835" y="2895"/>
                    </a:cubicBezTo>
                    <a:cubicBezTo>
                      <a:pt x="13835" y="2870"/>
                      <a:pt x="13860" y="2845"/>
                      <a:pt x="13885" y="2820"/>
                    </a:cubicBezTo>
                    <a:cubicBezTo>
                      <a:pt x="13885" y="2795"/>
                      <a:pt x="13910" y="2795"/>
                      <a:pt x="13910" y="2770"/>
                    </a:cubicBezTo>
                    <a:cubicBezTo>
                      <a:pt x="13910" y="2745"/>
                      <a:pt x="13910" y="2745"/>
                      <a:pt x="13910" y="2745"/>
                    </a:cubicBezTo>
                    <a:cubicBezTo>
                      <a:pt x="13935" y="2720"/>
                      <a:pt x="13935" y="2695"/>
                      <a:pt x="13960" y="2670"/>
                    </a:cubicBezTo>
                    <a:cubicBezTo>
                      <a:pt x="13960" y="2645"/>
                      <a:pt x="13985" y="2620"/>
                      <a:pt x="13985" y="2620"/>
                    </a:cubicBezTo>
                    <a:cubicBezTo>
                      <a:pt x="14010" y="2594"/>
                      <a:pt x="14010" y="2569"/>
                      <a:pt x="14010" y="2544"/>
                    </a:cubicBezTo>
                    <a:cubicBezTo>
                      <a:pt x="14035" y="2544"/>
                      <a:pt x="14035" y="2519"/>
                      <a:pt x="14035" y="2519"/>
                    </a:cubicBezTo>
                    <a:cubicBezTo>
                      <a:pt x="14060" y="2494"/>
                      <a:pt x="14060" y="2494"/>
                      <a:pt x="14060" y="2469"/>
                    </a:cubicBezTo>
                    <a:cubicBezTo>
                      <a:pt x="14085" y="2444"/>
                      <a:pt x="14086" y="2444"/>
                      <a:pt x="14086" y="2444"/>
                    </a:cubicBezTo>
                    <a:lnTo>
                      <a:pt x="14086" y="2444"/>
                    </a:lnTo>
                    <a:cubicBezTo>
                      <a:pt x="13935" y="2519"/>
                      <a:pt x="13810" y="2594"/>
                      <a:pt x="13659" y="2670"/>
                    </a:cubicBezTo>
                    <a:cubicBezTo>
                      <a:pt x="13634" y="2695"/>
                      <a:pt x="13609" y="2695"/>
                      <a:pt x="13584" y="2720"/>
                    </a:cubicBezTo>
                    <a:cubicBezTo>
                      <a:pt x="13484" y="2770"/>
                      <a:pt x="13359" y="2820"/>
                      <a:pt x="13258" y="2870"/>
                    </a:cubicBezTo>
                    <a:cubicBezTo>
                      <a:pt x="13233" y="2870"/>
                      <a:pt x="13208" y="2870"/>
                      <a:pt x="13183" y="2895"/>
                    </a:cubicBezTo>
                    <a:cubicBezTo>
                      <a:pt x="13083" y="2920"/>
                      <a:pt x="12958" y="2970"/>
                      <a:pt x="12857" y="2995"/>
                    </a:cubicBezTo>
                    <a:cubicBezTo>
                      <a:pt x="12832" y="2995"/>
                      <a:pt x="12832" y="3021"/>
                      <a:pt x="12807" y="3021"/>
                    </a:cubicBezTo>
                    <a:cubicBezTo>
                      <a:pt x="12682" y="3046"/>
                      <a:pt x="12582" y="3071"/>
                      <a:pt x="12456" y="3096"/>
                    </a:cubicBezTo>
                    <a:lnTo>
                      <a:pt x="12431" y="3096"/>
                    </a:lnTo>
                    <a:cubicBezTo>
                      <a:pt x="12306" y="3121"/>
                      <a:pt x="12181" y="3146"/>
                      <a:pt x="12080" y="3146"/>
                    </a:cubicBezTo>
                    <a:lnTo>
                      <a:pt x="12055" y="3146"/>
                    </a:lnTo>
                    <a:cubicBezTo>
                      <a:pt x="11930" y="3171"/>
                      <a:pt x="11805" y="3171"/>
                      <a:pt x="11679" y="3171"/>
                    </a:cubicBezTo>
                    <a:cubicBezTo>
                      <a:pt x="11554" y="3171"/>
                      <a:pt x="11429" y="3146"/>
                      <a:pt x="11304" y="3146"/>
                    </a:cubicBezTo>
                    <a:cubicBezTo>
                      <a:pt x="11178" y="3121"/>
                      <a:pt x="11053" y="3096"/>
                      <a:pt x="10928" y="3071"/>
                    </a:cubicBezTo>
                    <a:cubicBezTo>
                      <a:pt x="9950" y="2845"/>
                      <a:pt x="8973" y="2294"/>
                      <a:pt x="7820" y="1492"/>
                    </a:cubicBezTo>
                    <a:cubicBezTo>
                      <a:pt x="7197" y="1057"/>
                      <a:pt x="6687" y="896"/>
                      <a:pt x="6273" y="896"/>
                    </a:cubicBezTo>
                    <a:cubicBezTo>
                      <a:pt x="5086" y="896"/>
                      <a:pt x="4687" y="2218"/>
                      <a:pt x="4687" y="2218"/>
                    </a:cubicBezTo>
                    <a:lnTo>
                      <a:pt x="4261" y="1692"/>
                    </a:lnTo>
                    <a:cubicBezTo>
                      <a:pt x="3683" y="798"/>
                      <a:pt x="2828" y="0"/>
                      <a:pt x="184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327;p53">
                <a:extLst>
                  <a:ext uri="{FF2B5EF4-FFF2-40B4-BE49-F238E27FC236}">
                    <a16:creationId xmlns:a16="http://schemas.microsoft.com/office/drawing/2014/main" id="{504733DB-DF71-9E85-E140-A4F36117D922}"/>
                  </a:ext>
                </a:extLst>
              </p:cNvPr>
              <p:cNvSpPr/>
              <p:nvPr/>
            </p:nvSpPr>
            <p:spPr>
              <a:xfrm>
                <a:off x="3376725" y="2307350"/>
                <a:ext cx="360300" cy="259525"/>
              </a:xfrm>
              <a:custGeom>
                <a:avLst/>
                <a:gdLst/>
                <a:ahLst/>
                <a:cxnLst/>
                <a:rect l="l" t="t" r="r" b="b"/>
                <a:pathLst>
                  <a:path w="14412" h="10381" extrusionOk="0">
                    <a:moveTo>
                      <a:pt x="2177" y="1"/>
                    </a:moveTo>
                    <a:cubicBezTo>
                      <a:pt x="1840" y="1"/>
                      <a:pt x="1488" y="96"/>
                      <a:pt x="1128" y="314"/>
                    </a:cubicBezTo>
                    <a:cubicBezTo>
                      <a:pt x="551" y="665"/>
                      <a:pt x="0" y="1066"/>
                      <a:pt x="551" y="1693"/>
                    </a:cubicBezTo>
                    <a:cubicBezTo>
                      <a:pt x="952" y="2144"/>
                      <a:pt x="1579" y="2520"/>
                      <a:pt x="2130" y="2745"/>
                    </a:cubicBezTo>
                    <a:cubicBezTo>
                      <a:pt x="3008" y="3146"/>
                      <a:pt x="4035" y="3622"/>
                      <a:pt x="3083" y="4550"/>
                    </a:cubicBezTo>
                    <a:cubicBezTo>
                      <a:pt x="2657" y="4976"/>
                      <a:pt x="2231" y="5252"/>
                      <a:pt x="1955" y="5803"/>
                    </a:cubicBezTo>
                    <a:cubicBezTo>
                      <a:pt x="1429" y="6906"/>
                      <a:pt x="1604" y="8234"/>
                      <a:pt x="2456" y="9111"/>
                    </a:cubicBezTo>
                    <a:cubicBezTo>
                      <a:pt x="3258" y="9938"/>
                      <a:pt x="4436" y="10264"/>
                      <a:pt x="5539" y="10364"/>
                    </a:cubicBezTo>
                    <a:cubicBezTo>
                      <a:pt x="5656" y="10375"/>
                      <a:pt x="5772" y="10380"/>
                      <a:pt x="5888" y="10380"/>
                    </a:cubicBezTo>
                    <a:cubicBezTo>
                      <a:pt x="10431" y="10380"/>
                      <a:pt x="14411" y="2445"/>
                      <a:pt x="14411" y="2444"/>
                    </a:cubicBezTo>
                    <a:lnTo>
                      <a:pt x="14411" y="2444"/>
                    </a:lnTo>
                    <a:cubicBezTo>
                      <a:pt x="13594" y="2952"/>
                      <a:pt x="12848" y="3181"/>
                      <a:pt x="12107" y="3181"/>
                    </a:cubicBezTo>
                    <a:cubicBezTo>
                      <a:pt x="10871" y="3181"/>
                      <a:pt x="9650" y="2542"/>
                      <a:pt x="8145" y="1492"/>
                    </a:cubicBezTo>
                    <a:cubicBezTo>
                      <a:pt x="7523" y="1058"/>
                      <a:pt x="7013" y="897"/>
                      <a:pt x="6599" y="897"/>
                    </a:cubicBezTo>
                    <a:cubicBezTo>
                      <a:pt x="5412" y="897"/>
                      <a:pt x="5013" y="2219"/>
                      <a:pt x="5013" y="2219"/>
                    </a:cubicBezTo>
                    <a:lnTo>
                      <a:pt x="4587" y="1693"/>
                    </a:lnTo>
                    <a:cubicBezTo>
                      <a:pt x="4009" y="798"/>
                      <a:pt x="3154" y="1"/>
                      <a:pt x="217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328;p53">
                <a:extLst>
                  <a:ext uri="{FF2B5EF4-FFF2-40B4-BE49-F238E27FC236}">
                    <a16:creationId xmlns:a16="http://schemas.microsoft.com/office/drawing/2014/main" id="{45BFD37F-E56F-F82E-04F8-F9A820637077}"/>
                  </a:ext>
                </a:extLst>
              </p:cNvPr>
              <p:cNvSpPr/>
              <p:nvPr/>
            </p:nvSpPr>
            <p:spPr>
              <a:xfrm>
                <a:off x="3376725" y="2307350"/>
                <a:ext cx="360300" cy="113125"/>
              </a:xfrm>
              <a:custGeom>
                <a:avLst/>
                <a:gdLst/>
                <a:ahLst/>
                <a:cxnLst/>
                <a:rect l="l" t="t" r="r" b="b"/>
                <a:pathLst>
                  <a:path w="14412" h="4525" extrusionOk="0">
                    <a:moveTo>
                      <a:pt x="2177" y="1"/>
                    </a:moveTo>
                    <a:cubicBezTo>
                      <a:pt x="1840" y="1"/>
                      <a:pt x="1488" y="96"/>
                      <a:pt x="1128" y="314"/>
                    </a:cubicBezTo>
                    <a:cubicBezTo>
                      <a:pt x="551" y="665"/>
                      <a:pt x="0" y="1066"/>
                      <a:pt x="551" y="1693"/>
                    </a:cubicBezTo>
                    <a:cubicBezTo>
                      <a:pt x="952" y="2144"/>
                      <a:pt x="1579" y="2520"/>
                      <a:pt x="2130" y="2745"/>
                    </a:cubicBezTo>
                    <a:cubicBezTo>
                      <a:pt x="2983" y="3146"/>
                      <a:pt x="3985" y="3597"/>
                      <a:pt x="3108" y="4525"/>
                    </a:cubicBezTo>
                    <a:lnTo>
                      <a:pt x="13208" y="4525"/>
                    </a:lnTo>
                    <a:cubicBezTo>
                      <a:pt x="13960" y="3322"/>
                      <a:pt x="14411" y="2445"/>
                      <a:pt x="14411" y="2444"/>
                    </a:cubicBezTo>
                    <a:lnTo>
                      <a:pt x="14411" y="2444"/>
                    </a:lnTo>
                    <a:cubicBezTo>
                      <a:pt x="13594" y="2952"/>
                      <a:pt x="12848" y="3181"/>
                      <a:pt x="12107" y="3181"/>
                    </a:cubicBezTo>
                    <a:cubicBezTo>
                      <a:pt x="10871" y="3181"/>
                      <a:pt x="9650" y="2542"/>
                      <a:pt x="8145" y="1492"/>
                    </a:cubicBezTo>
                    <a:cubicBezTo>
                      <a:pt x="7523" y="1058"/>
                      <a:pt x="7013" y="897"/>
                      <a:pt x="6599" y="897"/>
                    </a:cubicBezTo>
                    <a:cubicBezTo>
                      <a:pt x="5412" y="897"/>
                      <a:pt x="5013" y="2219"/>
                      <a:pt x="5013" y="2219"/>
                    </a:cubicBezTo>
                    <a:lnTo>
                      <a:pt x="4587" y="1693"/>
                    </a:lnTo>
                    <a:cubicBezTo>
                      <a:pt x="4009" y="798"/>
                      <a:pt x="3154" y="1"/>
                      <a:pt x="217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329;p53">
                <a:extLst>
                  <a:ext uri="{FF2B5EF4-FFF2-40B4-BE49-F238E27FC236}">
                    <a16:creationId xmlns:a16="http://schemas.microsoft.com/office/drawing/2014/main" id="{DAA456BA-5BD9-490D-3882-8C6B1EE545BC}"/>
                  </a:ext>
                </a:extLst>
              </p:cNvPr>
              <p:cNvSpPr/>
              <p:nvPr/>
            </p:nvSpPr>
            <p:spPr>
              <a:xfrm>
                <a:off x="3440625" y="2376600"/>
                <a:ext cx="292000" cy="128475"/>
              </a:xfrm>
              <a:custGeom>
                <a:avLst/>
                <a:gdLst/>
                <a:ahLst/>
                <a:cxnLst/>
                <a:rect l="l" t="t" r="r" b="b"/>
                <a:pathLst>
                  <a:path w="11680" h="5139" extrusionOk="0">
                    <a:moveTo>
                      <a:pt x="11680" y="0"/>
                    </a:moveTo>
                    <a:cubicBezTo>
                      <a:pt x="9455" y="913"/>
                      <a:pt x="7334" y="1218"/>
                      <a:pt x="5496" y="1218"/>
                    </a:cubicBezTo>
                    <a:cubicBezTo>
                      <a:pt x="3298" y="1218"/>
                      <a:pt x="1505" y="781"/>
                      <a:pt x="427" y="426"/>
                    </a:cubicBezTo>
                    <a:lnTo>
                      <a:pt x="427" y="426"/>
                    </a:lnTo>
                    <a:cubicBezTo>
                      <a:pt x="903" y="752"/>
                      <a:pt x="1153" y="1153"/>
                      <a:pt x="527" y="1780"/>
                    </a:cubicBezTo>
                    <a:cubicBezTo>
                      <a:pt x="351" y="1955"/>
                      <a:pt x="176" y="2106"/>
                      <a:pt x="0" y="2281"/>
                    </a:cubicBezTo>
                    <a:cubicBezTo>
                      <a:pt x="552" y="3133"/>
                      <a:pt x="752" y="4411"/>
                      <a:pt x="2507" y="4938"/>
                    </a:cubicBezTo>
                    <a:cubicBezTo>
                      <a:pt x="2978" y="5076"/>
                      <a:pt x="3460" y="5138"/>
                      <a:pt x="3947" y="5138"/>
                    </a:cubicBezTo>
                    <a:cubicBezTo>
                      <a:pt x="6203" y="5138"/>
                      <a:pt x="8549" y="3786"/>
                      <a:pt x="10301" y="2281"/>
                    </a:cubicBezTo>
                    <a:cubicBezTo>
                      <a:pt x="10953" y="1304"/>
                      <a:pt x="11454" y="451"/>
                      <a:pt x="11680" y="0"/>
                    </a:cubicBezTo>
                    <a:close/>
                  </a:path>
                </a:pathLst>
              </a:custGeom>
              <a:solidFill>
                <a:srgbClr val="6824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330;p53">
                <a:extLst>
                  <a:ext uri="{FF2B5EF4-FFF2-40B4-BE49-F238E27FC236}">
                    <a16:creationId xmlns:a16="http://schemas.microsoft.com/office/drawing/2014/main" id="{E3CAC3F8-7C76-9228-E4E0-6E4EB5BA28D6}"/>
                  </a:ext>
                </a:extLst>
              </p:cNvPr>
              <p:cNvSpPr/>
              <p:nvPr/>
            </p:nvSpPr>
            <p:spPr>
              <a:xfrm>
                <a:off x="3507050" y="2516950"/>
                <a:ext cx="45750" cy="27600"/>
              </a:xfrm>
              <a:custGeom>
                <a:avLst/>
                <a:gdLst/>
                <a:ahLst/>
                <a:cxnLst/>
                <a:rect l="l" t="t" r="r" b="b"/>
                <a:pathLst>
                  <a:path w="1830" h="1104" extrusionOk="0">
                    <a:moveTo>
                      <a:pt x="927" y="0"/>
                    </a:moveTo>
                    <a:cubicBezTo>
                      <a:pt x="426" y="0"/>
                      <a:pt x="0" y="251"/>
                      <a:pt x="0" y="552"/>
                    </a:cubicBezTo>
                    <a:cubicBezTo>
                      <a:pt x="0" y="853"/>
                      <a:pt x="426" y="1103"/>
                      <a:pt x="927" y="1103"/>
                    </a:cubicBezTo>
                    <a:cubicBezTo>
                      <a:pt x="1429" y="1103"/>
                      <a:pt x="1830" y="853"/>
                      <a:pt x="1830" y="552"/>
                    </a:cubicBezTo>
                    <a:cubicBezTo>
                      <a:pt x="1830" y="251"/>
                      <a:pt x="1429" y="0"/>
                      <a:pt x="927"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331;p53">
                <a:extLst>
                  <a:ext uri="{FF2B5EF4-FFF2-40B4-BE49-F238E27FC236}">
                    <a16:creationId xmlns:a16="http://schemas.microsoft.com/office/drawing/2014/main" id="{88C609CA-2FA0-831D-7623-70369FCFCA9B}"/>
                  </a:ext>
                </a:extLst>
              </p:cNvPr>
              <p:cNvSpPr/>
              <p:nvPr/>
            </p:nvSpPr>
            <p:spPr>
              <a:xfrm>
                <a:off x="3535225" y="2565200"/>
                <a:ext cx="4425" cy="1275"/>
              </a:xfrm>
              <a:custGeom>
                <a:avLst/>
                <a:gdLst/>
                <a:ahLst/>
                <a:cxnLst/>
                <a:rect l="l" t="t" r="r" b="b"/>
                <a:pathLst>
                  <a:path w="177" h="51" extrusionOk="0">
                    <a:moveTo>
                      <a:pt x="176" y="0"/>
                    </a:moveTo>
                    <a:lnTo>
                      <a:pt x="96" y="23"/>
                    </a:lnTo>
                    <a:lnTo>
                      <a:pt x="96" y="23"/>
                    </a:lnTo>
                    <a:cubicBezTo>
                      <a:pt x="120" y="21"/>
                      <a:pt x="148" y="14"/>
                      <a:pt x="176" y="0"/>
                    </a:cubicBezTo>
                    <a:close/>
                    <a:moveTo>
                      <a:pt x="96" y="23"/>
                    </a:moveTo>
                    <a:cubicBezTo>
                      <a:pt x="78" y="25"/>
                      <a:pt x="62" y="25"/>
                      <a:pt x="51" y="25"/>
                    </a:cubicBezTo>
                    <a:cubicBezTo>
                      <a:pt x="44" y="32"/>
                      <a:pt x="39" y="37"/>
                      <a:pt x="35" y="41"/>
                    </a:cubicBezTo>
                    <a:lnTo>
                      <a:pt x="35" y="41"/>
                    </a:lnTo>
                    <a:lnTo>
                      <a:pt x="96" y="23"/>
                    </a:lnTo>
                    <a:close/>
                    <a:moveTo>
                      <a:pt x="35" y="41"/>
                    </a:moveTo>
                    <a:lnTo>
                      <a:pt x="1" y="50"/>
                    </a:lnTo>
                    <a:cubicBezTo>
                      <a:pt x="19" y="50"/>
                      <a:pt x="24" y="50"/>
                      <a:pt x="35" y="41"/>
                    </a:cubicBezTo>
                    <a:close/>
                  </a:path>
                </a:pathLst>
              </a:custGeom>
              <a:solidFill>
                <a:srgbClr val="41B0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332;p53">
                <a:extLst>
                  <a:ext uri="{FF2B5EF4-FFF2-40B4-BE49-F238E27FC236}">
                    <a16:creationId xmlns:a16="http://schemas.microsoft.com/office/drawing/2014/main" id="{03247198-5CF1-A267-B238-844A4D38851C}"/>
                  </a:ext>
                </a:extLst>
              </p:cNvPr>
              <p:cNvSpPr/>
              <p:nvPr/>
            </p:nvSpPr>
            <p:spPr>
              <a:xfrm>
                <a:off x="3382350" y="2327100"/>
                <a:ext cx="354675" cy="238125"/>
              </a:xfrm>
              <a:custGeom>
                <a:avLst/>
                <a:gdLst/>
                <a:ahLst/>
                <a:cxnLst/>
                <a:rect l="l" t="t" r="r" b="b"/>
                <a:pathLst>
                  <a:path w="14187" h="9525" extrusionOk="0">
                    <a:moveTo>
                      <a:pt x="276" y="0"/>
                    </a:moveTo>
                    <a:lnTo>
                      <a:pt x="276" y="0"/>
                    </a:lnTo>
                    <a:cubicBezTo>
                      <a:pt x="51" y="251"/>
                      <a:pt x="1" y="552"/>
                      <a:pt x="326" y="903"/>
                    </a:cubicBezTo>
                    <a:cubicBezTo>
                      <a:pt x="727" y="1354"/>
                      <a:pt x="1354" y="1730"/>
                      <a:pt x="1905" y="1955"/>
                    </a:cubicBezTo>
                    <a:cubicBezTo>
                      <a:pt x="2783" y="2356"/>
                      <a:pt x="3810" y="2832"/>
                      <a:pt x="2858" y="3760"/>
                    </a:cubicBezTo>
                    <a:cubicBezTo>
                      <a:pt x="2432" y="4186"/>
                      <a:pt x="2006" y="4462"/>
                      <a:pt x="1730" y="5013"/>
                    </a:cubicBezTo>
                    <a:cubicBezTo>
                      <a:pt x="1705" y="5063"/>
                      <a:pt x="1705" y="5113"/>
                      <a:pt x="1680" y="5138"/>
                    </a:cubicBezTo>
                    <a:cubicBezTo>
                      <a:pt x="1981" y="5639"/>
                      <a:pt x="2482" y="6216"/>
                      <a:pt x="3334" y="6792"/>
                    </a:cubicBezTo>
                    <a:cubicBezTo>
                      <a:pt x="4111" y="7297"/>
                      <a:pt x="4826" y="7435"/>
                      <a:pt x="5466" y="7435"/>
                    </a:cubicBezTo>
                    <a:cubicBezTo>
                      <a:pt x="6247" y="7435"/>
                      <a:pt x="6916" y="7229"/>
                      <a:pt x="7447" y="7229"/>
                    </a:cubicBezTo>
                    <a:cubicBezTo>
                      <a:pt x="7843" y="7229"/>
                      <a:pt x="8164" y="7344"/>
                      <a:pt x="8397" y="7745"/>
                    </a:cubicBezTo>
                    <a:cubicBezTo>
                      <a:pt x="8948" y="8647"/>
                      <a:pt x="7419" y="9223"/>
                      <a:pt x="6291" y="9524"/>
                    </a:cubicBezTo>
                    <a:lnTo>
                      <a:pt x="6993" y="9374"/>
                    </a:lnTo>
                    <a:cubicBezTo>
                      <a:pt x="10953" y="8096"/>
                      <a:pt x="14186" y="1655"/>
                      <a:pt x="14186" y="1654"/>
                    </a:cubicBezTo>
                    <a:lnTo>
                      <a:pt x="14186" y="1654"/>
                    </a:lnTo>
                    <a:cubicBezTo>
                      <a:pt x="13376" y="2159"/>
                      <a:pt x="12630" y="2378"/>
                      <a:pt x="11893" y="2378"/>
                    </a:cubicBezTo>
                    <a:cubicBezTo>
                      <a:pt x="11605" y="2378"/>
                      <a:pt x="11318" y="2345"/>
                      <a:pt x="11028" y="2281"/>
                    </a:cubicBezTo>
                    <a:cubicBezTo>
                      <a:pt x="10132" y="2402"/>
                      <a:pt x="9096" y="2488"/>
                      <a:pt x="8009" y="2488"/>
                    </a:cubicBezTo>
                    <a:cubicBezTo>
                      <a:pt x="6847" y="2488"/>
                      <a:pt x="5628" y="2390"/>
                      <a:pt x="4462" y="2131"/>
                    </a:cubicBezTo>
                    <a:cubicBezTo>
                      <a:pt x="1605" y="1479"/>
                      <a:pt x="577" y="451"/>
                      <a:pt x="27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333;p53">
                <a:extLst>
                  <a:ext uri="{FF2B5EF4-FFF2-40B4-BE49-F238E27FC236}">
                    <a16:creationId xmlns:a16="http://schemas.microsoft.com/office/drawing/2014/main" id="{D8A72394-8B4C-6CAB-FA15-252D9F4BE8E2}"/>
                  </a:ext>
                </a:extLst>
              </p:cNvPr>
              <p:cNvSpPr/>
              <p:nvPr/>
            </p:nvSpPr>
            <p:spPr>
              <a:xfrm>
                <a:off x="3441425" y="2376600"/>
                <a:ext cx="291200" cy="85675"/>
              </a:xfrm>
              <a:custGeom>
                <a:avLst/>
                <a:gdLst/>
                <a:ahLst/>
                <a:cxnLst/>
                <a:rect l="l" t="t" r="r" b="b"/>
                <a:pathLst>
                  <a:path w="11648" h="3427" extrusionOk="0">
                    <a:moveTo>
                      <a:pt x="44" y="126"/>
                    </a:moveTo>
                    <a:cubicBezTo>
                      <a:pt x="43" y="129"/>
                      <a:pt x="43" y="132"/>
                      <a:pt x="43" y="135"/>
                    </a:cubicBezTo>
                    <a:lnTo>
                      <a:pt x="43" y="135"/>
                    </a:lnTo>
                    <a:cubicBezTo>
                      <a:pt x="44" y="132"/>
                      <a:pt x="44" y="129"/>
                      <a:pt x="44" y="126"/>
                    </a:cubicBezTo>
                    <a:close/>
                    <a:moveTo>
                      <a:pt x="11648" y="0"/>
                    </a:moveTo>
                    <a:lnTo>
                      <a:pt x="11648" y="0"/>
                    </a:lnTo>
                    <a:cubicBezTo>
                      <a:pt x="9442" y="906"/>
                      <a:pt x="7323" y="1209"/>
                      <a:pt x="5509" y="1209"/>
                    </a:cubicBezTo>
                    <a:cubicBezTo>
                      <a:pt x="5364" y="1209"/>
                      <a:pt x="5222" y="1207"/>
                      <a:pt x="5081" y="1203"/>
                    </a:cubicBezTo>
                    <a:cubicBezTo>
                      <a:pt x="4983" y="1206"/>
                      <a:pt x="4885" y="1207"/>
                      <a:pt x="4788" y="1207"/>
                    </a:cubicBezTo>
                    <a:cubicBezTo>
                      <a:pt x="3926" y="1207"/>
                      <a:pt x="3130" y="1108"/>
                      <a:pt x="2274" y="928"/>
                    </a:cubicBezTo>
                    <a:cubicBezTo>
                      <a:pt x="2051" y="878"/>
                      <a:pt x="54" y="483"/>
                      <a:pt x="43" y="135"/>
                    </a:cubicBezTo>
                    <a:lnTo>
                      <a:pt x="43" y="135"/>
                    </a:lnTo>
                    <a:cubicBezTo>
                      <a:pt x="0" y="2358"/>
                      <a:pt x="2402" y="3133"/>
                      <a:pt x="4279" y="3359"/>
                    </a:cubicBezTo>
                    <a:cubicBezTo>
                      <a:pt x="4712" y="3406"/>
                      <a:pt x="5122" y="3427"/>
                      <a:pt x="5509" y="3427"/>
                    </a:cubicBezTo>
                    <a:cubicBezTo>
                      <a:pt x="8641" y="3427"/>
                      <a:pt x="10286" y="2045"/>
                      <a:pt x="10620" y="1755"/>
                    </a:cubicBezTo>
                    <a:cubicBezTo>
                      <a:pt x="10745" y="1554"/>
                      <a:pt x="10846" y="1354"/>
                      <a:pt x="10971" y="1178"/>
                    </a:cubicBezTo>
                    <a:lnTo>
                      <a:pt x="1164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334;p53">
                <a:extLst>
                  <a:ext uri="{FF2B5EF4-FFF2-40B4-BE49-F238E27FC236}">
                    <a16:creationId xmlns:a16="http://schemas.microsoft.com/office/drawing/2014/main" id="{38C4FE1E-6F94-C607-990F-9BAC0DBB7A7D}"/>
                  </a:ext>
                </a:extLst>
              </p:cNvPr>
              <p:cNvSpPr/>
              <p:nvPr/>
            </p:nvSpPr>
            <p:spPr>
              <a:xfrm>
                <a:off x="3441875" y="2376600"/>
                <a:ext cx="290750" cy="71450"/>
              </a:xfrm>
              <a:custGeom>
                <a:avLst/>
                <a:gdLst/>
                <a:ahLst/>
                <a:cxnLst/>
                <a:rect l="l" t="t" r="r" b="b"/>
                <a:pathLst>
                  <a:path w="11630" h="2858" extrusionOk="0">
                    <a:moveTo>
                      <a:pt x="11630" y="0"/>
                    </a:moveTo>
                    <a:lnTo>
                      <a:pt x="11630" y="0"/>
                    </a:lnTo>
                    <a:cubicBezTo>
                      <a:pt x="9424" y="906"/>
                      <a:pt x="7305" y="1209"/>
                      <a:pt x="5491" y="1209"/>
                    </a:cubicBezTo>
                    <a:cubicBezTo>
                      <a:pt x="5346" y="1209"/>
                      <a:pt x="5204" y="1207"/>
                      <a:pt x="5063" y="1203"/>
                    </a:cubicBezTo>
                    <a:cubicBezTo>
                      <a:pt x="4965" y="1206"/>
                      <a:pt x="4867" y="1207"/>
                      <a:pt x="4770" y="1207"/>
                    </a:cubicBezTo>
                    <a:cubicBezTo>
                      <a:pt x="3908" y="1207"/>
                      <a:pt x="3112" y="1108"/>
                      <a:pt x="2256" y="928"/>
                    </a:cubicBezTo>
                    <a:cubicBezTo>
                      <a:pt x="2031" y="878"/>
                      <a:pt x="1" y="477"/>
                      <a:pt x="26" y="126"/>
                    </a:cubicBezTo>
                    <a:lnTo>
                      <a:pt x="26" y="126"/>
                    </a:lnTo>
                    <a:cubicBezTo>
                      <a:pt x="1" y="451"/>
                      <a:pt x="51" y="727"/>
                      <a:pt x="126" y="978"/>
                    </a:cubicBezTo>
                    <a:cubicBezTo>
                      <a:pt x="948" y="1399"/>
                      <a:pt x="2601" y="2086"/>
                      <a:pt x="5058" y="2086"/>
                    </a:cubicBezTo>
                    <a:cubicBezTo>
                      <a:pt x="5524" y="2086"/>
                      <a:pt x="6018" y="2061"/>
                      <a:pt x="6542" y="2005"/>
                    </a:cubicBezTo>
                    <a:cubicBezTo>
                      <a:pt x="6957" y="1963"/>
                      <a:pt x="7306" y="1943"/>
                      <a:pt x="7597" y="1943"/>
                    </a:cubicBezTo>
                    <a:cubicBezTo>
                      <a:pt x="9009" y="1943"/>
                      <a:pt x="9059" y="2400"/>
                      <a:pt x="8748" y="2857"/>
                    </a:cubicBezTo>
                    <a:cubicBezTo>
                      <a:pt x="9800" y="2431"/>
                      <a:pt x="10402" y="1905"/>
                      <a:pt x="10602" y="1755"/>
                    </a:cubicBezTo>
                    <a:cubicBezTo>
                      <a:pt x="10727" y="1554"/>
                      <a:pt x="10828" y="1354"/>
                      <a:pt x="10953" y="1178"/>
                    </a:cubicBezTo>
                    <a:lnTo>
                      <a:pt x="1163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335;p53">
                <a:extLst>
                  <a:ext uri="{FF2B5EF4-FFF2-40B4-BE49-F238E27FC236}">
                    <a16:creationId xmlns:a16="http://schemas.microsoft.com/office/drawing/2014/main" id="{479DD1BF-2833-0913-8446-7F952C369DDF}"/>
                  </a:ext>
                </a:extLst>
              </p:cNvPr>
              <p:cNvSpPr/>
              <p:nvPr/>
            </p:nvSpPr>
            <p:spPr>
              <a:xfrm>
                <a:off x="3723200" y="2345025"/>
                <a:ext cx="30100" cy="68600"/>
              </a:xfrm>
              <a:custGeom>
                <a:avLst/>
                <a:gdLst/>
                <a:ahLst/>
                <a:cxnLst/>
                <a:rect l="l" t="t" r="r" b="b"/>
                <a:pathLst>
                  <a:path w="1204" h="2744" extrusionOk="0">
                    <a:moveTo>
                      <a:pt x="62" y="0"/>
                    </a:moveTo>
                    <a:cubicBezTo>
                      <a:pt x="45" y="0"/>
                      <a:pt x="33" y="3"/>
                      <a:pt x="26" y="10"/>
                    </a:cubicBezTo>
                    <a:cubicBezTo>
                      <a:pt x="1" y="60"/>
                      <a:pt x="76" y="161"/>
                      <a:pt x="151" y="261"/>
                    </a:cubicBezTo>
                    <a:cubicBezTo>
                      <a:pt x="201" y="311"/>
                      <a:pt x="277" y="361"/>
                      <a:pt x="302" y="436"/>
                    </a:cubicBezTo>
                    <a:cubicBezTo>
                      <a:pt x="352" y="511"/>
                      <a:pt x="402" y="587"/>
                      <a:pt x="427" y="662"/>
                    </a:cubicBezTo>
                    <a:cubicBezTo>
                      <a:pt x="577" y="963"/>
                      <a:pt x="577" y="1263"/>
                      <a:pt x="577" y="1263"/>
                    </a:cubicBezTo>
                    <a:cubicBezTo>
                      <a:pt x="577" y="1263"/>
                      <a:pt x="577" y="1338"/>
                      <a:pt x="577" y="1464"/>
                    </a:cubicBezTo>
                    <a:cubicBezTo>
                      <a:pt x="602" y="1589"/>
                      <a:pt x="577" y="1765"/>
                      <a:pt x="577" y="1940"/>
                    </a:cubicBezTo>
                    <a:cubicBezTo>
                      <a:pt x="527" y="2316"/>
                      <a:pt x="427" y="2692"/>
                      <a:pt x="527" y="2742"/>
                    </a:cubicBezTo>
                    <a:cubicBezTo>
                      <a:pt x="530" y="2743"/>
                      <a:pt x="533" y="2743"/>
                      <a:pt x="536" y="2743"/>
                    </a:cubicBezTo>
                    <a:cubicBezTo>
                      <a:pt x="619" y="2743"/>
                      <a:pt x="834" y="2428"/>
                      <a:pt x="1003" y="2065"/>
                    </a:cubicBezTo>
                    <a:cubicBezTo>
                      <a:pt x="1079" y="1865"/>
                      <a:pt x="1154" y="1664"/>
                      <a:pt x="1154" y="1489"/>
                    </a:cubicBezTo>
                    <a:cubicBezTo>
                      <a:pt x="1179" y="1313"/>
                      <a:pt x="1179" y="1213"/>
                      <a:pt x="1179" y="1213"/>
                    </a:cubicBezTo>
                    <a:cubicBezTo>
                      <a:pt x="1204" y="1213"/>
                      <a:pt x="1154" y="1088"/>
                      <a:pt x="1104" y="937"/>
                    </a:cubicBezTo>
                    <a:cubicBezTo>
                      <a:pt x="1079" y="837"/>
                      <a:pt x="1053" y="762"/>
                      <a:pt x="978" y="662"/>
                    </a:cubicBezTo>
                    <a:cubicBezTo>
                      <a:pt x="928" y="587"/>
                      <a:pt x="878" y="461"/>
                      <a:pt x="803" y="386"/>
                    </a:cubicBezTo>
                    <a:cubicBezTo>
                      <a:pt x="703" y="311"/>
                      <a:pt x="627" y="236"/>
                      <a:pt x="552" y="186"/>
                    </a:cubicBezTo>
                    <a:cubicBezTo>
                      <a:pt x="477" y="110"/>
                      <a:pt x="377" y="85"/>
                      <a:pt x="302" y="60"/>
                    </a:cubicBezTo>
                    <a:cubicBezTo>
                      <a:pt x="191" y="24"/>
                      <a:pt x="108" y="0"/>
                      <a:pt x="6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336;p53">
                <a:extLst>
                  <a:ext uri="{FF2B5EF4-FFF2-40B4-BE49-F238E27FC236}">
                    <a16:creationId xmlns:a16="http://schemas.microsoft.com/office/drawing/2014/main" id="{AA42D9AE-9147-8818-2878-038C3D2A9B9B}"/>
                  </a:ext>
                </a:extLst>
              </p:cNvPr>
              <p:cNvSpPr/>
              <p:nvPr/>
            </p:nvSpPr>
            <p:spPr>
              <a:xfrm>
                <a:off x="3145500" y="1094200"/>
                <a:ext cx="1688650" cy="1008025"/>
              </a:xfrm>
              <a:custGeom>
                <a:avLst/>
                <a:gdLst/>
                <a:ahLst/>
                <a:cxnLst/>
                <a:rect l="l" t="t" r="r" b="b"/>
                <a:pathLst>
                  <a:path w="67546" h="40321" extrusionOk="0">
                    <a:moveTo>
                      <a:pt x="25268" y="0"/>
                    </a:moveTo>
                    <a:cubicBezTo>
                      <a:pt x="18775" y="0"/>
                      <a:pt x="12464" y="1280"/>
                      <a:pt x="7971" y="5055"/>
                    </a:cubicBezTo>
                    <a:cubicBezTo>
                      <a:pt x="6818" y="6033"/>
                      <a:pt x="2282" y="12925"/>
                      <a:pt x="828" y="19893"/>
                    </a:cubicBezTo>
                    <a:cubicBezTo>
                      <a:pt x="527" y="21296"/>
                      <a:pt x="252" y="22775"/>
                      <a:pt x="1" y="24254"/>
                    </a:cubicBezTo>
                    <a:cubicBezTo>
                      <a:pt x="3393" y="15085"/>
                      <a:pt x="10265" y="8411"/>
                      <a:pt x="20541" y="8411"/>
                    </a:cubicBezTo>
                    <a:cubicBezTo>
                      <a:pt x="21501" y="8411"/>
                      <a:pt x="22490" y="8469"/>
                      <a:pt x="23510" y="8589"/>
                    </a:cubicBezTo>
                    <a:cubicBezTo>
                      <a:pt x="23510" y="8589"/>
                      <a:pt x="29550" y="28790"/>
                      <a:pt x="51129" y="33076"/>
                    </a:cubicBezTo>
                    <a:cubicBezTo>
                      <a:pt x="51129" y="33076"/>
                      <a:pt x="48967" y="40321"/>
                      <a:pt x="52833" y="40321"/>
                    </a:cubicBezTo>
                    <a:cubicBezTo>
                      <a:pt x="53352" y="40321"/>
                      <a:pt x="53981" y="40190"/>
                      <a:pt x="54738" y="39893"/>
                    </a:cubicBezTo>
                    <a:cubicBezTo>
                      <a:pt x="60325" y="37710"/>
                      <a:pt x="61883" y="34369"/>
                      <a:pt x="64493" y="34369"/>
                    </a:cubicBezTo>
                    <a:cubicBezTo>
                      <a:pt x="64880" y="34369"/>
                      <a:pt x="65290" y="34443"/>
                      <a:pt x="65741" y="34604"/>
                    </a:cubicBezTo>
                    <a:cubicBezTo>
                      <a:pt x="65845" y="34639"/>
                      <a:pt x="65947" y="34656"/>
                      <a:pt x="66047" y="34656"/>
                    </a:cubicBezTo>
                    <a:cubicBezTo>
                      <a:pt x="66600" y="34656"/>
                      <a:pt x="67100" y="34142"/>
                      <a:pt x="67545" y="33251"/>
                    </a:cubicBezTo>
                    <a:cubicBezTo>
                      <a:pt x="66466" y="32411"/>
                      <a:pt x="65288" y="32054"/>
                      <a:pt x="64056" y="32054"/>
                    </a:cubicBezTo>
                    <a:cubicBezTo>
                      <a:pt x="61942" y="32054"/>
                      <a:pt x="59671" y="33107"/>
                      <a:pt x="57470" y="34579"/>
                    </a:cubicBezTo>
                    <a:cubicBezTo>
                      <a:pt x="57470" y="34579"/>
                      <a:pt x="66518" y="13928"/>
                      <a:pt x="53435" y="5682"/>
                    </a:cubicBezTo>
                    <a:cubicBezTo>
                      <a:pt x="53435" y="5682"/>
                      <a:pt x="38947" y="0"/>
                      <a:pt x="252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337;p53">
                <a:extLst>
                  <a:ext uri="{FF2B5EF4-FFF2-40B4-BE49-F238E27FC236}">
                    <a16:creationId xmlns:a16="http://schemas.microsoft.com/office/drawing/2014/main" id="{6AB81D9A-7B37-CEA2-6D97-14780C4EBF27}"/>
                  </a:ext>
                </a:extLst>
              </p:cNvPr>
              <p:cNvSpPr/>
              <p:nvPr/>
            </p:nvSpPr>
            <p:spPr>
              <a:xfrm>
                <a:off x="2970075" y="816775"/>
                <a:ext cx="1987575" cy="1243475"/>
              </a:xfrm>
              <a:custGeom>
                <a:avLst/>
                <a:gdLst/>
                <a:ahLst/>
                <a:cxnLst/>
                <a:rect l="l" t="t" r="r" b="b"/>
                <a:pathLst>
                  <a:path w="79503" h="49739" extrusionOk="0">
                    <a:moveTo>
                      <a:pt x="27825" y="0"/>
                    </a:moveTo>
                    <a:cubicBezTo>
                      <a:pt x="18671" y="0"/>
                      <a:pt x="17585" y="5615"/>
                      <a:pt x="15665" y="10188"/>
                    </a:cubicBezTo>
                    <a:cubicBezTo>
                      <a:pt x="15665" y="10188"/>
                      <a:pt x="4963" y="13396"/>
                      <a:pt x="2456" y="21741"/>
                    </a:cubicBezTo>
                    <a:cubicBezTo>
                      <a:pt x="0" y="29887"/>
                      <a:pt x="752" y="33546"/>
                      <a:pt x="777" y="33721"/>
                    </a:cubicBezTo>
                    <a:cubicBezTo>
                      <a:pt x="777" y="33721"/>
                      <a:pt x="780" y="33720"/>
                      <a:pt x="785" y="33720"/>
                    </a:cubicBezTo>
                    <a:cubicBezTo>
                      <a:pt x="922" y="33720"/>
                      <a:pt x="2942" y="34053"/>
                      <a:pt x="3208" y="34223"/>
                    </a:cubicBezTo>
                    <a:cubicBezTo>
                      <a:pt x="3985" y="34724"/>
                      <a:pt x="4236" y="35250"/>
                      <a:pt x="4537" y="36077"/>
                    </a:cubicBezTo>
                    <a:cubicBezTo>
                      <a:pt x="5163" y="37732"/>
                      <a:pt x="4712" y="39661"/>
                      <a:pt x="5138" y="41341"/>
                    </a:cubicBezTo>
                    <a:cubicBezTo>
                      <a:pt x="6366" y="40814"/>
                      <a:pt x="6467" y="38884"/>
                      <a:pt x="6767" y="37631"/>
                    </a:cubicBezTo>
                    <a:cubicBezTo>
                      <a:pt x="6968" y="36854"/>
                      <a:pt x="7168" y="36102"/>
                      <a:pt x="7394" y="35376"/>
                    </a:cubicBezTo>
                    <a:cubicBezTo>
                      <a:pt x="10550" y="25332"/>
                      <a:pt x="17644" y="17829"/>
                      <a:pt x="28539" y="17829"/>
                    </a:cubicBezTo>
                    <a:cubicBezTo>
                      <a:pt x="29498" y="17829"/>
                      <a:pt x="30487" y="17887"/>
                      <a:pt x="31504" y="18007"/>
                    </a:cubicBezTo>
                    <a:cubicBezTo>
                      <a:pt x="31504" y="18007"/>
                      <a:pt x="37544" y="38208"/>
                      <a:pt x="59123" y="42493"/>
                    </a:cubicBezTo>
                    <a:cubicBezTo>
                      <a:pt x="59123" y="42493"/>
                      <a:pt x="56962" y="49738"/>
                      <a:pt x="60827" y="49738"/>
                    </a:cubicBezTo>
                    <a:cubicBezTo>
                      <a:pt x="61347" y="49738"/>
                      <a:pt x="61975" y="49607"/>
                      <a:pt x="62733" y="49311"/>
                    </a:cubicBezTo>
                    <a:cubicBezTo>
                      <a:pt x="68319" y="47128"/>
                      <a:pt x="69878" y="43787"/>
                      <a:pt x="72487" y="43787"/>
                    </a:cubicBezTo>
                    <a:cubicBezTo>
                      <a:pt x="72874" y="43787"/>
                      <a:pt x="73285" y="43860"/>
                      <a:pt x="73735" y="44022"/>
                    </a:cubicBezTo>
                    <a:cubicBezTo>
                      <a:pt x="73840" y="44060"/>
                      <a:pt x="73944" y="44078"/>
                      <a:pt x="74047" y="44078"/>
                    </a:cubicBezTo>
                    <a:cubicBezTo>
                      <a:pt x="77361" y="44078"/>
                      <a:pt x="79503" y="25032"/>
                      <a:pt x="72357" y="18834"/>
                    </a:cubicBezTo>
                    <a:cubicBezTo>
                      <a:pt x="64963" y="12418"/>
                      <a:pt x="42557" y="1416"/>
                      <a:pt x="30702" y="162"/>
                    </a:cubicBezTo>
                    <a:cubicBezTo>
                      <a:pt x="29663" y="52"/>
                      <a:pt x="28707" y="0"/>
                      <a:pt x="2782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338;p53">
                <a:extLst>
                  <a:ext uri="{FF2B5EF4-FFF2-40B4-BE49-F238E27FC236}">
                    <a16:creationId xmlns:a16="http://schemas.microsoft.com/office/drawing/2014/main" id="{4642851F-26B6-799C-9B6E-584B12500D03}"/>
                  </a:ext>
                </a:extLst>
              </p:cNvPr>
              <p:cNvSpPr/>
              <p:nvPr/>
            </p:nvSpPr>
            <p:spPr>
              <a:xfrm>
                <a:off x="2970075" y="975575"/>
                <a:ext cx="1964000" cy="1084675"/>
              </a:xfrm>
              <a:custGeom>
                <a:avLst/>
                <a:gdLst/>
                <a:ahLst/>
                <a:cxnLst/>
                <a:rect l="l" t="t" r="r" b="b"/>
                <a:pathLst>
                  <a:path w="78560" h="43387" extrusionOk="0">
                    <a:moveTo>
                      <a:pt x="17218" y="1"/>
                    </a:moveTo>
                    <a:cubicBezTo>
                      <a:pt x="16642" y="1279"/>
                      <a:pt x="16191" y="2582"/>
                      <a:pt x="15665" y="3836"/>
                    </a:cubicBezTo>
                    <a:cubicBezTo>
                      <a:pt x="15665" y="3836"/>
                      <a:pt x="15138" y="3986"/>
                      <a:pt x="14311" y="4337"/>
                    </a:cubicBezTo>
                    <a:cubicBezTo>
                      <a:pt x="14838" y="9099"/>
                      <a:pt x="12732" y="19550"/>
                      <a:pt x="6341" y="20277"/>
                    </a:cubicBezTo>
                    <a:cubicBezTo>
                      <a:pt x="6095" y="20304"/>
                      <a:pt x="5863" y="20318"/>
                      <a:pt x="5645" y="20318"/>
                    </a:cubicBezTo>
                    <a:cubicBezTo>
                      <a:pt x="2484" y="20318"/>
                      <a:pt x="2165" y="17529"/>
                      <a:pt x="2657" y="14763"/>
                    </a:cubicBezTo>
                    <a:lnTo>
                      <a:pt x="2657" y="14763"/>
                    </a:lnTo>
                    <a:cubicBezTo>
                      <a:pt x="2582" y="14963"/>
                      <a:pt x="2507" y="15189"/>
                      <a:pt x="2456" y="15389"/>
                    </a:cubicBezTo>
                    <a:cubicBezTo>
                      <a:pt x="0" y="23535"/>
                      <a:pt x="752" y="27194"/>
                      <a:pt x="777" y="27369"/>
                    </a:cubicBezTo>
                    <a:cubicBezTo>
                      <a:pt x="777" y="27369"/>
                      <a:pt x="780" y="27368"/>
                      <a:pt x="785" y="27368"/>
                    </a:cubicBezTo>
                    <a:cubicBezTo>
                      <a:pt x="922" y="27368"/>
                      <a:pt x="2942" y="27701"/>
                      <a:pt x="3208" y="27871"/>
                    </a:cubicBezTo>
                    <a:cubicBezTo>
                      <a:pt x="3985" y="28372"/>
                      <a:pt x="4236" y="28898"/>
                      <a:pt x="4537" y="29725"/>
                    </a:cubicBezTo>
                    <a:cubicBezTo>
                      <a:pt x="5163" y="31380"/>
                      <a:pt x="4712" y="33309"/>
                      <a:pt x="5138" y="34989"/>
                    </a:cubicBezTo>
                    <a:cubicBezTo>
                      <a:pt x="6366" y="34462"/>
                      <a:pt x="6467" y="32532"/>
                      <a:pt x="6767" y="31279"/>
                    </a:cubicBezTo>
                    <a:cubicBezTo>
                      <a:pt x="6968" y="30502"/>
                      <a:pt x="7168" y="29750"/>
                      <a:pt x="7394" y="29024"/>
                    </a:cubicBezTo>
                    <a:cubicBezTo>
                      <a:pt x="10550" y="18980"/>
                      <a:pt x="17644" y="11477"/>
                      <a:pt x="28539" y="11477"/>
                    </a:cubicBezTo>
                    <a:cubicBezTo>
                      <a:pt x="29498" y="11477"/>
                      <a:pt x="30487" y="11535"/>
                      <a:pt x="31504" y="11655"/>
                    </a:cubicBezTo>
                    <a:cubicBezTo>
                      <a:pt x="31504" y="11655"/>
                      <a:pt x="37544" y="31856"/>
                      <a:pt x="59123" y="36141"/>
                    </a:cubicBezTo>
                    <a:cubicBezTo>
                      <a:pt x="59123" y="36141"/>
                      <a:pt x="56962" y="43386"/>
                      <a:pt x="60827" y="43386"/>
                    </a:cubicBezTo>
                    <a:cubicBezTo>
                      <a:pt x="61347" y="43386"/>
                      <a:pt x="61975" y="43255"/>
                      <a:pt x="62733" y="42959"/>
                    </a:cubicBezTo>
                    <a:cubicBezTo>
                      <a:pt x="68319" y="40776"/>
                      <a:pt x="69878" y="37435"/>
                      <a:pt x="72487" y="37435"/>
                    </a:cubicBezTo>
                    <a:cubicBezTo>
                      <a:pt x="72874" y="37435"/>
                      <a:pt x="73285" y="37508"/>
                      <a:pt x="73735" y="37670"/>
                    </a:cubicBezTo>
                    <a:cubicBezTo>
                      <a:pt x="73840" y="37708"/>
                      <a:pt x="73944" y="37726"/>
                      <a:pt x="74047" y="37726"/>
                    </a:cubicBezTo>
                    <a:cubicBezTo>
                      <a:pt x="76672" y="37726"/>
                      <a:pt x="78559" y="25726"/>
                      <a:pt x="75665" y="17670"/>
                    </a:cubicBezTo>
                    <a:lnTo>
                      <a:pt x="75665" y="17670"/>
                    </a:lnTo>
                    <a:cubicBezTo>
                      <a:pt x="75442" y="22924"/>
                      <a:pt x="73124" y="29502"/>
                      <a:pt x="61667" y="29502"/>
                    </a:cubicBezTo>
                    <a:cubicBezTo>
                      <a:pt x="60225" y="29502"/>
                      <a:pt x="58638" y="29398"/>
                      <a:pt x="56893" y="29174"/>
                    </a:cubicBezTo>
                    <a:cubicBezTo>
                      <a:pt x="36291" y="26542"/>
                      <a:pt x="32933" y="2457"/>
                      <a:pt x="32933" y="2457"/>
                    </a:cubicBezTo>
                    <a:cubicBezTo>
                      <a:pt x="32933" y="2457"/>
                      <a:pt x="31061" y="6539"/>
                      <a:pt x="24940" y="6539"/>
                    </a:cubicBezTo>
                    <a:cubicBezTo>
                      <a:pt x="24194" y="6539"/>
                      <a:pt x="23384" y="6478"/>
                      <a:pt x="22507" y="6342"/>
                    </a:cubicBezTo>
                    <a:cubicBezTo>
                      <a:pt x="19123" y="5815"/>
                      <a:pt x="17720" y="3059"/>
                      <a:pt x="1721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339;p53">
                <a:extLst>
                  <a:ext uri="{FF2B5EF4-FFF2-40B4-BE49-F238E27FC236}">
                    <a16:creationId xmlns:a16="http://schemas.microsoft.com/office/drawing/2014/main" id="{547FCBD0-0582-4F16-E5BE-47E05B37BE13}"/>
                  </a:ext>
                </a:extLst>
              </p:cNvPr>
              <p:cNvSpPr/>
              <p:nvPr/>
            </p:nvSpPr>
            <p:spPr>
              <a:xfrm>
                <a:off x="3374200" y="816500"/>
                <a:ext cx="1070850" cy="359600"/>
              </a:xfrm>
              <a:custGeom>
                <a:avLst/>
                <a:gdLst/>
                <a:ahLst/>
                <a:cxnLst/>
                <a:rect l="l" t="t" r="r" b="b"/>
                <a:pathLst>
                  <a:path w="42834" h="14384" extrusionOk="0">
                    <a:moveTo>
                      <a:pt x="11439" y="1"/>
                    </a:moveTo>
                    <a:cubicBezTo>
                      <a:pt x="10666" y="1"/>
                      <a:pt x="9846" y="31"/>
                      <a:pt x="8998" y="123"/>
                    </a:cubicBezTo>
                    <a:cubicBezTo>
                      <a:pt x="8171" y="198"/>
                      <a:pt x="7344" y="374"/>
                      <a:pt x="6517" y="650"/>
                    </a:cubicBezTo>
                    <a:cubicBezTo>
                      <a:pt x="5715" y="925"/>
                      <a:pt x="4913" y="1351"/>
                      <a:pt x="4236" y="1878"/>
                    </a:cubicBezTo>
                    <a:cubicBezTo>
                      <a:pt x="3535" y="2404"/>
                      <a:pt x="2908" y="3031"/>
                      <a:pt x="2407" y="3732"/>
                    </a:cubicBezTo>
                    <a:cubicBezTo>
                      <a:pt x="2131" y="4058"/>
                      <a:pt x="1931" y="4434"/>
                      <a:pt x="1705" y="4785"/>
                    </a:cubicBezTo>
                    <a:cubicBezTo>
                      <a:pt x="1505" y="5161"/>
                      <a:pt x="1304" y="5512"/>
                      <a:pt x="1154" y="5888"/>
                    </a:cubicBezTo>
                    <a:cubicBezTo>
                      <a:pt x="502" y="7366"/>
                      <a:pt x="201" y="8870"/>
                      <a:pt x="101" y="10148"/>
                    </a:cubicBezTo>
                    <a:cubicBezTo>
                      <a:pt x="1" y="11427"/>
                      <a:pt x="76" y="12504"/>
                      <a:pt x="201" y="13231"/>
                    </a:cubicBezTo>
                    <a:cubicBezTo>
                      <a:pt x="251" y="13607"/>
                      <a:pt x="352" y="13883"/>
                      <a:pt x="377" y="14083"/>
                    </a:cubicBezTo>
                    <a:cubicBezTo>
                      <a:pt x="452" y="14284"/>
                      <a:pt x="477" y="14384"/>
                      <a:pt x="477" y="14384"/>
                    </a:cubicBezTo>
                    <a:cubicBezTo>
                      <a:pt x="527" y="14359"/>
                      <a:pt x="427" y="13958"/>
                      <a:pt x="377" y="13231"/>
                    </a:cubicBezTo>
                    <a:cubicBezTo>
                      <a:pt x="302" y="12479"/>
                      <a:pt x="251" y="11427"/>
                      <a:pt x="402" y="10173"/>
                    </a:cubicBezTo>
                    <a:cubicBezTo>
                      <a:pt x="552" y="8920"/>
                      <a:pt x="903" y="7492"/>
                      <a:pt x="1555" y="6063"/>
                    </a:cubicBezTo>
                    <a:cubicBezTo>
                      <a:pt x="1705" y="5712"/>
                      <a:pt x="1906" y="5361"/>
                      <a:pt x="2106" y="5011"/>
                    </a:cubicBezTo>
                    <a:cubicBezTo>
                      <a:pt x="2332" y="4685"/>
                      <a:pt x="2532" y="4334"/>
                      <a:pt x="2808" y="4033"/>
                    </a:cubicBezTo>
                    <a:cubicBezTo>
                      <a:pt x="3284" y="3381"/>
                      <a:pt x="3911" y="2805"/>
                      <a:pt x="4562" y="2329"/>
                    </a:cubicBezTo>
                    <a:cubicBezTo>
                      <a:pt x="5891" y="1326"/>
                      <a:pt x="7520" y="900"/>
                      <a:pt x="9049" y="750"/>
                    </a:cubicBezTo>
                    <a:cubicBezTo>
                      <a:pt x="9651" y="701"/>
                      <a:pt x="10242" y="683"/>
                      <a:pt x="10813" y="683"/>
                    </a:cubicBezTo>
                    <a:cubicBezTo>
                      <a:pt x="11715" y="683"/>
                      <a:pt x="12567" y="729"/>
                      <a:pt x="13334" y="775"/>
                    </a:cubicBezTo>
                    <a:cubicBezTo>
                      <a:pt x="13986" y="825"/>
                      <a:pt x="14562" y="850"/>
                      <a:pt x="15089" y="875"/>
                    </a:cubicBezTo>
                    <a:cubicBezTo>
                      <a:pt x="15590" y="925"/>
                      <a:pt x="16041" y="950"/>
                      <a:pt x="16392" y="1000"/>
                    </a:cubicBezTo>
                    <a:cubicBezTo>
                      <a:pt x="16768" y="1026"/>
                      <a:pt x="17044" y="1076"/>
                      <a:pt x="17244" y="1101"/>
                    </a:cubicBezTo>
                    <a:cubicBezTo>
                      <a:pt x="17419" y="1126"/>
                      <a:pt x="17545" y="1151"/>
                      <a:pt x="17545" y="1151"/>
                    </a:cubicBezTo>
                    <a:cubicBezTo>
                      <a:pt x="17545" y="1151"/>
                      <a:pt x="17946" y="1201"/>
                      <a:pt x="18673" y="1301"/>
                    </a:cubicBezTo>
                    <a:cubicBezTo>
                      <a:pt x="19399" y="1477"/>
                      <a:pt x="20427" y="1627"/>
                      <a:pt x="21630" y="1978"/>
                    </a:cubicBezTo>
                    <a:cubicBezTo>
                      <a:pt x="24086" y="2604"/>
                      <a:pt x="27294" y="3707"/>
                      <a:pt x="30402" y="4985"/>
                    </a:cubicBezTo>
                    <a:cubicBezTo>
                      <a:pt x="33535" y="6289"/>
                      <a:pt x="36618" y="7742"/>
                      <a:pt x="38923" y="8795"/>
                    </a:cubicBezTo>
                    <a:cubicBezTo>
                      <a:pt x="40076" y="9346"/>
                      <a:pt x="41029" y="9772"/>
                      <a:pt x="41730" y="10073"/>
                    </a:cubicBezTo>
                    <a:cubicBezTo>
                      <a:pt x="42358" y="10329"/>
                      <a:pt x="42749" y="10477"/>
                      <a:pt x="42802" y="10477"/>
                    </a:cubicBezTo>
                    <a:cubicBezTo>
                      <a:pt x="42806" y="10477"/>
                      <a:pt x="42808" y="10476"/>
                      <a:pt x="42808" y="10474"/>
                    </a:cubicBezTo>
                    <a:cubicBezTo>
                      <a:pt x="42833" y="10449"/>
                      <a:pt x="42457" y="10249"/>
                      <a:pt x="41781" y="9923"/>
                    </a:cubicBezTo>
                    <a:cubicBezTo>
                      <a:pt x="41129" y="9597"/>
                      <a:pt x="40176" y="9096"/>
                      <a:pt x="39049" y="8519"/>
                    </a:cubicBezTo>
                    <a:cubicBezTo>
                      <a:pt x="36793" y="7366"/>
                      <a:pt x="33735" y="5863"/>
                      <a:pt x="30628" y="4484"/>
                    </a:cubicBezTo>
                    <a:cubicBezTo>
                      <a:pt x="27520" y="3106"/>
                      <a:pt x="24312" y="1953"/>
                      <a:pt x="21831" y="1276"/>
                    </a:cubicBezTo>
                    <a:cubicBezTo>
                      <a:pt x="20602" y="925"/>
                      <a:pt x="19550" y="725"/>
                      <a:pt x="18798" y="549"/>
                    </a:cubicBezTo>
                    <a:cubicBezTo>
                      <a:pt x="18071" y="449"/>
                      <a:pt x="17645" y="374"/>
                      <a:pt x="17645" y="374"/>
                    </a:cubicBezTo>
                    <a:cubicBezTo>
                      <a:pt x="17645" y="374"/>
                      <a:pt x="17545" y="349"/>
                      <a:pt x="17344" y="324"/>
                    </a:cubicBezTo>
                    <a:cubicBezTo>
                      <a:pt x="17144" y="299"/>
                      <a:pt x="16843" y="249"/>
                      <a:pt x="16467" y="224"/>
                    </a:cubicBezTo>
                    <a:cubicBezTo>
                      <a:pt x="16091" y="198"/>
                      <a:pt x="15640" y="173"/>
                      <a:pt x="15114" y="123"/>
                    </a:cubicBezTo>
                    <a:cubicBezTo>
                      <a:pt x="14587" y="98"/>
                      <a:pt x="14011" y="73"/>
                      <a:pt x="13384" y="48"/>
                    </a:cubicBezTo>
                    <a:cubicBezTo>
                      <a:pt x="12782" y="24"/>
                      <a:pt x="12129" y="1"/>
                      <a:pt x="1143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340;p53">
                <a:extLst>
                  <a:ext uri="{FF2B5EF4-FFF2-40B4-BE49-F238E27FC236}">
                    <a16:creationId xmlns:a16="http://schemas.microsoft.com/office/drawing/2014/main" id="{1564D006-5A64-1F70-6FA2-79334DDE439B}"/>
                  </a:ext>
                </a:extLst>
              </p:cNvPr>
              <p:cNvSpPr/>
              <p:nvPr/>
            </p:nvSpPr>
            <p:spPr>
              <a:xfrm>
                <a:off x="2989500" y="1081875"/>
                <a:ext cx="376600" cy="564175"/>
              </a:xfrm>
              <a:custGeom>
                <a:avLst/>
                <a:gdLst/>
                <a:ahLst/>
                <a:cxnLst/>
                <a:rect l="l" t="t" r="r" b="b"/>
                <a:pathLst>
                  <a:path w="15064" h="22567" extrusionOk="0">
                    <a:moveTo>
                      <a:pt x="14996" y="0"/>
                    </a:moveTo>
                    <a:cubicBezTo>
                      <a:pt x="14914" y="0"/>
                      <a:pt x="14712" y="28"/>
                      <a:pt x="14411" y="85"/>
                    </a:cubicBezTo>
                    <a:cubicBezTo>
                      <a:pt x="14211" y="110"/>
                      <a:pt x="13960" y="185"/>
                      <a:pt x="13710" y="260"/>
                    </a:cubicBezTo>
                    <a:cubicBezTo>
                      <a:pt x="13434" y="335"/>
                      <a:pt x="13108" y="411"/>
                      <a:pt x="12782" y="536"/>
                    </a:cubicBezTo>
                    <a:cubicBezTo>
                      <a:pt x="12131" y="736"/>
                      <a:pt x="11379" y="1062"/>
                      <a:pt x="10602" y="1438"/>
                    </a:cubicBezTo>
                    <a:cubicBezTo>
                      <a:pt x="9825" y="1839"/>
                      <a:pt x="8998" y="2290"/>
                      <a:pt x="8246" y="2817"/>
                    </a:cubicBezTo>
                    <a:cubicBezTo>
                      <a:pt x="6692" y="3869"/>
                      <a:pt x="5364" y="5198"/>
                      <a:pt x="4487" y="6300"/>
                    </a:cubicBezTo>
                    <a:cubicBezTo>
                      <a:pt x="4261" y="6576"/>
                      <a:pt x="4060" y="6827"/>
                      <a:pt x="3885" y="7077"/>
                    </a:cubicBezTo>
                    <a:cubicBezTo>
                      <a:pt x="3735" y="7303"/>
                      <a:pt x="3609" y="7503"/>
                      <a:pt x="3484" y="7679"/>
                    </a:cubicBezTo>
                    <a:cubicBezTo>
                      <a:pt x="3359" y="7854"/>
                      <a:pt x="3284" y="7980"/>
                      <a:pt x="3233" y="8080"/>
                    </a:cubicBezTo>
                    <a:cubicBezTo>
                      <a:pt x="3183" y="8180"/>
                      <a:pt x="3133" y="8230"/>
                      <a:pt x="3133" y="8230"/>
                    </a:cubicBezTo>
                    <a:cubicBezTo>
                      <a:pt x="3133" y="8230"/>
                      <a:pt x="3033" y="8431"/>
                      <a:pt x="2832" y="8807"/>
                    </a:cubicBezTo>
                    <a:cubicBezTo>
                      <a:pt x="2657" y="9183"/>
                      <a:pt x="2406" y="9684"/>
                      <a:pt x="2131" y="10335"/>
                    </a:cubicBezTo>
                    <a:cubicBezTo>
                      <a:pt x="1604" y="11639"/>
                      <a:pt x="1003" y="13393"/>
                      <a:pt x="602" y="15198"/>
                    </a:cubicBezTo>
                    <a:cubicBezTo>
                      <a:pt x="502" y="15649"/>
                      <a:pt x="451" y="16125"/>
                      <a:pt x="351" y="16576"/>
                    </a:cubicBezTo>
                    <a:cubicBezTo>
                      <a:pt x="276" y="17027"/>
                      <a:pt x="201" y="17453"/>
                      <a:pt x="176" y="17904"/>
                    </a:cubicBezTo>
                    <a:cubicBezTo>
                      <a:pt x="126" y="18330"/>
                      <a:pt x="101" y="18757"/>
                      <a:pt x="50" y="19132"/>
                    </a:cubicBezTo>
                    <a:cubicBezTo>
                      <a:pt x="25" y="19533"/>
                      <a:pt x="50" y="19909"/>
                      <a:pt x="50" y="20260"/>
                    </a:cubicBezTo>
                    <a:cubicBezTo>
                      <a:pt x="0" y="20962"/>
                      <a:pt x="101" y="21539"/>
                      <a:pt x="151" y="21940"/>
                    </a:cubicBezTo>
                    <a:cubicBezTo>
                      <a:pt x="201" y="22341"/>
                      <a:pt x="251" y="22566"/>
                      <a:pt x="276" y="22566"/>
                    </a:cubicBezTo>
                    <a:cubicBezTo>
                      <a:pt x="301" y="22566"/>
                      <a:pt x="326" y="22315"/>
                      <a:pt x="326" y="21914"/>
                    </a:cubicBezTo>
                    <a:cubicBezTo>
                      <a:pt x="326" y="21513"/>
                      <a:pt x="276" y="20962"/>
                      <a:pt x="351" y="20260"/>
                    </a:cubicBezTo>
                    <a:cubicBezTo>
                      <a:pt x="376" y="19935"/>
                      <a:pt x="376" y="19559"/>
                      <a:pt x="426" y="19183"/>
                    </a:cubicBezTo>
                    <a:cubicBezTo>
                      <a:pt x="476" y="18782"/>
                      <a:pt x="552" y="18381"/>
                      <a:pt x="602" y="17955"/>
                    </a:cubicBezTo>
                    <a:cubicBezTo>
                      <a:pt x="652" y="17528"/>
                      <a:pt x="752" y="17102"/>
                      <a:pt x="852" y="16651"/>
                    </a:cubicBezTo>
                    <a:cubicBezTo>
                      <a:pt x="953" y="16225"/>
                      <a:pt x="1028" y="15774"/>
                      <a:pt x="1153" y="15348"/>
                    </a:cubicBezTo>
                    <a:cubicBezTo>
                      <a:pt x="1604" y="13569"/>
                      <a:pt x="2256" y="11864"/>
                      <a:pt x="2782" y="10611"/>
                    </a:cubicBezTo>
                    <a:cubicBezTo>
                      <a:pt x="3083" y="10010"/>
                      <a:pt x="3334" y="9508"/>
                      <a:pt x="3509" y="9158"/>
                    </a:cubicBezTo>
                    <a:cubicBezTo>
                      <a:pt x="3710" y="8807"/>
                      <a:pt x="3810" y="8631"/>
                      <a:pt x="3810" y="8631"/>
                    </a:cubicBezTo>
                    <a:cubicBezTo>
                      <a:pt x="3810" y="8631"/>
                      <a:pt x="3860" y="8581"/>
                      <a:pt x="3910" y="8481"/>
                    </a:cubicBezTo>
                    <a:cubicBezTo>
                      <a:pt x="3960" y="8381"/>
                      <a:pt x="4035" y="8255"/>
                      <a:pt x="4136" y="8105"/>
                    </a:cubicBezTo>
                    <a:cubicBezTo>
                      <a:pt x="4236" y="7929"/>
                      <a:pt x="4361" y="7729"/>
                      <a:pt x="4512" y="7503"/>
                    </a:cubicBezTo>
                    <a:cubicBezTo>
                      <a:pt x="4662" y="7278"/>
                      <a:pt x="4862" y="7027"/>
                      <a:pt x="5038" y="6751"/>
                    </a:cubicBezTo>
                    <a:cubicBezTo>
                      <a:pt x="5865" y="5674"/>
                      <a:pt x="7118" y="4345"/>
                      <a:pt x="8572" y="3268"/>
                    </a:cubicBezTo>
                    <a:cubicBezTo>
                      <a:pt x="9274" y="2716"/>
                      <a:pt x="10050" y="2240"/>
                      <a:pt x="10802" y="1814"/>
                    </a:cubicBezTo>
                    <a:cubicBezTo>
                      <a:pt x="11554" y="1413"/>
                      <a:pt x="12256" y="1062"/>
                      <a:pt x="12908" y="812"/>
                    </a:cubicBezTo>
                    <a:cubicBezTo>
                      <a:pt x="14161" y="285"/>
                      <a:pt x="15063" y="60"/>
                      <a:pt x="15038" y="10"/>
                    </a:cubicBezTo>
                    <a:cubicBezTo>
                      <a:pt x="15038" y="3"/>
                      <a:pt x="15024" y="0"/>
                      <a:pt x="1499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341;p53">
                <a:extLst>
                  <a:ext uri="{FF2B5EF4-FFF2-40B4-BE49-F238E27FC236}">
                    <a16:creationId xmlns:a16="http://schemas.microsoft.com/office/drawing/2014/main" id="{5B360780-33BB-B0A1-0C98-C4D1DEAFA910}"/>
                  </a:ext>
                </a:extLst>
              </p:cNvPr>
              <p:cNvSpPr/>
              <p:nvPr/>
            </p:nvSpPr>
            <p:spPr>
              <a:xfrm>
                <a:off x="3127350" y="1283825"/>
                <a:ext cx="110300" cy="428025"/>
              </a:xfrm>
              <a:custGeom>
                <a:avLst/>
                <a:gdLst/>
                <a:ahLst/>
                <a:cxnLst/>
                <a:rect l="l" t="t" r="r" b="b"/>
                <a:pathLst>
                  <a:path w="4412" h="17121" extrusionOk="0">
                    <a:moveTo>
                      <a:pt x="4380" y="0"/>
                    </a:moveTo>
                    <a:cubicBezTo>
                      <a:pt x="4317" y="0"/>
                      <a:pt x="3811" y="279"/>
                      <a:pt x="3258" y="904"/>
                    </a:cubicBezTo>
                    <a:cubicBezTo>
                      <a:pt x="2707" y="1581"/>
                      <a:pt x="2105" y="2583"/>
                      <a:pt x="1704" y="3661"/>
                    </a:cubicBezTo>
                    <a:cubicBezTo>
                      <a:pt x="1303" y="4739"/>
                      <a:pt x="1078" y="5892"/>
                      <a:pt x="978" y="6744"/>
                    </a:cubicBezTo>
                    <a:cubicBezTo>
                      <a:pt x="902" y="7596"/>
                      <a:pt x="827" y="8172"/>
                      <a:pt x="827" y="8172"/>
                    </a:cubicBezTo>
                    <a:cubicBezTo>
                      <a:pt x="827" y="8172"/>
                      <a:pt x="802" y="8724"/>
                      <a:pt x="777" y="9576"/>
                    </a:cubicBezTo>
                    <a:cubicBezTo>
                      <a:pt x="727" y="10428"/>
                      <a:pt x="702" y="11556"/>
                      <a:pt x="602" y="12659"/>
                    </a:cubicBezTo>
                    <a:cubicBezTo>
                      <a:pt x="526" y="13786"/>
                      <a:pt x="376" y="14889"/>
                      <a:pt x="251" y="15716"/>
                    </a:cubicBezTo>
                    <a:cubicBezTo>
                      <a:pt x="100" y="16543"/>
                      <a:pt x="0" y="17120"/>
                      <a:pt x="50" y="17120"/>
                    </a:cubicBezTo>
                    <a:cubicBezTo>
                      <a:pt x="51" y="17120"/>
                      <a:pt x="53" y="17121"/>
                      <a:pt x="54" y="17121"/>
                    </a:cubicBezTo>
                    <a:cubicBezTo>
                      <a:pt x="110" y="17121"/>
                      <a:pt x="307" y="16600"/>
                      <a:pt x="551" y="15791"/>
                    </a:cubicBezTo>
                    <a:cubicBezTo>
                      <a:pt x="752" y="14964"/>
                      <a:pt x="1003" y="13862"/>
                      <a:pt x="1153" y="12734"/>
                    </a:cubicBezTo>
                    <a:cubicBezTo>
                      <a:pt x="1328" y="11606"/>
                      <a:pt x="1429" y="10478"/>
                      <a:pt x="1504" y="9626"/>
                    </a:cubicBezTo>
                    <a:cubicBezTo>
                      <a:pt x="1579" y="8774"/>
                      <a:pt x="1629" y="8222"/>
                      <a:pt x="1629" y="8222"/>
                    </a:cubicBezTo>
                    <a:cubicBezTo>
                      <a:pt x="1629" y="8222"/>
                      <a:pt x="1654" y="7646"/>
                      <a:pt x="1704" y="6819"/>
                    </a:cubicBezTo>
                    <a:cubicBezTo>
                      <a:pt x="1754" y="5992"/>
                      <a:pt x="1930" y="4914"/>
                      <a:pt x="2231" y="3836"/>
                    </a:cubicBezTo>
                    <a:cubicBezTo>
                      <a:pt x="2556" y="2784"/>
                      <a:pt x="3033" y="1781"/>
                      <a:pt x="3509" y="1105"/>
                    </a:cubicBezTo>
                    <a:cubicBezTo>
                      <a:pt x="3985" y="428"/>
                      <a:pt x="4411" y="52"/>
                      <a:pt x="4386" y="2"/>
                    </a:cubicBezTo>
                    <a:cubicBezTo>
                      <a:pt x="4385" y="1"/>
                      <a:pt x="4383" y="0"/>
                      <a:pt x="43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342;p53">
                <a:extLst>
                  <a:ext uri="{FF2B5EF4-FFF2-40B4-BE49-F238E27FC236}">
                    <a16:creationId xmlns:a16="http://schemas.microsoft.com/office/drawing/2014/main" id="{C0C1FB4C-640B-E927-310A-772BB9E1ADA4}"/>
                  </a:ext>
                </a:extLst>
              </p:cNvPr>
              <p:cNvSpPr/>
              <p:nvPr/>
            </p:nvSpPr>
            <p:spPr>
              <a:xfrm>
                <a:off x="4050275" y="1224900"/>
                <a:ext cx="343375" cy="354875"/>
              </a:xfrm>
              <a:custGeom>
                <a:avLst/>
                <a:gdLst/>
                <a:ahLst/>
                <a:cxnLst/>
                <a:rect l="l" t="t" r="r" b="b"/>
                <a:pathLst>
                  <a:path w="13735" h="14195" extrusionOk="0">
                    <a:moveTo>
                      <a:pt x="57" y="0"/>
                    </a:moveTo>
                    <a:cubicBezTo>
                      <a:pt x="55" y="0"/>
                      <a:pt x="53" y="1"/>
                      <a:pt x="51" y="3"/>
                    </a:cubicBezTo>
                    <a:cubicBezTo>
                      <a:pt x="1" y="3"/>
                      <a:pt x="26" y="153"/>
                      <a:pt x="101" y="429"/>
                    </a:cubicBezTo>
                    <a:cubicBezTo>
                      <a:pt x="176" y="705"/>
                      <a:pt x="251" y="1081"/>
                      <a:pt x="427" y="1532"/>
                    </a:cubicBezTo>
                    <a:cubicBezTo>
                      <a:pt x="727" y="2434"/>
                      <a:pt x="1304" y="3587"/>
                      <a:pt x="1981" y="4690"/>
                    </a:cubicBezTo>
                    <a:cubicBezTo>
                      <a:pt x="2682" y="5767"/>
                      <a:pt x="3459" y="6770"/>
                      <a:pt x="4111" y="7472"/>
                    </a:cubicBezTo>
                    <a:cubicBezTo>
                      <a:pt x="4412" y="7848"/>
                      <a:pt x="4712" y="8123"/>
                      <a:pt x="4888" y="8324"/>
                    </a:cubicBezTo>
                    <a:cubicBezTo>
                      <a:pt x="5088" y="8524"/>
                      <a:pt x="5214" y="8650"/>
                      <a:pt x="5214" y="8650"/>
                    </a:cubicBezTo>
                    <a:cubicBezTo>
                      <a:pt x="5214" y="8650"/>
                      <a:pt x="5314" y="8750"/>
                      <a:pt x="5539" y="8950"/>
                    </a:cubicBezTo>
                    <a:cubicBezTo>
                      <a:pt x="5740" y="9126"/>
                      <a:pt x="6041" y="9401"/>
                      <a:pt x="6417" y="9702"/>
                    </a:cubicBezTo>
                    <a:cubicBezTo>
                      <a:pt x="7143" y="10304"/>
                      <a:pt x="8171" y="11081"/>
                      <a:pt x="9224" y="11782"/>
                    </a:cubicBezTo>
                    <a:cubicBezTo>
                      <a:pt x="11238" y="13149"/>
                      <a:pt x="13436" y="14195"/>
                      <a:pt x="13666" y="14195"/>
                    </a:cubicBezTo>
                    <a:cubicBezTo>
                      <a:pt x="13676" y="14195"/>
                      <a:pt x="13683" y="14193"/>
                      <a:pt x="13685" y="14188"/>
                    </a:cubicBezTo>
                    <a:cubicBezTo>
                      <a:pt x="13735" y="14088"/>
                      <a:pt x="11529" y="12835"/>
                      <a:pt x="9524" y="11331"/>
                    </a:cubicBezTo>
                    <a:cubicBezTo>
                      <a:pt x="8522" y="10579"/>
                      <a:pt x="7570" y="9777"/>
                      <a:pt x="6868" y="9151"/>
                    </a:cubicBezTo>
                    <a:cubicBezTo>
                      <a:pt x="6517" y="8850"/>
                      <a:pt x="6266" y="8574"/>
                      <a:pt x="6066" y="8374"/>
                    </a:cubicBezTo>
                    <a:cubicBezTo>
                      <a:pt x="5865" y="8198"/>
                      <a:pt x="5740" y="8073"/>
                      <a:pt x="5740" y="8073"/>
                    </a:cubicBezTo>
                    <a:cubicBezTo>
                      <a:pt x="5740" y="8073"/>
                      <a:pt x="5640" y="7973"/>
                      <a:pt x="5439" y="7797"/>
                    </a:cubicBezTo>
                    <a:cubicBezTo>
                      <a:pt x="5239" y="7597"/>
                      <a:pt x="4963" y="7346"/>
                      <a:pt x="4637" y="6995"/>
                    </a:cubicBezTo>
                    <a:cubicBezTo>
                      <a:pt x="3986" y="6319"/>
                      <a:pt x="3159" y="5391"/>
                      <a:pt x="2432" y="4364"/>
                    </a:cubicBezTo>
                    <a:cubicBezTo>
                      <a:pt x="1730" y="3361"/>
                      <a:pt x="1103" y="2284"/>
                      <a:pt x="702" y="1406"/>
                    </a:cubicBezTo>
                    <a:cubicBezTo>
                      <a:pt x="477" y="1005"/>
                      <a:pt x="377" y="629"/>
                      <a:pt x="251" y="379"/>
                    </a:cubicBezTo>
                    <a:cubicBezTo>
                      <a:pt x="158" y="146"/>
                      <a:pt x="87" y="0"/>
                      <a:pt x="5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343;p53">
                <a:extLst>
                  <a:ext uri="{FF2B5EF4-FFF2-40B4-BE49-F238E27FC236}">
                    <a16:creationId xmlns:a16="http://schemas.microsoft.com/office/drawing/2014/main" id="{E7C96112-DE53-71C6-EB8A-EC53D5FB28E9}"/>
                  </a:ext>
                </a:extLst>
              </p:cNvPr>
              <p:cNvSpPr/>
              <p:nvPr/>
            </p:nvSpPr>
            <p:spPr>
              <a:xfrm>
                <a:off x="4278975" y="1422900"/>
                <a:ext cx="194900" cy="150175"/>
              </a:xfrm>
              <a:custGeom>
                <a:avLst/>
                <a:gdLst/>
                <a:ahLst/>
                <a:cxnLst/>
                <a:rect l="l" t="t" r="r" b="b"/>
                <a:pathLst>
                  <a:path w="7796" h="6007" extrusionOk="0">
                    <a:moveTo>
                      <a:pt x="85" y="1"/>
                    </a:moveTo>
                    <a:cubicBezTo>
                      <a:pt x="81" y="1"/>
                      <a:pt x="78" y="1"/>
                      <a:pt x="76" y="3"/>
                    </a:cubicBezTo>
                    <a:cubicBezTo>
                      <a:pt x="1" y="53"/>
                      <a:pt x="602" y="1156"/>
                      <a:pt x="1454" y="2083"/>
                    </a:cubicBezTo>
                    <a:cubicBezTo>
                      <a:pt x="1905" y="2534"/>
                      <a:pt x="2331" y="2985"/>
                      <a:pt x="2707" y="3286"/>
                    </a:cubicBezTo>
                    <a:cubicBezTo>
                      <a:pt x="3058" y="3587"/>
                      <a:pt x="3309" y="3787"/>
                      <a:pt x="3309" y="3787"/>
                    </a:cubicBezTo>
                    <a:cubicBezTo>
                      <a:pt x="3309" y="3787"/>
                      <a:pt x="3559" y="3938"/>
                      <a:pt x="3960" y="4188"/>
                    </a:cubicBezTo>
                    <a:cubicBezTo>
                      <a:pt x="4361" y="4464"/>
                      <a:pt x="4913" y="4740"/>
                      <a:pt x="5439" y="5040"/>
                    </a:cubicBezTo>
                    <a:cubicBezTo>
                      <a:pt x="6442" y="5565"/>
                      <a:pt x="7487" y="6006"/>
                      <a:pt x="7705" y="6006"/>
                    </a:cubicBezTo>
                    <a:cubicBezTo>
                      <a:pt x="7727" y="6006"/>
                      <a:pt x="7740" y="6002"/>
                      <a:pt x="7745" y="5993"/>
                    </a:cubicBezTo>
                    <a:cubicBezTo>
                      <a:pt x="7795" y="5892"/>
                      <a:pt x="6742" y="5241"/>
                      <a:pt x="5740" y="4564"/>
                    </a:cubicBezTo>
                    <a:cubicBezTo>
                      <a:pt x="5239" y="4213"/>
                      <a:pt x="4737" y="3887"/>
                      <a:pt x="4361" y="3587"/>
                    </a:cubicBezTo>
                    <a:cubicBezTo>
                      <a:pt x="4011" y="3336"/>
                      <a:pt x="3760" y="3136"/>
                      <a:pt x="3760" y="3136"/>
                    </a:cubicBezTo>
                    <a:cubicBezTo>
                      <a:pt x="3760" y="3136"/>
                      <a:pt x="3509" y="2960"/>
                      <a:pt x="3158" y="2710"/>
                    </a:cubicBezTo>
                    <a:cubicBezTo>
                      <a:pt x="2757" y="2459"/>
                      <a:pt x="2306" y="2058"/>
                      <a:pt x="1830" y="1707"/>
                    </a:cubicBezTo>
                    <a:cubicBezTo>
                      <a:pt x="951" y="925"/>
                      <a:pt x="214" y="1"/>
                      <a:pt x="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344;p53">
                <a:extLst>
                  <a:ext uri="{FF2B5EF4-FFF2-40B4-BE49-F238E27FC236}">
                    <a16:creationId xmlns:a16="http://schemas.microsoft.com/office/drawing/2014/main" id="{2CF555A7-B9D6-8C69-5F43-EE8C8F7286D0}"/>
                  </a:ext>
                </a:extLst>
              </p:cNvPr>
              <p:cNvSpPr/>
              <p:nvPr/>
            </p:nvSpPr>
            <p:spPr>
              <a:xfrm>
                <a:off x="3746400" y="1082100"/>
                <a:ext cx="1159800" cy="977650"/>
              </a:xfrm>
              <a:custGeom>
                <a:avLst/>
                <a:gdLst/>
                <a:ahLst/>
                <a:cxnLst/>
                <a:rect l="l" t="t" r="r" b="b"/>
                <a:pathLst>
                  <a:path w="46392" h="39106" extrusionOk="0">
                    <a:moveTo>
                      <a:pt x="426" y="1"/>
                    </a:moveTo>
                    <a:lnTo>
                      <a:pt x="426" y="1"/>
                    </a:lnTo>
                    <a:cubicBezTo>
                      <a:pt x="401" y="1"/>
                      <a:pt x="301" y="377"/>
                      <a:pt x="176" y="1078"/>
                    </a:cubicBezTo>
                    <a:cubicBezTo>
                      <a:pt x="100" y="1429"/>
                      <a:pt x="75" y="1880"/>
                      <a:pt x="25" y="2356"/>
                    </a:cubicBezTo>
                    <a:cubicBezTo>
                      <a:pt x="0" y="2607"/>
                      <a:pt x="25" y="2883"/>
                      <a:pt x="25" y="3158"/>
                    </a:cubicBezTo>
                    <a:cubicBezTo>
                      <a:pt x="25" y="3434"/>
                      <a:pt x="25" y="3735"/>
                      <a:pt x="50" y="4036"/>
                    </a:cubicBezTo>
                    <a:cubicBezTo>
                      <a:pt x="125" y="5264"/>
                      <a:pt x="351" y="6692"/>
                      <a:pt x="727" y="8171"/>
                    </a:cubicBezTo>
                    <a:cubicBezTo>
                      <a:pt x="1103" y="9650"/>
                      <a:pt x="1629" y="11204"/>
                      <a:pt x="2281" y="12707"/>
                    </a:cubicBezTo>
                    <a:cubicBezTo>
                      <a:pt x="3584" y="15690"/>
                      <a:pt x="5339" y="18497"/>
                      <a:pt x="6968" y="20377"/>
                    </a:cubicBezTo>
                    <a:cubicBezTo>
                      <a:pt x="7193" y="20602"/>
                      <a:pt x="7369" y="20828"/>
                      <a:pt x="7569" y="21028"/>
                    </a:cubicBezTo>
                    <a:cubicBezTo>
                      <a:pt x="7770" y="21229"/>
                      <a:pt x="7945" y="21404"/>
                      <a:pt x="8146" y="21580"/>
                    </a:cubicBezTo>
                    <a:cubicBezTo>
                      <a:pt x="8496" y="21931"/>
                      <a:pt x="8797" y="22256"/>
                      <a:pt x="9048" y="22482"/>
                    </a:cubicBezTo>
                    <a:cubicBezTo>
                      <a:pt x="9574" y="22983"/>
                      <a:pt x="9875" y="23259"/>
                      <a:pt x="9875" y="23259"/>
                    </a:cubicBezTo>
                    <a:cubicBezTo>
                      <a:pt x="9875" y="23259"/>
                      <a:pt x="10176" y="23535"/>
                      <a:pt x="10752" y="23986"/>
                    </a:cubicBezTo>
                    <a:cubicBezTo>
                      <a:pt x="11028" y="24211"/>
                      <a:pt x="11354" y="24487"/>
                      <a:pt x="11755" y="24788"/>
                    </a:cubicBezTo>
                    <a:cubicBezTo>
                      <a:pt x="12156" y="25088"/>
                      <a:pt x="12607" y="25414"/>
                      <a:pt x="13083" y="25790"/>
                    </a:cubicBezTo>
                    <a:cubicBezTo>
                      <a:pt x="15088" y="27219"/>
                      <a:pt x="17945" y="28873"/>
                      <a:pt x="20978" y="30051"/>
                    </a:cubicBezTo>
                    <a:cubicBezTo>
                      <a:pt x="23484" y="31028"/>
                      <a:pt x="26091" y="31630"/>
                      <a:pt x="28296" y="31906"/>
                    </a:cubicBezTo>
                    <a:cubicBezTo>
                      <a:pt x="28246" y="31956"/>
                      <a:pt x="28146" y="32106"/>
                      <a:pt x="28020" y="32307"/>
                    </a:cubicBezTo>
                    <a:cubicBezTo>
                      <a:pt x="27820" y="32582"/>
                      <a:pt x="27594" y="33008"/>
                      <a:pt x="27394" y="33560"/>
                    </a:cubicBezTo>
                    <a:cubicBezTo>
                      <a:pt x="27193" y="34111"/>
                      <a:pt x="27043" y="34813"/>
                      <a:pt x="27018" y="35565"/>
                    </a:cubicBezTo>
                    <a:cubicBezTo>
                      <a:pt x="27018" y="36292"/>
                      <a:pt x="27168" y="37144"/>
                      <a:pt x="27644" y="37845"/>
                    </a:cubicBezTo>
                    <a:cubicBezTo>
                      <a:pt x="27895" y="38196"/>
                      <a:pt x="28221" y="38497"/>
                      <a:pt x="28572" y="38698"/>
                    </a:cubicBezTo>
                    <a:cubicBezTo>
                      <a:pt x="28948" y="38898"/>
                      <a:pt x="29349" y="39023"/>
                      <a:pt x="29750" y="39073"/>
                    </a:cubicBezTo>
                    <a:cubicBezTo>
                      <a:pt x="29922" y="39096"/>
                      <a:pt x="30093" y="39106"/>
                      <a:pt x="30259" y="39106"/>
                    </a:cubicBezTo>
                    <a:cubicBezTo>
                      <a:pt x="30842" y="39106"/>
                      <a:pt x="31382" y="38984"/>
                      <a:pt x="31830" y="38848"/>
                    </a:cubicBezTo>
                    <a:cubicBezTo>
                      <a:pt x="32431" y="38672"/>
                      <a:pt x="32857" y="38422"/>
                      <a:pt x="33158" y="38271"/>
                    </a:cubicBezTo>
                    <a:cubicBezTo>
                      <a:pt x="33484" y="38096"/>
                      <a:pt x="33634" y="37996"/>
                      <a:pt x="33634" y="37996"/>
                    </a:cubicBezTo>
                    <a:cubicBezTo>
                      <a:pt x="33634" y="37996"/>
                      <a:pt x="34311" y="37595"/>
                      <a:pt x="35238" y="36918"/>
                    </a:cubicBezTo>
                    <a:cubicBezTo>
                      <a:pt x="36191" y="36241"/>
                      <a:pt x="37419" y="35314"/>
                      <a:pt x="38697" y="34537"/>
                    </a:cubicBezTo>
                    <a:cubicBezTo>
                      <a:pt x="39349" y="34136"/>
                      <a:pt x="40025" y="33760"/>
                      <a:pt x="40677" y="33510"/>
                    </a:cubicBezTo>
                    <a:cubicBezTo>
                      <a:pt x="41329" y="33234"/>
                      <a:pt x="41955" y="33083"/>
                      <a:pt x="42507" y="33033"/>
                    </a:cubicBezTo>
                    <a:cubicBezTo>
                      <a:pt x="42639" y="33019"/>
                      <a:pt x="42764" y="33013"/>
                      <a:pt x="42884" y="33013"/>
                    </a:cubicBezTo>
                    <a:cubicBezTo>
                      <a:pt x="43172" y="33013"/>
                      <a:pt x="43422" y="33048"/>
                      <a:pt x="43634" y="33083"/>
                    </a:cubicBezTo>
                    <a:cubicBezTo>
                      <a:pt x="43584" y="33284"/>
                      <a:pt x="43584" y="33409"/>
                      <a:pt x="43584" y="33409"/>
                    </a:cubicBezTo>
                    <a:cubicBezTo>
                      <a:pt x="43609" y="33409"/>
                      <a:pt x="43660" y="33309"/>
                      <a:pt x="43735" y="33109"/>
                    </a:cubicBezTo>
                    <a:cubicBezTo>
                      <a:pt x="44071" y="33198"/>
                      <a:pt x="44287" y="33288"/>
                      <a:pt x="44347" y="33288"/>
                    </a:cubicBezTo>
                    <a:cubicBezTo>
                      <a:pt x="44354" y="33288"/>
                      <a:pt x="44359" y="33287"/>
                      <a:pt x="44361" y="33284"/>
                    </a:cubicBezTo>
                    <a:cubicBezTo>
                      <a:pt x="44361" y="33259"/>
                      <a:pt x="44211" y="33134"/>
                      <a:pt x="43885" y="32983"/>
                    </a:cubicBezTo>
                    <a:cubicBezTo>
                      <a:pt x="43860" y="32983"/>
                      <a:pt x="43810" y="32958"/>
                      <a:pt x="43785" y="32958"/>
                    </a:cubicBezTo>
                    <a:cubicBezTo>
                      <a:pt x="43810" y="32858"/>
                      <a:pt x="43860" y="32758"/>
                      <a:pt x="43885" y="32632"/>
                    </a:cubicBezTo>
                    <a:cubicBezTo>
                      <a:pt x="44035" y="32131"/>
                      <a:pt x="44261" y="31429"/>
                      <a:pt x="44612" y="30602"/>
                    </a:cubicBezTo>
                    <a:cubicBezTo>
                      <a:pt x="45213" y="28898"/>
                      <a:pt x="45840" y="26542"/>
                      <a:pt x="46116" y="24136"/>
                    </a:cubicBezTo>
                    <a:cubicBezTo>
                      <a:pt x="46391" y="21730"/>
                      <a:pt x="46391" y="19299"/>
                      <a:pt x="46191" y="17494"/>
                    </a:cubicBezTo>
                    <a:cubicBezTo>
                      <a:pt x="46166" y="17018"/>
                      <a:pt x="46091" y="16617"/>
                      <a:pt x="46040" y="16241"/>
                    </a:cubicBezTo>
                    <a:cubicBezTo>
                      <a:pt x="45965" y="15890"/>
                      <a:pt x="45915" y="15565"/>
                      <a:pt x="45890" y="15314"/>
                    </a:cubicBezTo>
                    <a:cubicBezTo>
                      <a:pt x="45840" y="15038"/>
                      <a:pt x="45815" y="14838"/>
                      <a:pt x="45765" y="14687"/>
                    </a:cubicBezTo>
                    <a:cubicBezTo>
                      <a:pt x="45740" y="14562"/>
                      <a:pt x="45715" y="14487"/>
                      <a:pt x="45715" y="14487"/>
                    </a:cubicBezTo>
                    <a:cubicBezTo>
                      <a:pt x="45715" y="14487"/>
                      <a:pt x="45639" y="14186"/>
                      <a:pt x="45514" y="13685"/>
                    </a:cubicBezTo>
                    <a:cubicBezTo>
                      <a:pt x="45439" y="13409"/>
                      <a:pt x="45364" y="13108"/>
                      <a:pt x="45264" y="12758"/>
                    </a:cubicBezTo>
                    <a:cubicBezTo>
                      <a:pt x="45138" y="12382"/>
                      <a:pt x="44963" y="11981"/>
                      <a:pt x="44812" y="11555"/>
                    </a:cubicBezTo>
                    <a:cubicBezTo>
                      <a:pt x="44386" y="10727"/>
                      <a:pt x="43860" y="9725"/>
                      <a:pt x="42958" y="8973"/>
                    </a:cubicBezTo>
                    <a:cubicBezTo>
                      <a:pt x="42081" y="8171"/>
                      <a:pt x="40978" y="7570"/>
                      <a:pt x="39825" y="7143"/>
                    </a:cubicBezTo>
                    <a:cubicBezTo>
                      <a:pt x="38672" y="6717"/>
                      <a:pt x="37494" y="6467"/>
                      <a:pt x="36391" y="6216"/>
                    </a:cubicBezTo>
                    <a:cubicBezTo>
                      <a:pt x="35314" y="5966"/>
                      <a:pt x="34286" y="5740"/>
                      <a:pt x="33409" y="5514"/>
                    </a:cubicBezTo>
                    <a:cubicBezTo>
                      <a:pt x="31760" y="5060"/>
                      <a:pt x="30704" y="4584"/>
                      <a:pt x="30587" y="4584"/>
                    </a:cubicBezTo>
                    <a:cubicBezTo>
                      <a:pt x="30581" y="4584"/>
                      <a:pt x="30578" y="4585"/>
                      <a:pt x="30577" y="4587"/>
                    </a:cubicBezTo>
                    <a:cubicBezTo>
                      <a:pt x="30552" y="4612"/>
                      <a:pt x="30827" y="4763"/>
                      <a:pt x="31304" y="4988"/>
                    </a:cubicBezTo>
                    <a:cubicBezTo>
                      <a:pt x="31529" y="5138"/>
                      <a:pt x="31830" y="5239"/>
                      <a:pt x="32156" y="5389"/>
                    </a:cubicBezTo>
                    <a:cubicBezTo>
                      <a:pt x="32507" y="5514"/>
                      <a:pt x="32908" y="5665"/>
                      <a:pt x="33334" y="5790"/>
                    </a:cubicBezTo>
                    <a:cubicBezTo>
                      <a:pt x="34186" y="6091"/>
                      <a:pt x="35213" y="6341"/>
                      <a:pt x="36291" y="6642"/>
                    </a:cubicBezTo>
                    <a:cubicBezTo>
                      <a:pt x="37369" y="6918"/>
                      <a:pt x="38547" y="7219"/>
                      <a:pt x="39624" y="7670"/>
                    </a:cubicBezTo>
                    <a:cubicBezTo>
                      <a:pt x="40727" y="8096"/>
                      <a:pt x="41730" y="8697"/>
                      <a:pt x="42507" y="9449"/>
                    </a:cubicBezTo>
                    <a:cubicBezTo>
                      <a:pt x="43309" y="10151"/>
                      <a:pt x="43785" y="11078"/>
                      <a:pt x="44136" y="11830"/>
                    </a:cubicBezTo>
                    <a:cubicBezTo>
                      <a:pt x="44286" y="12256"/>
                      <a:pt x="44436" y="12632"/>
                      <a:pt x="44537" y="12958"/>
                    </a:cubicBezTo>
                    <a:cubicBezTo>
                      <a:pt x="44612" y="13309"/>
                      <a:pt x="44687" y="13610"/>
                      <a:pt x="44762" y="13860"/>
                    </a:cubicBezTo>
                    <a:cubicBezTo>
                      <a:pt x="44888" y="14362"/>
                      <a:pt x="44963" y="14662"/>
                      <a:pt x="44963" y="14662"/>
                    </a:cubicBezTo>
                    <a:cubicBezTo>
                      <a:pt x="44963" y="14662"/>
                      <a:pt x="44963" y="14738"/>
                      <a:pt x="45013" y="14863"/>
                    </a:cubicBezTo>
                    <a:cubicBezTo>
                      <a:pt x="45063" y="14988"/>
                      <a:pt x="45088" y="15189"/>
                      <a:pt x="45138" y="15439"/>
                    </a:cubicBezTo>
                    <a:cubicBezTo>
                      <a:pt x="45163" y="15690"/>
                      <a:pt x="45238" y="16016"/>
                      <a:pt x="45289" y="16367"/>
                    </a:cubicBezTo>
                    <a:cubicBezTo>
                      <a:pt x="45339" y="16717"/>
                      <a:pt x="45439" y="17118"/>
                      <a:pt x="45464" y="17570"/>
                    </a:cubicBezTo>
                    <a:cubicBezTo>
                      <a:pt x="45690" y="19324"/>
                      <a:pt x="45765" y="21705"/>
                      <a:pt x="45564" y="24086"/>
                    </a:cubicBezTo>
                    <a:cubicBezTo>
                      <a:pt x="45364" y="26442"/>
                      <a:pt x="44837" y="28773"/>
                      <a:pt x="44336" y="30502"/>
                    </a:cubicBezTo>
                    <a:cubicBezTo>
                      <a:pt x="44010" y="31329"/>
                      <a:pt x="43835" y="32081"/>
                      <a:pt x="43735" y="32607"/>
                    </a:cubicBezTo>
                    <a:cubicBezTo>
                      <a:pt x="43710" y="32708"/>
                      <a:pt x="43685" y="32808"/>
                      <a:pt x="43660" y="32908"/>
                    </a:cubicBezTo>
                    <a:cubicBezTo>
                      <a:pt x="43359" y="32808"/>
                      <a:pt x="42958" y="32733"/>
                      <a:pt x="42507" y="32733"/>
                    </a:cubicBezTo>
                    <a:cubicBezTo>
                      <a:pt x="42463" y="32731"/>
                      <a:pt x="42418" y="32730"/>
                      <a:pt x="42373" y="32730"/>
                    </a:cubicBezTo>
                    <a:cubicBezTo>
                      <a:pt x="41803" y="32730"/>
                      <a:pt x="41152" y="32874"/>
                      <a:pt x="40502" y="33083"/>
                    </a:cubicBezTo>
                    <a:cubicBezTo>
                      <a:pt x="39825" y="33334"/>
                      <a:pt x="39098" y="33685"/>
                      <a:pt x="38421" y="34036"/>
                    </a:cubicBezTo>
                    <a:cubicBezTo>
                      <a:pt x="37068" y="34813"/>
                      <a:pt x="35790" y="35690"/>
                      <a:pt x="34837" y="36317"/>
                    </a:cubicBezTo>
                    <a:cubicBezTo>
                      <a:pt x="33885" y="36943"/>
                      <a:pt x="33233" y="37319"/>
                      <a:pt x="33233" y="37319"/>
                    </a:cubicBezTo>
                    <a:cubicBezTo>
                      <a:pt x="33233" y="37319"/>
                      <a:pt x="33083" y="37419"/>
                      <a:pt x="32807" y="37595"/>
                    </a:cubicBezTo>
                    <a:cubicBezTo>
                      <a:pt x="32507" y="37745"/>
                      <a:pt x="32106" y="37996"/>
                      <a:pt x="31604" y="38146"/>
                    </a:cubicBezTo>
                    <a:cubicBezTo>
                      <a:pt x="31170" y="38298"/>
                      <a:pt x="30641" y="38432"/>
                      <a:pt x="30083" y="38432"/>
                    </a:cubicBezTo>
                    <a:cubicBezTo>
                      <a:pt x="29997" y="38432"/>
                      <a:pt x="29911" y="38428"/>
                      <a:pt x="29825" y="38422"/>
                    </a:cubicBezTo>
                    <a:cubicBezTo>
                      <a:pt x="29173" y="38372"/>
                      <a:pt x="28522" y="38071"/>
                      <a:pt x="28096" y="37520"/>
                    </a:cubicBezTo>
                    <a:cubicBezTo>
                      <a:pt x="27669" y="36968"/>
                      <a:pt x="27494" y="36241"/>
                      <a:pt x="27469" y="35540"/>
                    </a:cubicBezTo>
                    <a:cubicBezTo>
                      <a:pt x="27419" y="34863"/>
                      <a:pt x="27544" y="34211"/>
                      <a:pt x="27669" y="33660"/>
                    </a:cubicBezTo>
                    <a:cubicBezTo>
                      <a:pt x="27945" y="32682"/>
                      <a:pt x="28321" y="32056"/>
                      <a:pt x="28346" y="31906"/>
                    </a:cubicBezTo>
                    <a:cubicBezTo>
                      <a:pt x="28822" y="31981"/>
                      <a:pt x="29273" y="32031"/>
                      <a:pt x="29700" y="32056"/>
                    </a:cubicBezTo>
                    <a:cubicBezTo>
                      <a:pt x="30326" y="32106"/>
                      <a:pt x="30877" y="32106"/>
                      <a:pt x="31379" y="32131"/>
                    </a:cubicBezTo>
                    <a:cubicBezTo>
                      <a:pt x="31526" y="32138"/>
                      <a:pt x="31666" y="32141"/>
                      <a:pt x="31800" y="32141"/>
                    </a:cubicBezTo>
                    <a:cubicBezTo>
                      <a:pt x="32123" y="32141"/>
                      <a:pt x="32409" y="32124"/>
                      <a:pt x="32657" y="32106"/>
                    </a:cubicBezTo>
                    <a:cubicBezTo>
                      <a:pt x="33384" y="32081"/>
                      <a:pt x="33785" y="32056"/>
                      <a:pt x="33785" y="32006"/>
                    </a:cubicBezTo>
                    <a:cubicBezTo>
                      <a:pt x="33785" y="31981"/>
                      <a:pt x="33359" y="31981"/>
                      <a:pt x="32657" y="31956"/>
                    </a:cubicBezTo>
                    <a:cubicBezTo>
                      <a:pt x="32306" y="31931"/>
                      <a:pt x="31880" y="31956"/>
                      <a:pt x="31379" y="31906"/>
                    </a:cubicBezTo>
                    <a:cubicBezTo>
                      <a:pt x="30903" y="31855"/>
                      <a:pt x="30351" y="31830"/>
                      <a:pt x="29750" y="31755"/>
                    </a:cubicBezTo>
                    <a:cubicBezTo>
                      <a:pt x="27344" y="31479"/>
                      <a:pt x="24161" y="30778"/>
                      <a:pt x="21203" y="29550"/>
                    </a:cubicBezTo>
                    <a:cubicBezTo>
                      <a:pt x="18221" y="28322"/>
                      <a:pt x="15439" y="26642"/>
                      <a:pt x="13509" y="25214"/>
                    </a:cubicBezTo>
                    <a:cubicBezTo>
                      <a:pt x="13033" y="24838"/>
                      <a:pt x="12607" y="24512"/>
                      <a:pt x="12206" y="24211"/>
                    </a:cubicBezTo>
                    <a:cubicBezTo>
                      <a:pt x="11830" y="23885"/>
                      <a:pt x="11504" y="23610"/>
                      <a:pt x="11228" y="23384"/>
                    </a:cubicBezTo>
                    <a:cubicBezTo>
                      <a:pt x="10702" y="22933"/>
                      <a:pt x="10401" y="22657"/>
                      <a:pt x="10401" y="22657"/>
                    </a:cubicBezTo>
                    <a:cubicBezTo>
                      <a:pt x="10401" y="22657"/>
                      <a:pt x="10100" y="22407"/>
                      <a:pt x="9574" y="21931"/>
                    </a:cubicBezTo>
                    <a:cubicBezTo>
                      <a:pt x="9323" y="21705"/>
                      <a:pt x="9023" y="21404"/>
                      <a:pt x="8672" y="21053"/>
                    </a:cubicBezTo>
                    <a:cubicBezTo>
                      <a:pt x="8496" y="20878"/>
                      <a:pt x="8296" y="20702"/>
                      <a:pt x="8095" y="20502"/>
                    </a:cubicBezTo>
                    <a:cubicBezTo>
                      <a:pt x="7895" y="20327"/>
                      <a:pt x="7719" y="20101"/>
                      <a:pt x="7519" y="19875"/>
                    </a:cubicBezTo>
                    <a:cubicBezTo>
                      <a:pt x="5915" y="18121"/>
                      <a:pt x="4135" y="15389"/>
                      <a:pt x="2782" y="12482"/>
                    </a:cubicBezTo>
                    <a:cubicBezTo>
                      <a:pt x="2130" y="11003"/>
                      <a:pt x="1554" y="9499"/>
                      <a:pt x="1128" y="8046"/>
                    </a:cubicBezTo>
                    <a:cubicBezTo>
                      <a:pt x="727" y="6592"/>
                      <a:pt x="476" y="5214"/>
                      <a:pt x="351" y="4011"/>
                    </a:cubicBezTo>
                    <a:cubicBezTo>
                      <a:pt x="326" y="3710"/>
                      <a:pt x="326" y="3434"/>
                      <a:pt x="301" y="3158"/>
                    </a:cubicBezTo>
                    <a:cubicBezTo>
                      <a:pt x="301" y="2883"/>
                      <a:pt x="251" y="2607"/>
                      <a:pt x="276" y="2382"/>
                    </a:cubicBezTo>
                    <a:cubicBezTo>
                      <a:pt x="301" y="1880"/>
                      <a:pt x="276" y="1454"/>
                      <a:pt x="326" y="1103"/>
                    </a:cubicBezTo>
                    <a:cubicBezTo>
                      <a:pt x="426" y="402"/>
                      <a:pt x="451" y="1"/>
                      <a:pt x="42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345;p53">
                <a:extLst>
                  <a:ext uri="{FF2B5EF4-FFF2-40B4-BE49-F238E27FC236}">
                    <a16:creationId xmlns:a16="http://schemas.microsoft.com/office/drawing/2014/main" id="{EB3EB82C-050C-1437-751A-7CE0FCC0C7D2}"/>
                  </a:ext>
                </a:extLst>
              </p:cNvPr>
              <p:cNvSpPr/>
              <p:nvPr/>
            </p:nvSpPr>
            <p:spPr>
              <a:xfrm>
                <a:off x="3643675" y="889600"/>
                <a:ext cx="175950" cy="52425"/>
              </a:xfrm>
              <a:custGeom>
                <a:avLst/>
                <a:gdLst/>
                <a:ahLst/>
                <a:cxnLst/>
                <a:rect l="l" t="t" r="r" b="b"/>
                <a:pathLst>
                  <a:path w="7038" h="2097" extrusionOk="0">
                    <a:moveTo>
                      <a:pt x="1019" y="0"/>
                    </a:moveTo>
                    <a:cubicBezTo>
                      <a:pt x="424" y="0"/>
                      <a:pt x="1" y="260"/>
                      <a:pt x="24" y="583"/>
                    </a:cubicBezTo>
                    <a:cubicBezTo>
                      <a:pt x="49" y="934"/>
                      <a:pt x="625" y="1285"/>
                      <a:pt x="1277" y="1310"/>
                    </a:cubicBezTo>
                    <a:cubicBezTo>
                      <a:pt x="1335" y="1314"/>
                      <a:pt x="1392" y="1316"/>
                      <a:pt x="1447" y="1316"/>
                    </a:cubicBezTo>
                    <a:cubicBezTo>
                      <a:pt x="2040" y="1316"/>
                      <a:pt x="2478" y="1077"/>
                      <a:pt x="2455" y="733"/>
                    </a:cubicBezTo>
                    <a:cubicBezTo>
                      <a:pt x="2430" y="382"/>
                      <a:pt x="1853" y="56"/>
                      <a:pt x="1177" y="6"/>
                    </a:cubicBezTo>
                    <a:cubicBezTo>
                      <a:pt x="1123" y="2"/>
                      <a:pt x="1071" y="0"/>
                      <a:pt x="1019" y="0"/>
                    </a:cubicBezTo>
                    <a:close/>
                    <a:moveTo>
                      <a:pt x="4997" y="272"/>
                    </a:moveTo>
                    <a:cubicBezTo>
                      <a:pt x="4165" y="272"/>
                      <a:pt x="3562" y="626"/>
                      <a:pt x="3608" y="1084"/>
                    </a:cubicBezTo>
                    <a:cubicBezTo>
                      <a:pt x="3658" y="1585"/>
                      <a:pt x="4435" y="2036"/>
                      <a:pt x="5387" y="2087"/>
                    </a:cubicBezTo>
                    <a:cubicBezTo>
                      <a:pt x="5467" y="2093"/>
                      <a:pt x="5545" y="2096"/>
                      <a:pt x="5622" y="2096"/>
                    </a:cubicBezTo>
                    <a:cubicBezTo>
                      <a:pt x="6434" y="2096"/>
                      <a:pt x="7037" y="1743"/>
                      <a:pt x="6991" y="1285"/>
                    </a:cubicBezTo>
                    <a:cubicBezTo>
                      <a:pt x="6966" y="783"/>
                      <a:pt x="6164" y="332"/>
                      <a:pt x="5237" y="282"/>
                    </a:cubicBezTo>
                    <a:cubicBezTo>
                      <a:pt x="5155" y="276"/>
                      <a:pt x="5075" y="272"/>
                      <a:pt x="4997" y="272"/>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 name="Google Shape;2346;p53">
              <a:extLst>
                <a:ext uri="{FF2B5EF4-FFF2-40B4-BE49-F238E27FC236}">
                  <a16:creationId xmlns:a16="http://schemas.microsoft.com/office/drawing/2014/main" id="{C39D3069-976A-9480-C1CB-8F23C203CCCA}"/>
                </a:ext>
              </a:extLst>
            </p:cNvPr>
            <p:cNvGrpSpPr/>
            <p:nvPr/>
          </p:nvGrpSpPr>
          <p:grpSpPr>
            <a:xfrm>
              <a:off x="6478671" y="2329478"/>
              <a:ext cx="1045390" cy="344424"/>
              <a:chOff x="2932475" y="1893325"/>
              <a:chExt cx="1326300" cy="436975"/>
            </a:xfrm>
          </p:grpSpPr>
          <p:sp>
            <p:nvSpPr>
              <p:cNvPr id="6" name="Google Shape;2347;p53">
                <a:extLst>
                  <a:ext uri="{FF2B5EF4-FFF2-40B4-BE49-F238E27FC236}">
                    <a16:creationId xmlns:a16="http://schemas.microsoft.com/office/drawing/2014/main" id="{5BF37B3B-6D0F-434C-B66B-98B152354275}"/>
                  </a:ext>
                </a:extLst>
              </p:cNvPr>
              <p:cNvSpPr/>
              <p:nvPr/>
            </p:nvSpPr>
            <p:spPr>
              <a:xfrm>
                <a:off x="2932475" y="1893425"/>
                <a:ext cx="536375" cy="366100"/>
              </a:xfrm>
              <a:custGeom>
                <a:avLst/>
                <a:gdLst/>
                <a:ahLst/>
                <a:cxnLst/>
                <a:rect l="l" t="t" r="r" b="b"/>
                <a:pathLst>
                  <a:path w="21455" h="14644" extrusionOk="0">
                    <a:moveTo>
                      <a:pt x="8986" y="0"/>
                    </a:moveTo>
                    <a:cubicBezTo>
                      <a:pt x="4868" y="0"/>
                      <a:pt x="1488" y="1928"/>
                      <a:pt x="828" y="4991"/>
                    </a:cubicBezTo>
                    <a:cubicBezTo>
                      <a:pt x="1" y="8826"/>
                      <a:pt x="3760" y="12961"/>
                      <a:pt x="9224" y="14265"/>
                    </a:cubicBezTo>
                    <a:cubicBezTo>
                      <a:pt x="10323" y="14522"/>
                      <a:pt x="11408" y="14644"/>
                      <a:pt x="12446" y="14644"/>
                    </a:cubicBezTo>
                    <a:cubicBezTo>
                      <a:pt x="16571" y="14644"/>
                      <a:pt x="19967" y="12716"/>
                      <a:pt x="20627" y="9653"/>
                    </a:cubicBezTo>
                    <a:cubicBezTo>
                      <a:pt x="21454" y="5844"/>
                      <a:pt x="17695" y="1683"/>
                      <a:pt x="12206" y="380"/>
                    </a:cubicBezTo>
                    <a:cubicBezTo>
                      <a:pt x="11107" y="123"/>
                      <a:pt x="10023" y="0"/>
                      <a:pt x="898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348;p53">
                <a:extLst>
                  <a:ext uri="{FF2B5EF4-FFF2-40B4-BE49-F238E27FC236}">
                    <a16:creationId xmlns:a16="http://schemas.microsoft.com/office/drawing/2014/main" id="{3E12CAC2-4A44-C60F-95FA-E06B4A01D4DD}"/>
                  </a:ext>
                </a:extLst>
              </p:cNvPr>
              <p:cNvSpPr/>
              <p:nvPr/>
            </p:nvSpPr>
            <p:spPr>
              <a:xfrm>
                <a:off x="2981975" y="1893325"/>
                <a:ext cx="461175" cy="236725"/>
              </a:xfrm>
              <a:custGeom>
                <a:avLst/>
                <a:gdLst/>
                <a:ahLst/>
                <a:cxnLst/>
                <a:rect l="l" t="t" r="r" b="b"/>
                <a:pathLst>
                  <a:path w="18447" h="9469" extrusionOk="0">
                    <a:moveTo>
                      <a:pt x="7007" y="0"/>
                    </a:moveTo>
                    <a:cubicBezTo>
                      <a:pt x="4047" y="0"/>
                      <a:pt x="1467" y="1007"/>
                      <a:pt x="1" y="2715"/>
                    </a:cubicBezTo>
                    <a:cubicBezTo>
                      <a:pt x="978" y="5547"/>
                      <a:pt x="4111" y="8128"/>
                      <a:pt x="8196" y="9081"/>
                    </a:cubicBezTo>
                    <a:cubicBezTo>
                      <a:pt x="9312" y="9343"/>
                      <a:pt x="10412" y="9468"/>
                      <a:pt x="11462" y="9468"/>
                    </a:cubicBezTo>
                    <a:cubicBezTo>
                      <a:pt x="14419" y="9468"/>
                      <a:pt x="16986" y="8476"/>
                      <a:pt x="18447" y="6775"/>
                    </a:cubicBezTo>
                    <a:cubicBezTo>
                      <a:pt x="17469" y="3943"/>
                      <a:pt x="14336" y="1361"/>
                      <a:pt x="10226" y="384"/>
                    </a:cubicBezTo>
                    <a:cubicBezTo>
                      <a:pt x="9128" y="124"/>
                      <a:pt x="8044" y="0"/>
                      <a:pt x="7007" y="0"/>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2349;p53">
                <a:extLst>
                  <a:ext uri="{FF2B5EF4-FFF2-40B4-BE49-F238E27FC236}">
                    <a16:creationId xmlns:a16="http://schemas.microsoft.com/office/drawing/2014/main" id="{D8BC513A-57D0-1A4D-F38F-F28118D126DD}"/>
                  </a:ext>
                </a:extLst>
              </p:cNvPr>
              <p:cNvSpPr/>
              <p:nvPr/>
            </p:nvSpPr>
            <p:spPr>
              <a:xfrm>
                <a:off x="3688325" y="1950575"/>
                <a:ext cx="570450" cy="379725"/>
              </a:xfrm>
              <a:custGeom>
                <a:avLst/>
                <a:gdLst/>
                <a:ahLst/>
                <a:cxnLst/>
                <a:rect l="l" t="t" r="r" b="b"/>
                <a:pathLst>
                  <a:path w="22818" h="15189" extrusionOk="0">
                    <a:moveTo>
                      <a:pt x="12540" y="0"/>
                    </a:moveTo>
                    <a:cubicBezTo>
                      <a:pt x="12246" y="0"/>
                      <a:pt x="11948" y="8"/>
                      <a:pt x="11646" y="24"/>
                    </a:cubicBezTo>
                    <a:cubicBezTo>
                      <a:pt x="5431" y="375"/>
                      <a:pt x="268" y="4034"/>
                      <a:pt x="143" y="8219"/>
                    </a:cubicBezTo>
                    <a:cubicBezTo>
                      <a:pt x="0" y="12189"/>
                      <a:pt x="4433" y="15189"/>
                      <a:pt x="10214" y="15189"/>
                    </a:cubicBezTo>
                    <a:cubicBezTo>
                      <a:pt x="10529" y="15189"/>
                      <a:pt x="10848" y="15180"/>
                      <a:pt x="11170" y="15162"/>
                    </a:cubicBezTo>
                    <a:cubicBezTo>
                      <a:pt x="17386" y="14811"/>
                      <a:pt x="22549" y="11152"/>
                      <a:pt x="22674" y="6966"/>
                    </a:cubicBezTo>
                    <a:cubicBezTo>
                      <a:pt x="22817" y="3006"/>
                      <a:pt x="18352" y="0"/>
                      <a:pt x="12540"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2350;p53">
                <a:extLst>
                  <a:ext uri="{FF2B5EF4-FFF2-40B4-BE49-F238E27FC236}">
                    <a16:creationId xmlns:a16="http://schemas.microsoft.com/office/drawing/2014/main" id="{86DE5E70-9A32-CE4F-FD73-2994DF3956EA}"/>
                  </a:ext>
                </a:extLst>
              </p:cNvPr>
              <p:cNvSpPr/>
              <p:nvPr/>
            </p:nvSpPr>
            <p:spPr>
              <a:xfrm>
                <a:off x="3716325" y="1950575"/>
                <a:ext cx="523200" cy="239375"/>
              </a:xfrm>
              <a:custGeom>
                <a:avLst/>
                <a:gdLst/>
                <a:ahLst/>
                <a:cxnLst/>
                <a:rect l="l" t="t" r="r" b="b"/>
                <a:pathLst>
                  <a:path w="20928" h="9575" extrusionOk="0">
                    <a:moveTo>
                      <a:pt x="11417" y="1"/>
                    </a:moveTo>
                    <a:cubicBezTo>
                      <a:pt x="11123" y="1"/>
                      <a:pt x="10826" y="8"/>
                      <a:pt x="10526" y="24"/>
                    </a:cubicBezTo>
                    <a:cubicBezTo>
                      <a:pt x="5865" y="274"/>
                      <a:pt x="1805" y="2405"/>
                      <a:pt x="0" y="5212"/>
                    </a:cubicBezTo>
                    <a:cubicBezTo>
                      <a:pt x="1404" y="7808"/>
                      <a:pt x="5034" y="9575"/>
                      <a:pt x="9444" y="9575"/>
                    </a:cubicBezTo>
                    <a:cubicBezTo>
                      <a:pt x="9759" y="9575"/>
                      <a:pt x="10079" y="9566"/>
                      <a:pt x="10401" y="9548"/>
                    </a:cubicBezTo>
                    <a:cubicBezTo>
                      <a:pt x="15063" y="9297"/>
                      <a:pt x="19123" y="7167"/>
                      <a:pt x="20928" y="4360"/>
                    </a:cubicBezTo>
                    <a:cubicBezTo>
                      <a:pt x="19517" y="1750"/>
                      <a:pt x="15857" y="1"/>
                      <a:pt x="11417" y="1"/>
                    </a:cubicBez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93" name="Google Shape;2357;p53">
            <a:extLst>
              <a:ext uri="{FF2B5EF4-FFF2-40B4-BE49-F238E27FC236}">
                <a16:creationId xmlns:a16="http://schemas.microsoft.com/office/drawing/2014/main" id="{6DFC8038-C76D-60E1-343B-184F47396171}"/>
              </a:ext>
            </a:extLst>
          </p:cNvPr>
          <p:cNvSpPr txBox="1"/>
          <p:nvPr/>
        </p:nvSpPr>
        <p:spPr>
          <a:xfrm>
            <a:off x="6745448" y="2517845"/>
            <a:ext cx="598000" cy="70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b="1" kern="0">
                <a:solidFill>
                  <a:srgbClr val="004795"/>
                </a:solidFill>
                <a:latin typeface="Acme"/>
                <a:ea typeface="Acme"/>
                <a:cs typeface="Acme"/>
                <a:sym typeface="Acme"/>
              </a:rPr>
              <a:t>1</a:t>
            </a:r>
            <a:endParaRPr sz="4000" b="1" kern="0">
              <a:solidFill>
                <a:srgbClr val="004795"/>
              </a:solidFill>
              <a:latin typeface="Acme"/>
              <a:ea typeface="Acme"/>
              <a:cs typeface="Acme"/>
              <a:sym typeface="Acme"/>
            </a:endParaRPr>
          </a:p>
        </p:txBody>
      </p:sp>
      <p:sp>
        <p:nvSpPr>
          <p:cNvPr id="194" name="Google Shape;2358;p53">
            <a:extLst>
              <a:ext uri="{FF2B5EF4-FFF2-40B4-BE49-F238E27FC236}">
                <a16:creationId xmlns:a16="http://schemas.microsoft.com/office/drawing/2014/main" id="{D9212763-325F-251D-C1DA-F83AF1EB36A4}"/>
              </a:ext>
            </a:extLst>
          </p:cNvPr>
          <p:cNvSpPr txBox="1"/>
          <p:nvPr/>
        </p:nvSpPr>
        <p:spPr>
          <a:xfrm>
            <a:off x="6745448" y="4054645"/>
            <a:ext cx="598000" cy="70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b="1" kern="0">
                <a:solidFill>
                  <a:srgbClr val="004795"/>
                </a:solidFill>
                <a:latin typeface="Acme"/>
                <a:ea typeface="Acme"/>
                <a:cs typeface="Acme"/>
                <a:sym typeface="Acme"/>
              </a:rPr>
              <a:t>2</a:t>
            </a:r>
            <a:endParaRPr sz="4000" b="1" kern="0">
              <a:solidFill>
                <a:srgbClr val="004795"/>
              </a:solidFill>
              <a:latin typeface="Acme"/>
              <a:ea typeface="Acme"/>
              <a:cs typeface="Acme"/>
              <a:sym typeface="Acme"/>
            </a:endParaRPr>
          </a:p>
        </p:txBody>
      </p:sp>
      <p:sp>
        <p:nvSpPr>
          <p:cNvPr id="195" name="Google Shape;2359;p53">
            <a:extLst>
              <a:ext uri="{FF2B5EF4-FFF2-40B4-BE49-F238E27FC236}">
                <a16:creationId xmlns:a16="http://schemas.microsoft.com/office/drawing/2014/main" id="{4A4B9BE4-05FB-F768-67E1-64BAB5407F58}"/>
              </a:ext>
            </a:extLst>
          </p:cNvPr>
          <p:cNvSpPr txBox="1"/>
          <p:nvPr/>
        </p:nvSpPr>
        <p:spPr>
          <a:xfrm>
            <a:off x="6745448" y="5591445"/>
            <a:ext cx="598000" cy="70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b="1" kern="0">
                <a:solidFill>
                  <a:srgbClr val="004795"/>
                </a:solidFill>
                <a:latin typeface="Acme"/>
                <a:ea typeface="Acme"/>
                <a:cs typeface="Acme"/>
                <a:sym typeface="Acme"/>
              </a:rPr>
              <a:t>3</a:t>
            </a:r>
            <a:endParaRPr sz="4000" b="1" kern="0">
              <a:solidFill>
                <a:srgbClr val="004795"/>
              </a:solidFill>
              <a:latin typeface="Acme"/>
              <a:ea typeface="Acme"/>
              <a:cs typeface="Acme"/>
              <a:sym typeface="Acme"/>
            </a:endParaRPr>
          </a:p>
        </p:txBody>
      </p:sp>
      <p:cxnSp>
        <p:nvCxnSpPr>
          <p:cNvPr id="196" name="Google Shape;2360;p53">
            <a:extLst>
              <a:ext uri="{FF2B5EF4-FFF2-40B4-BE49-F238E27FC236}">
                <a16:creationId xmlns:a16="http://schemas.microsoft.com/office/drawing/2014/main" id="{B2FA49DD-8404-5A4E-1753-75DFB9F5E49E}"/>
              </a:ext>
            </a:extLst>
          </p:cNvPr>
          <p:cNvCxnSpPr>
            <a:stCxn id="202" idx="6"/>
            <a:endCxn id="193" idx="1"/>
          </p:cNvCxnSpPr>
          <p:nvPr/>
        </p:nvCxnSpPr>
        <p:spPr>
          <a:xfrm>
            <a:off x="5704780" y="2869645"/>
            <a:ext cx="1040800" cy="0"/>
          </a:xfrm>
          <a:prstGeom prst="straightConnector1">
            <a:avLst/>
          </a:prstGeom>
          <a:noFill/>
          <a:ln w="19050" cap="flat" cmpd="sng">
            <a:solidFill>
              <a:schemeClr val="dk1"/>
            </a:solidFill>
            <a:prstDash val="solid"/>
            <a:round/>
            <a:headEnd type="none" w="med" len="med"/>
            <a:tailEnd type="none" w="med" len="med"/>
          </a:ln>
        </p:spPr>
      </p:cxnSp>
      <p:cxnSp>
        <p:nvCxnSpPr>
          <p:cNvPr id="197" name="Google Shape;2362;p53">
            <a:extLst>
              <a:ext uri="{FF2B5EF4-FFF2-40B4-BE49-F238E27FC236}">
                <a16:creationId xmlns:a16="http://schemas.microsoft.com/office/drawing/2014/main" id="{BE3B7D21-30C6-BD8E-0BBD-9458ED4568DF}"/>
              </a:ext>
            </a:extLst>
          </p:cNvPr>
          <p:cNvCxnSpPr>
            <a:stCxn id="203" idx="6"/>
            <a:endCxn id="194" idx="1"/>
          </p:cNvCxnSpPr>
          <p:nvPr/>
        </p:nvCxnSpPr>
        <p:spPr>
          <a:xfrm>
            <a:off x="5704780" y="4406429"/>
            <a:ext cx="1040800" cy="0"/>
          </a:xfrm>
          <a:prstGeom prst="straightConnector1">
            <a:avLst/>
          </a:prstGeom>
          <a:noFill/>
          <a:ln w="19050" cap="flat" cmpd="sng">
            <a:solidFill>
              <a:schemeClr val="dk1"/>
            </a:solidFill>
            <a:prstDash val="solid"/>
            <a:round/>
            <a:headEnd type="none" w="med" len="med"/>
            <a:tailEnd type="none" w="med" len="med"/>
          </a:ln>
        </p:spPr>
      </p:cxnSp>
      <p:cxnSp>
        <p:nvCxnSpPr>
          <p:cNvPr id="198" name="Google Shape;2364;p53">
            <a:extLst>
              <a:ext uri="{FF2B5EF4-FFF2-40B4-BE49-F238E27FC236}">
                <a16:creationId xmlns:a16="http://schemas.microsoft.com/office/drawing/2014/main" id="{C7CEE834-AF81-4FE0-B704-44C502F1DEEC}"/>
              </a:ext>
            </a:extLst>
          </p:cNvPr>
          <p:cNvCxnSpPr>
            <a:stCxn id="204" idx="6"/>
            <a:endCxn id="195" idx="1"/>
          </p:cNvCxnSpPr>
          <p:nvPr/>
        </p:nvCxnSpPr>
        <p:spPr>
          <a:xfrm>
            <a:off x="5704780" y="5943212"/>
            <a:ext cx="1040800" cy="0"/>
          </a:xfrm>
          <a:prstGeom prst="straightConnector1">
            <a:avLst/>
          </a:prstGeom>
          <a:noFill/>
          <a:ln w="19050" cap="flat" cmpd="sng">
            <a:solidFill>
              <a:schemeClr val="dk1"/>
            </a:solidFill>
            <a:prstDash val="solid"/>
            <a:round/>
            <a:headEnd type="none" w="med" len="med"/>
            <a:tailEnd type="none" w="med" len="med"/>
          </a:ln>
        </p:spPr>
      </p:cxnSp>
      <p:cxnSp>
        <p:nvCxnSpPr>
          <p:cNvPr id="199" name="Google Shape;2366;p53">
            <a:extLst>
              <a:ext uri="{FF2B5EF4-FFF2-40B4-BE49-F238E27FC236}">
                <a16:creationId xmlns:a16="http://schemas.microsoft.com/office/drawing/2014/main" id="{5A9CB8D1-3355-6385-EF0F-996638720201}"/>
              </a:ext>
            </a:extLst>
          </p:cNvPr>
          <p:cNvCxnSpPr>
            <a:endCxn id="202" idx="2"/>
          </p:cNvCxnSpPr>
          <p:nvPr/>
        </p:nvCxnSpPr>
        <p:spPr>
          <a:xfrm>
            <a:off x="3669580" y="2869645"/>
            <a:ext cx="1040800" cy="0"/>
          </a:xfrm>
          <a:prstGeom prst="straightConnector1">
            <a:avLst/>
          </a:prstGeom>
          <a:noFill/>
          <a:ln w="19050" cap="flat" cmpd="sng">
            <a:solidFill>
              <a:schemeClr val="dk1"/>
            </a:solidFill>
            <a:prstDash val="solid"/>
            <a:round/>
            <a:headEnd type="none" w="med" len="med"/>
            <a:tailEnd type="none" w="med" len="med"/>
          </a:ln>
        </p:spPr>
      </p:cxnSp>
      <p:cxnSp>
        <p:nvCxnSpPr>
          <p:cNvPr id="200" name="Google Shape;2367;p53">
            <a:extLst>
              <a:ext uri="{FF2B5EF4-FFF2-40B4-BE49-F238E27FC236}">
                <a16:creationId xmlns:a16="http://schemas.microsoft.com/office/drawing/2014/main" id="{F32C85AE-5C11-C282-5559-3D9A75EFA771}"/>
              </a:ext>
            </a:extLst>
          </p:cNvPr>
          <p:cNvCxnSpPr>
            <a:endCxn id="203" idx="2"/>
          </p:cNvCxnSpPr>
          <p:nvPr/>
        </p:nvCxnSpPr>
        <p:spPr>
          <a:xfrm>
            <a:off x="3669580" y="4406429"/>
            <a:ext cx="1040800" cy="0"/>
          </a:xfrm>
          <a:prstGeom prst="straightConnector1">
            <a:avLst/>
          </a:prstGeom>
          <a:noFill/>
          <a:ln w="19050" cap="flat" cmpd="sng">
            <a:solidFill>
              <a:schemeClr val="dk1"/>
            </a:solidFill>
            <a:prstDash val="solid"/>
            <a:round/>
            <a:headEnd type="none" w="med" len="med"/>
            <a:tailEnd type="none" w="med" len="med"/>
          </a:ln>
        </p:spPr>
      </p:cxnSp>
      <p:cxnSp>
        <p:nvCxnSpPr>
          <p:cNvPr id="201" name="Google Shape;2368;p53">
            <a:extLst>
              <a:ext uri="{FF2B5EF4-FFF2-40B4-BE49-F238E27FC236}">
                <a16:creationId xmlns:a16="http://schemas.microsoft.com/office/drawing/2014/main" id="{45627887-129A-4EFB-B0F4-29ECB757C301}"/>
              </a:ext>
            </a:extLst>
          </p:cNvPr>
          <p:cNvCxnSpPr>
            <a:endCxn id="204" idx="2"/>
          </p:cNvCxnSpPr>
          <p:nvPr/>
        </p:nvCxnSpPr>
        <p:spPr>
          <a:xfrm>
            <a:off x="3669580" y="5943212"/>
            <a:ext cx="1040800" cy="0"/>
          </a:xfrm>
          <a:prstGeom prst="straightConnector1">
            <a:avLst/>
          </a:prstGeom>
          <a:noFill/>
          <a:ln w="19050" cap="flat" cmpd="sng">
            <a:solidFill>
              <a:schemeClr val="dk1"/>
            </a:solidFill>
            <a:prstDash val="solid"/>
            <a:round/>
            <a:headEnd type="none" w="med" len="med"/>
            <a:tailEnd type="none" w="med" len="med"/>
          </a:ln>
        </p:spPr>
      </p:cxnSp>
      <p:sp>
        <p:nvSpPr>
          <p:cNvPr id="202" name="Google Shape;2361;p53">
            <a:extLst>
              <a:ext uri="{FF2B5EF4-FFF2-40B4-BE49-F238E27FC236}">
                <a16:creationId xmlns:a16="http://schemas.microsoft.com/office/drawing/2014/main" id="{7E14222D-D1C6-34BC-17EC-D2F10BB921D8}"/>
              </a:ext>
            </a:extLst>
          </p:cNvPr>
          <p:cNvSpPr/>
          <p:nvPr/>
        </p:nvSpPr>
        <p:spPr>
          <a:xfrm>
            <a:off x="4710380" y="2372445"/>
            <a:ext cx="994400" cy="994400"/>
          </a:xfrm>
          <a:prstGeom prst="ellipse">
            <a:avLst/>
          </a:prstGeom>
          <a:solidFill>
            <a:schemeClr val="accent4"/>
          </a:solidFill>
          <a:ln w="7620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363;p53">
            <a:extLst>
              <a:ext uri="{FF2B5EF4-FFF2-40B4-BE49-F238E27FC236}">
                <a16:creationId xmlns:a16="http://schemas.microsoft.com/office/drawing/2014/main" id="{EADD61A3-7527-04ED-6C46-B2796CB4DF71}"/>
              </a:ext>
            </a:extLst>
          </p:cNvPr>
          <p:cNvSpPr/>
          <p:nvPr/>
        </p:nvSpPr>
        <p:spPr>
          <a:xfrm>
            <a:off x="4710380" y="3909229"/>
            <a:ext cx="994400" cy="994400"/>
          </a:xfrm>
          <a:prstGeom prst="ellipse">
            <a:avLst/>
          </a:prstGeom>
          <a:solidFill>
            <a:schemeClr val="accent4"/>
          </a:solidFill>
          <a:ln w="7620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365;p53">
            <a:extLst>
              <a:ext uri="{FF2B5EF4-FFF2-40B4-BE49-F238E27FC236}">
                <a16:creationId xmlns:a16="http://schemas.microsoft.com/office/drawing/2014/main" id="{8C9FC8FF-3F5E-9618-B6FF-993DE5D3F229}"/>
              </a:ext>
            </a:extLst>
          </p:cNvPr>
          <p:cNvSpPr/>
          <p:nvPr/>
        </p:nvSpPr>
        <p:spPr>
          <a:xfrm>
            <a:off x="4710380" y="5446012"/>
            <a:ext cx="994400" cy="994400"/>
          </a:xfrm>
          <a:prstGeom prst="ellipse">
            <a:avLst/>
          </a:prstGeom>
          <a:solidFill>
            <a:schemeClr val="accent4"/>
          </a:solidFill>
          <a:ln w="7620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205" name="Google Shape;2369;p53">
            <a:extLst>
              <a:ext uri="{FF2B5EF4-FFF2-40B4-BE49-F238E27FC236}">
                <a16:creationId xmlns:a16="http://schemas.microsoft.com/office/drawing/2014/main" id="{54033453-22D4-2DDD-5561-38F1B0DD037C}"/>
              </a:ext>
            </a:extLst>
          </p:cNvPr>
          <p:cNvCxnSpPr>
            <a:stCxn id="193" idx="3"/>
          </p:cNvCxnSpPr>
          <p:nvPr/>
        </p:nvCxnSpPr>
        <p:spPr>
          <a:xfrm>
            <a:off x="7343448" y="2869645"/>
            <a:ext cx="1645200" cy="0"/>
          </a:xfrm>
          <a:prstGeom prst="straightConnector1">
            <a:avLst/>
          </a:prstGeom>
          <a:noFill/>
          <a:ln w="19050" cap="flat" cmpd="sng">
            <a:solidFill>
              <a:schemeClr val="dk1"/>
            </a:solidFill>
            <a:prstDash val="solid"/>
            <a:round/>
            <a:headEnd type="none" w="med" len="med"/>
            <a:tailEnd type="oval" w="med" len="med"/>
          </a:ln>
        </p:spPr>
      </p:cxnSp>
      <p:cxnSp>
        <p:nvCxnSpPr>
          <p:cNvPr id="206" name="Google Shape;2370;p53">
            <a:extLst>
              <a:ext uri="{FF2B5EF4-FFF2-40B4-BE49-F238E27FC236}">
                <a16:creationId xmlns:a16="http://schemas.microsoft.com/office/drawing/2014/main" id="{65A4C1E0-2634-9D88-C02B-EE874A8A4FE8}"/>
              </a:ext>
            </a:extLst>
          </p:cNvPr>
          <p:cNvCxnSpPr>
            <a:stCxn id="194" idx="3"/>
          </p:cNvCxnSpPr>
          <p:nvPr/>
        </p:nvCxnSpPr>
        <p:spPr>
          <a:xfrm>
            <a:off x="7343448" y="4406445"/>
            <a:ext cx="704400" cy="0"/>
          </a:xfrm>
          <a:prstGeom prst="straightConnector1">
            <a:avLst/>
          </a:prstGeom>
          <a:noFill/>
          <a:ln w="19050" cap="flat" cmpd="sng">
            <a:solidFill>
              <a:schemeClr val="dk1"/>
            </a:solidFill>
            <a:prstDash val="solid"/>
            <a:round/>
            <a:headEnd type="none" w="med" len="med"/>
            <a:tailEnd type="oval" w="med" len="med"/>
          </a:ln>
        </p:spPr>
      </p:cxnSp>
      <p:cxnSp>
        <p:nvCxnSpPr>
          <p:cNvPr id="207" name="Google Shape;2371;p53">
            <a:extLst>
              <a:ext uri="{FF2B5EF4-FFF2-40B4-BE49-F238E27FC236}">
                <a16:creationId xmlns:a16="http://schemas.microsoft.com/office/drawing/2014/main" id="{25A940DE-AE2D-2D87-AA98-4BC956FFE065}"/>
              </a:ext>
            </a:extLst>
          </p:cNvPr>
          <p:cNvCxnSpPr>
            <a:stCxn id="195" idx="3"/>
          </p:cNvCxnSpPr>
          <p:nvPr/>
        </p:nvCxnSpPr>
        <p:spPr>
          <a:xfrm>
            <a:off x="7343448" y="5943245"/>
            <a:ext cx="1231200" cy="0"/>
          </a:xfrm>
          <a:prstGeom prst="straightConnector1">
            <a:avLst/>
          </a:prstGeom>
          <a:noFill/>
          <a:ln w="19050" cap="flat" cmpd="sng">
            <a:solidFill>
              <a:schemeClr val="dk1"/>
            </a:solidFill>
            <a:prstDash val="solid"/>
            <a:round/>
            <a:headEnd type="none" w="med" len="med"/>
            <a:tailEnd type="oval" w="med" len="med"/>
          </a:ln>
        </p:spPr>
      </p:cxnSp>
      <p:grpSp>
        <p:nvGrpSpPr>
          <p:cNvPr id="208" name="Google Shape;2372;p53">
            <a:extLst>
              <a:ext uri="{FF2B5EF4-FFF2-40B4-BE49-F238E27FC236}">
                <a16:creationId xmlns:a16="http://schemas.microsoft.com/office/drawing/2014/main" id="{5C2471F1-0E7B-AAE8-5D29-61524197143C}"/>
              </a:ext>
            </a:extLst>
          </p:cNvPr>
          <p:cNvGrpSpPr/>
          <p:nvPr/>
        </p:nvGrpSpPr>
        <p:grpSpPr>
          <a:xfrm>
            <a:off x="4958066" y="2620130"/>
            <a:ext cx="499033" cy="499033"/>
            <a:chOff x="4464600" y="1660475"/>
            <a:chExt cx="374275" cy="374275"/>
          </a:xfrm>
        </p:grpSpPr>
        <p:sp>
          <p:nvSpPr>
            <p:cNvPr id="209" name="Google Shape;2373;p53">
              <a:extLst>
                <a:ext uri="{FF2B5EF4-FFF2-40B4-BE49-F238E27FC236}">
                  <a16:creationId xmlns:a16="http://schemas.microsoft.com/office/drawing/2014/main" id="{00C0D205-875D-9E65-1C2C-088706601FF2}"/>
                </a:ext>
              </a:extLst>
            </p:cNvPr>
            <p:cNvSpPr/>
            <p:nvPr/>
          </p:nvSpPr>
          <p:spPr>
            <a:xfrm>
              <a:off x="4491350" y="1757725"/>
              <a:ext cx="33475" cy="74500"/>
            </a:xfrm>
            <a:custGeom>
              <a:avLst/>
              <a:gdLst/>
              <a:ahLst/>
              <a:cxnLst/>
              <a:rect l="l" t="t" r="r" b="b"/>
              <a:pathLst>
                <a:path w="1339" h="2980" extrusionOk="0">
                  <a:moveTo>
                    <a:pt x="1339" y="0"/>
                  </a:moveTo>
                  <a:cubicBezTo>
                    <a:pt x="1" y="535"/>
                    <a:pt x="1" y="2444"/>
                    <a:pt x="1339" y="2980"/>
                  </a:cubicBezTo>
                  <a:lnTo>
                    <a:pt x="133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374;p53">
              <a:extLst>
                <a:ext uri="{FF2B5EF4-FFF2-40B4-BE49-F238E27FC236}">
                  <a16:creationId xmlns:a16="http://schemas.microsoft.com/office/drawing/2014/main" id="{A5280EC6-6A18-4532-600C-EB91AD53E02C}"/>
                </a:ext>
              </a:extLst>
            </p:cNvPr>
            <p:cNvSpPr/>
            <p:nvPr/>
          </p:nvSpPr>
          <p:spPr>
            <a:xfrm>
              <a:off x="4731325" y="1757725"/>
              <a:ext cx="33500" cy="74500"/>
            </a:xfrm>
            <a:custGeom>
              <a:avLst/>
              <a:gdLst/>
              <a:ahLst/>
              <a:cxnLst/>
              <a:rect l="l" t="t" r="r" b="b"/>
              <a:pathLst>
                <a:path w="1340" h="2980" extrusionOk="0">
                  <a:moveTo>
                    <a:pt x="1" y="0"/>
                  </a:moveTo>
                  <a:lnTo>
                    <a:pt x="1" y="2980"/>
                  </a:lnTo>
                  <a:cubicBezTo>
                    <a:pt x="1339" y="2444"/>
                    <a:pt x="1339" y="535"/>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375;p53">
              <a:extLst>
                <a:ext uri="{FF2B5EF4-FFF2-40B4-BE49-F238E27FC236}">
                  <a16:creationId xmlns:a16="http://schemas.microsoft.com/office/drawing/2014/main" id="{D291056B-6754-061B-CC14-BD2FDF38AB32}"/>
                </a:ext>
              </a:extLst>
            </p:cNvPr>
            <p:cNvSpPr/>
            <p:nvPr/>
          </p:nvSpPr>
          <p:spPr>
            <a:xfrm>
              <a:off x="4593500" y="1915625"/>
              <a:ext cx="69175" cy="45975"/>
            </a:xfrm>
            <a:custGeom>
              <a:avLst/>
              <a:gdLst/>
              <a:ahLst/>
              <a:cxnLst/>
              <a:rect l="l" t="t" r="r" b="b"/>
              <a:pathLst>
                <a:path w="2767" h="1839" extrusionOk="0">
                  <a:moveTo>
                    <a:pt x="1" y="0"/>
                  </a:moveTo>
                  <a:lnTo>
                    <a:pt x="1" y="446"/>
                  </a:lnTo>
                  <a:lnTo>
                    <a:pt x="1375" y="1838"/>
                  </a:lnTo>
                  <a:lnTo>
                    <a:pt x="2766" y="446"/>
                  </a:lnTo>
                  <a:lnTo>
                    <a:pt x="276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376;p53">
              <a:extLst>
                <a:ext uri="{FF2B5EF4-FFF2-40B4-BE49-F238E27FC236}">
                  <a16:creationId xmlns:a16="http://schemas.microsoft.com/office/drawing/2014/main" id="{817DF898-21AC-BB2E-2FD1-F67D0710F51D}"/>
                </a:ext>
              </a:extLst>
            </p:cNvPr>
            <p:cNvSpPr/>
            <p:nvPr/>
          </p:nvSpPr>
          <p:spPr>
            <a:xfrm>
              <a:off x="4464600" y="1930775"/>
              <a:ext cx="173525" cy="103975"/>
            </a:xfrm>
            <a:custGeom>
              <a:avLst/>
              <a:gdLst/>
              <a:ahLst/>
              <a:cxnLst/>
              <a:rect l="l" t="t" r="r" b="b"/>
              <a:pathLst>
                <a:path w="6941" h="4159" extrusionOk="0">
                  <a:moveTo>
                    <a:pt x="3729" y="1"/>
                  </a:moveTo>
                  <a:cubicBezTo>
                    <a:pt x="1659" y="1"/>
                    <a:pt x="0" y="1660"/>
                    <a:pt x="0" y="3730"/>
                  </a:cubicBezTo>
                  <a:cubicBezTo>
                    <a:pt x="0" y="3962"/>
                    <a:pt x="196" y="4158"/>
                    <a:pt x="428" y="4158"/>
                  </a:cubicBezTo>
                  <a:lnTo>
                    <a:pt x="6655" y="4158"/>
                  </a:lnTo>
                  <a:cubicBezTo>
                    <a:pt x="6584" y="3445"/>
                    <a:pt x="6691" y="2695"/>
                    <a:pt x="6941" y="2053"/>
                  </a:cubicBezTo>
                  <a:lnTo>
                    <a:pt x="6941" y="2053"/>
                  </a:lnTo>
                  <a:lnTo>
                    <a:pt x="6852" y="2160"/>
                  </a:lnTo>
                  <a:cubicBezTo>
                    <a:pt x="6762" y="2240"/>
                    <a:pt x="6651" y="2280"/>
                    <a:pt x="6539" y="2280"/>
                  </a:cubicBezTo>
                  <a:cubicBezTo>
                    <a:pt x="6428" y="2280"/>
                    <a:pt x="6316" y="2240"/>
                    <a:pt x="6227" y="2160"/>
                  </a:cubicBezTo>
                  <a:lnTo>
                    <a:pt x="406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377;p53">
              <a:extLst>
                <a:ext uri="{FF2B5EF4-FFF2-40B4-BE49-F238E27FC236}">
                  <a16:creationId xmlns:a16="http://schemas.microsoft.com/office/drawing/2014/main" id="{AB363AE4-EB29-B9BB-AE71-CFACB9D1233C}"/>
                </a:ext>
              </a:extLst>
            </p:cNvPr>
            <p:cNvSpPr/>
            <p:nvPr/>
          </p:nvSpPr>
          <p:spPr>
            <a:xfrm>
              <a:off x="4686275" y="1931225"/>
              <a:ext cx="48200" cy="45525"/>
            </a:xfrm>
            <a:custGeom>
              <a:avLst/>
              <a:gdLst/>
              <a:ahLst/>
              <a:cxnLst/>
              <a:rect l="l" t="t" r="r" b="b"/>
              <a:pathLst>
                <a:path w="1928" h="1821" extrusionOk="0">
                  <a:moveTo>
                    <a:pt x="1928" y="1"/>
                  </a:moveTo>
                  <a:cubicBezTo>
                    <a:pt x="1196" y="90"/>
                    <a:pt x="536" y="375"/>
                    <a:pt x="1" y="822"/>
                  </a:cubicBezTo>
                  <a:cubicBezTo>
                    <a:pt x="500" y="1357"/>
                    <a:pt x="1179" y="1732"/>
                    <a:pt x="1928" y="1821"/>
                  </a:cubicBezTo>
                  <a:lnTo>
                    <a:pt x="192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378;p53">
              <a:extLst>
                <a:ext uri="{FF2B5EF4-FFF2-40B4-BE49-F238E27FC236}">
                  <a16:creationId xmlns:a16="http://schemas.microsoft.com/office/drawing/2014/main" id="{1704D306-1F0A-775A-FE49-F730CB7531A5}"/>
                </a:ext>
              </a:extLst>
            </p:cNvPr>
            <p:cNvSpPr/>
            <p:nvPr/>
          </p:nvSpPr>
          <p:spPr>
            <a:xfrm>
              <a:off x="4756325" y="1931225"/>
              <a:ext cx="48200" cy="45525"/>
            </a:xfrm>
            <a:custGeom>
              <a:avLst/>
              <a:gdLst/>
              <a:ahLst/>
              <a:cxnLst/>
              <a:rect l="l" t="t" r="r" b="b"/>
              <a:pathLst>
                <a:path w="1928" h="1821" extrusionOk="0">
                  <a:moveTo>
                    <a:pt x="0" y="1"/>
                  </a:moveTo>
                  <a:lnTo>
                    <a:pt x="0" y="1821"/>
                  </a:lnTo>
                  <a:cubicBezTo>
                    <a:pt x="767" y="1732"/>
                    <a:pt x="1428" y="1357"/>
                    <a:pt x="1927" y="822"/>
                  </a:cubicBezTo>
                  <a:cubicBezTo>
                    <a:pt x="1392" y="375"/>
                    <a:pt x="732" y="90"/>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379;p53">
              <a:extLst>
                <a:ext uri="{FF2B5EF4-FFF2-40B4-BE49-F238E27FC236}">
                  <a16:creationId xmlns:a16="http://schemas.microsoft.com/office/drawing/2014/main" id="{53E0F1DB-6244-6430-9D66-1A81FC4C48F0}"/>
                </a:ext>
              </a:extLst>
            </p:cNvPr>
            <p:cNvSpPr/>
            <p:nvPr/>
          </p:nvSpPr>
          <p:spPr>
            <a:xfrm>
              <a:off x="4756325" y="1967800"/>
              <a:ext cx="82550" cy="66950"/>
            </a:xfrm>
            <a:custGeom>
              <a:avLst/>
              <a:gdLst/>
              <a:ahLst/>
              <a:cxnLst/>
              <a:rect l="l" t="t" r="r" b="b"/>
              <a:pathLst>
                <a:path w="3302" h="2678" extrusionOk="0">
                  <a:moveTo>
                    <a:pt x="2534" y="1"/>
                  </a:moveTo>
                  <a:cubicBezTo>
                    <a:pt x="1892" y="679"/>
                    <a:pt x="999" y="1143"/>
                    <a:pt x="0" y="1250"/>
                  </a:cubicBezTo>
                  <a:lnTo>
                    <a:pt x="0" y="2677"/>
                  </a:lnTo>
                  <a:lnTo>
                    <a:pt x="2855" y="2677"/>
                  </a:lnTo>
                  <a:cubicBezTo>
                    <a:pt x="3105" y="2677"/>
                    <a:pt x="3301" y="2481"/>
                    <a:pt x="3301" y="2249"/>
                  </a:cubicBezTo>
                  <a:cubicBezTo>
                    <a:pt x="3301" y="1393"/>
                    <a:pt x="3016" y="625"/>
                    <a:pt x="25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380;p53">
              <a:extLst>
                <a:ext uri="{FF2B5EF4-FFF2-40B4-BE49-F238E27FC236}">
                  <a16:creationId xmlns:a16="http://schemas.microsoft.com/office/drawing/2014/main" id="{DC6AB54E-2163-921D-DEFB-C981EDAB8D35}"/>
                </a:ext>
              </a:extLst>
            </p:cNvPr>
            <p:cNvSpPr/>
            <p:nvPr/>
          </p:nvSpPr>
          <p:spPr>
            <a:xfrm>
              <a:off x="4650150" y="1967800"/>
              <a:ext cx="84325" cy="66950"/>
            </a:xfrm>
            <a:custGeom>
              <a:avLst/>
              <a:gdLst/>
              <a:ahLst/>
              <a:cxnLst/>
              <a:rect l="l" t="t" r="r" b="b"/>
              <a:pathLst>
                <a:path w="3373" h="2678" extrusionOk="0">
                  <a:moveTo>
                    <a:pt x="839" y="1"/>
                  </a:moveTo>
                  <a:cubicBezTo>
                    <a:pt x="286" y="715"/>
                    <a:pt x="1" y="1714"/>
                    <a:pt x="108" y="2677"/>
                  </a:cubicBezTo>
                  <a:lnTo>
                    <a:pt x="3373" y="2677"/>
                  </a:lnTo>
                  <a:lnTo>
                    <a:pt x="3373" y="1250"/>
                  </a:lnTo>
                  <a:cubicBezTo>
                    <a:pt x="2374" y="1143"/>
                    <a:pt x="1499" y="679"/>
                    <a:pt x="83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381;p53">
              <a:extLst>
                <a:ext uri="{FF2B5EF4-FFF2-40B4-BE49-F238E27FC236}">
                  <a16:creationId xmlns:a16="http://schemas.microsoft.com/office/drawing/2014/main" id="{A4344ECA-129F-5848-877F-727B9FE57C84}"/>
                </a:ext>
              </a:extLst>
            </p:cNvPr>
            <p:cNvSpPr/>
            <p:nvPr/>
          </p:nvSpPr>
          <p:spPr>
            <a:xfrm>
              <a:off x="4546675" y="1660475"/>
              <a:ext cx="162825" cy="47300"/>
            </a:xfrm>
            <a:custGeom>
              <a:avLst/>
              <a:gdLst/>
              <a:ahLst/>
              <a:cxnLst/>
              <a:rect l="l" t="t" r="r" b="b"/>
              <a:pathLst>
                <a:path w="6513" h="1892" extrusionOk="0">
                  <a:moveTo>
                    <a:pt x="1838" y="0"/>
                  </a:moveTo>
                  <a:cubicBezTo>
                    <a:pt x="821" y="0"/>
                    <a:pt x="0" y="839"/>
                    <a:pt x="0" y="1856"/>
                  </a:cubicBezTo>
                  <a:lnTo>
                    <a:pt x="0" y="1892"/>
                  </a:lnTo>
                  <a:lnTo>
                    <a:pt x="6513" y="1892"/>
                  </a:lnTo>
                  <a:lnTo>
                    <a:pt x="6513" y="1856"/>
                  </a:lnTo>
                  <a:cubicBezTo>
                    <a:pt x="6513" y="839"/>
                    <a:pt x="5692" y="0"/>
                    <a:pt x="46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382;p53">
              <a:extLst>
                <a:ext uri="{FF2B5EF4-FFF2-40B4-BE49-F238E27FC236}">
                  <a16:creationId xmlns:a16="http://schemas.microsoft.com/office/drawing/2014/main" id="{A28C960B-CE9F-E429-A7C0-B3C79479B66A}"/>
                </a:ext>
              </a:extLst>
            </p:cNvPr>
            <p:cNvSpPr/>
            <p:nvPr/>
          </p:nvSpPr>
          <p:spPr>
            <a:xfrm>
              <a:off x="4546675" y="1776450"/>
              <a:ext cx="162825" cy="117350"/>
            </a:xfrm>
            <a:custGeom>
              <a:avLst/>
              <a:gdLst/>
              <a:ahLst/>
              <a:cxnLst/>
              <a:rect l="l" t="t" r="r" b="b"/>
              <a:pathLst>
                <a:path w="6513" h="4694" extrusionOk="0">
                  <a:moveTo>
                    <a:pt x="0" y="0"/>
                  </a:moveTo>
                  <a:lnTo>
                    <a:pt x="0" y="2855"/>
                  </a:lnTo>
                  <a:cubicBezTo>
                    <a:pt x="0" y="3872"/>
                    <a:pt x="821" y="4693"/>
                    <a:pt x="1838" y="4693"/>
                  </a:cubicBezTo>
                  <a:lnTo>
                    <a:pt x="4657" y="4693"/>
                  </a:lnTo>
                  <a:cubicBezTo>
                    <a:pt x="5692" y="4693"/>
                    <a:pt x="6513" y="3872"/>
                    <a:pt x="6513" y="2855"/>
                  </a:cubicBezTo>
                  <a:lnTo>
                    <a:pt x="651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383;p53">
              <a:extLst>
                <a:ext uri="{FF2B5EF4-FFF2-40B4-BE49-F238E27FC236}">
                  <a16:creationId xmlns:a16="http://schemas.microsoft.com/office/drawing/2014/main" id="{536FE7E8-249E-DA59-FEBD-9AEC3E1911B6}"/>
                </a:ext>
              </a:extLst>
            </p:cNvPr>
            <p:cNvSpPr/>
            <p:nvPr/>
          </p:nvSpPr>
          <p:spPr>
            <a:xfrm>
              <a:off x="4546675" y="1729600"/>
              <a:ext cx="162825" cy="25025"/>
            </a:xfrm>
            <a:custGeom>
              <a:avLst/>
              <a:gdLst/>
              <a:ahLst/>
              <a:cxnLst/>
              <a:rect l="l" t="t" r="r" b="b"/>
              <a:pathLst>
                <a:path w="6513" h="1001" extrusionOk="0">
                  <a:moveTo>
                    <a:pt x="0" y="1"/>
                  </a:moveTo>
                  <a:lnTo>
                    <a:pt x="0" y="1000"/>
                  </a:lnTo>
                  <a:lnTo>
                    <a:pt x="6513" y="1000"/>
                  </a:lnTo>
                  <a:lnTo>
                    <a:pt x="6513"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0" name="Google Shape;2384;p53">
            <a:extLst>
              <a:ext uri="{FF2B5EF4-FFF2-40B4-BE49-F238E27FC236}">
                <a16:creationId xmlns:a16="http://schemas.microsoft.com/office/drawing/2014/main" id="{145FC471-D51E-2ADC-B103-DE23C7EFA0AA}"/>
              </a:ext>
            </a:extLst>
          </p:cNvPr>
          <p:cNvGrpSpPr/>
          <p:nvPr/>
        </p:nvGrpSpPr>
        <p:grpSpPr>
          <a:xfrm>
            <a:off x="4958066" y="5693713"/>
            <a:ext cx="499033" cy="499033"/>
            <a:chOff x="1638325" y="2231425"/>
            <a:chExt cx="374275" cy="374275"/>
          </a:xfrm>
        </p:grpSpPr>
        <p:sp>
          <p:nvSpPr>
            <p:cNvPr id="221" name="Google Shape;2385;p53">
              <a:extLst>
                <a:ext uri="{FF2B5EF4-FFF2-40B4-BE49-F238E27FC236}">
                  <a16:creationId xmlns:a16="http://schemas.microsoft.com/office/drawing/2014/main" id="{709DF0FA-B828-D426-483B-207EBEAF68B5}"/>
                </a:ext>
              </a:extLst>
            </p:cNvPr>
            <p:cNvSpPr/>
            <p:nvPr/>
          </p:nvSpPr>
          <p:spPr>
            <a:xfrm>
              <a:off x="1742700" y="2531625"/>
              <a:ext cx="18300" cy="36625"/>
            </a:xfrm>
            <a:custGeom>
              <a:avLst/>
              <a:gdLst/>
              <a:ahLst/>
              <a:cxnLst/>
              <a:rect l="l" t="t" r="r" b="b"/>
              <a:pathLst>
                <a:path w="732" h="1465" extrusionOk="0">
                  <a:moveTo>
                    <a:pt x="0" y="1"/>
                  </a:moveTo>
                  <a:lnTo>
                    <a:pt x="0" y="1464"/>
                  </a:lnTo>
                  <a:lnTo>
                    <a:pt x="732" y="733"/>
                  </a:lnTo>
                  <a:cubicBezTo>
                    <a:pt x="428" y="554"/>
                    <a:pt x="179" y="304"/>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386;p53">
              <a:extLst>
                <a:ext uri="{FF2B5EF4-FFF2-40B4-BE49-F238E27FC236}">
                  <a16:creationId xmlns:a16="http://schemas.microsoft.com/office/drawing/2014/main" id="{9C60ED2E-B2F7-B602-7995-035D5F43D373}"/>
                </a:ext>
              </a:extLst>
            </p:cNvPr>
            <p:cNvSpPr/>
            <p:nvPr/>
          </p:nvSpPr>
          <p:spPr>
            <a:xfrm>
              <a:off x="1638325" y="2502200"/>
              <a:ext cx="93250" cy="103500"/>
            </a:xfrm>
            <a:custGeom>
              <a:avLst/>
              <a:gdLst/>
              <a:ahLst/>
              <a:cxnLst/>
              <a:rect l="l" t="t" r="r" b="b"/>
              <a:pathLst>
                <a:path w="3730" h="4140" extrusionOk="0">
                  <a:moveTo>
                    <a:pt x="3283" y="0"/>
                  </a:moveTo>
                  <a:cubicBezTo>
                    <a:pt x="1445" y="214"/>
                    <a:pt x="0" y="1802"/>
                    <a:pt x="0" y="3712"/>
                  </a:cubicBezTo>
                  <a:cubicBezTo>
                    <a:pt x="0" y="3944"/>
                    <a:pt x="196" y="4140"/>
                    <a:pt x="446" y="4140"/>
                  </a:cubicBezTo>
                  <a:lnTo>
                    <a:pt x="3729" y="4140"/>
                  </a:lnTo>
                  <a:cubicBezTo>
                    <a:pt x="3479" y="4140"/>
                    <a:pt x="3283" y="3944"/>
                    <a:pt x="3283" y="3712"/>
                  </a:cubicBezTo>
                  <a:lnTo>
                    <a:pt x="328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387;p53">
              <a:extLst>
                <a:ext uri="{FF2B5EF4-FFF2-40B4-BE49-F238E27FC236}">
                  <a16:creationId xmlns:a16="http://schemas.microsoft.com/office/drawing/2014/main" id="{27080384-5C51-D5D5-5315-DC6928D2E581}"/>
                </a:ext>
              </a:extLst>
            </p:cNvPr>
            <p:cNvSpPr/>
            <p:nvPr/>
          </p:nvSpPr>
          <p:spPr>
            <a:xfrm>
              <a:off x="1819425" y="2531625"/>
              <a:ext cx="18750" cy="36625"/>
            </a:xfrm>
            <a:custGeom>
              <a:avLst/>
              <a:gdLst/>
              <a:ahLst/>
              <a:cxnLst/>
              <a:rect l="l" t="t" r="r" b="b"/>
              <a:pathLst>
                <a:path w="750" h="1465" extrusionOk="0">
                  <a:moveTo>
                    <a:pt x="750" y="1"/>
                  </a:moveTo>
                  <a:cubicBezTo>
                    <a:pt x="553" y="304"/>
                    <a:pt x="304" y="554"/>
                    <a:pt x="0" y="733"/>
                  </a:cubicBezTo>
                  <a:lnTo>
                    <a:pt x="750" y="1464"/>
                  </a:lnTo>
                  <a:lnTo>
                    <a:pt x="75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388;p53">
              <a:extLst>
                <a:ext uri="{FF2B5EF4-FFF2-40B4-BE49-F238E27FC236}">
                  <a16:creationId xmlns:a16="http://schemas.microsoft.com/office/drawing/2014/main" id="{0C5B4D70-03F9-7C23-106F-13E86EF3AA06}"/>
                </a:ext>
              </a:extLst>
            </p:cNvPr>
            <p:cNvSpPr/>
            <p:nvPr/>
          </p:nvSpPr>
          <p:spPr>
            <a:xfrm>
              <a:off x="1731550" y="2551700"/>
              <a:ext cx="117325" cy="54000"/>
            </a:xfrm>
            <a:custGeom>
              <a:avLst/>
              <a:gdLst/>
              <a:ahLst/>
              <a:cxnLst/>
              <a:rect l="l" t="t" r="r" b="b"/>
              <a:pathLst>
                <a:path w="4693" h="2160" extrusionOk="0">
                  <a:moveTo>
                    <a:pt x="2355" y="1"/>
                  </a:moveTo>
                  <a:lnTo>
                    <a:pt x="304" y="2035"/>
                  </a:lnTo>
                  <a:cubicBezTo>
                    <a:pt x="232" y="2124"/>
                    <a:pt x="107" y="2160"/>
                    <a:pt x="0" y="2160"/>
                  </a:cubicBezTo>
                  <a:lnTo>
                    <a:pt x="4693" y="2160"/>
                  </a:lnTo>
                  <a:cubicBezTo>
                    <a:pt x="4586" y="2160"/>
                    <a:pt x="4479" y="2124"/>
                    <a:pt x="4389" y="2035"/>
                  </a:cubicBezTo>
                  <a:lnTo>
                    <a:pt x="235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389;p53">
              <a:extLst>
                <a:ext uri="{FF2B5EF4-FFF2-40B4-BE49-F238E27FC236}">
                  <a16:creationId xmlns:a16="http://schemas.microsoft.com/office/drawing/2014/main" id="{0F8B6366-AF95-504E-A913-06B7637463B3}"/>
                </a:ext>
              </a:extLst>
            </p:cNvPr>
            <p:cNvSpPr/>
            <p:nvPr/>
          </p:nvSpPr>
          <p:spPr>
            <a:xfrm>
              <a:off x="1755625" y="2487025"/>
              <a:ext cx="69175" cy="49100"/>
            </a:xfrm>
            <a:custGeom>
              <a:avLst/>
              <a:gdLst/>
              <a:ahLst/>
              <a:cxnLst/>
              <a:rect l="l" t="t" r="r" b="b"/>
              <a:pathLst>
                <a:path w="2767" h="1964" extrusionOk="0">
                  <a:moveTo>
                    <a:pt x="1" y="1"/>
                  </a:moveTo>
                  <a:lnTo>
                    <a:pt x="1" y="590"/>
                  </a:lnTo>
                  <a:cubicBezTo>
                    <a:pt x="1" y="1339"/>
                    <a:pt x="625" y="1963"/>
                    <a:pt x="1392" y="1963"/>
                  </a:cubicBezTo>
                  <a:cubicBezTo>
                    <a:pt x="2142" y="1963"/>
                    <a:pt x="2766" y="1339"/>
                    <a:pt x="2766" y="590"/>
                  </a:cubicBezTo>
                  <a:lnTo>
                    <a:pt x="2766"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390;p53">
              <a:extLst>
                <a:ext uri="{FF2B5EF4-FFF2-40B4-BE49-F238E27FC236}">
                  <a16:creationId xmlns:a16="http://schemas.microsoft.com/office/drawing/2014/main" id="{398F412B-2F96-8C20-F672-48673FCB8600}"/>
                </a:ext>
              </a:extLst>
            </p:cNvPr>
            <p:cNvSpPr/>
            <p:nvPr/>
          </p:nvSpPr>
          <p:spPr>
            <a:xfrm>
              <a:off x="1893475" y="2328675"/>
              <a:ext cx="25000" cy="74525"/>
            </a:xfrm>
            <a:custGeom>
              <a:avLst/>
              <a:gdLst/>
              <a:ahLst/>
              <a:cxnLst/>
              <a:rect l="l" t="t" r="r" b="b"/>
              <a:pathLst>
                <a:path w="1000" h="2981" extrusionOk="0">
                  <a:moveTo>
                    <a:pt x="0" y="1"/>
                  </a:moveTo>
                  <a:lnTo>
                    <a:pt x="0" y="2980"/>
                  </a:lnTo>
                  <a:cubicBezTo>
                    <a:pt x="589" y="2748"/>
                    <a:pt x="999" y="2160"/>
                    <a:pt x="999" y="1482"/>
                  </a:cubicBezTo>
                  <a:cubicBezTo>
                    <a:pt x="999" y="821"/>
                    <a:pt x="589" y="233"/>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391;p53">
              <a:extLst>
                <a:ext uri="{FF2B5EF4-FFF2-40B4-BE49-F238E27FC236}">
                  <a16:creationId xmlns:a16="http://schemas.microsoft.com/office/drawing/2014/main" id="{95154BE9-DBBE-7F86-3344-706B92ECC56E}"/>
                </a:ext>
              </a:extLst>
            </p:cNvPr>
            <p:cNvSpPr/>
            <p:nvPr/>
          </p:nvSpPr>
          <p:spPr>
            <a:xfrm>
              <a:off x="1653475" y="2328675"/>
              <a:ext cx="33475" cy="74525"/>
            </a:xfrm>
            <a:custGeom>
              <a:avLst/>
              <a:gdLst/>
              <a:ahLst/>
              <a:cxnLst/>
              <a:rect l="l" t="t" r="r" b="b"/>
              <a:pathLst>
                <a:path w="1339" h="2981" extrusionOk="0">
                  <a:moveTo>
                    <a:pt x="1339" y="1"/>
                  </a:moveTo>
                  <a:cubicBezTo>
                    <a:pt x="1" y="536"/>
                    <a:pt x="19" y="2445"/>
                    <a:pt x="1339" y="2980"/>
                  </a:cubicBezTo>
                  <a:lnTo>
                    <a:pt x="133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392;p53">
              <a:extLst>
                <a:ext uri="{FF2B5EF4-FFF2-40B4-BE49-F238E27FC236}">
                  <a16:creationId xmlns:a16="http://schemas.microsoft.com/office/drawing/2014/main" id="{1D8E8874-30A3-D01C-78EB-7159A5F85ABD}"/>
                </a:ext>
              </a:extLst>
            </p:cNvPr>
            <p:cNvSpPr/>
            <p:nvPr/>
          </p:nvSpPr>
          <p:spPr>
            <a:xfrm>
              <a:off x="1777475" y="2231425"/>
              <a:ext cx="94150" cy="94150"/>
            </a:xfrm>
            <a:custGeom>
              <a:avLst/>
              <a:gdLst/>
              <a:ahLst/>
              <a:cxnLst/>
              <a:rect l="l" t="t" r="r" b="b"/>
              <a:pathLst>
                <a:path w="3766" h="3766" extrusionOk="0">
                  <a:moveTo>
                    <a:pt x="1" y="1"/>
                  </a:moveTo>
                  <a:lnTo>
                    <a:pt x="1" y="1857"/>
                  </a:lnTo>
                  <a:cubicBezTo>
                    <a:pt x="1" y="2909"/>
                    <a:pt x="857" y="3766"/>
                    <a:pt x="1928" y="3766"/>
                  </a:cubicBezTo>
                  <a:lnTo>
                    <a:pt x="3766" y="3766"/>
                  </a:lnTo>
                  <a:lnTo>
                    <a:pt x="3766" y="2320"/>
                  </a:lnTo>
                  <a:cubicBezTo>
                    <a:pt x="3766" y="1054"/>
                    <a:pt x="2731" y="1"/>
                    <a:pt x="14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393;p53">
              <a:extLst>
                <a:ext uri="{FF2B5EF4-FFF2-40B4-BE49-F238E27FC236}">
                  <a16:creationId xmlns:a16="http://schemas.microsoft.com/office/drawing/2014/main" id="{F3E21807-C63E-5103-E59E-B71E03710DA0}"/>
                </a:ext>
              </a:extLst>
            </p:cNvPr>
            <p:cNvSpPr/>
            <p:nvPr/>
          </p:nvSpPr>
          <p:spPr>
            <a:xfrm>
              <a:off x="1708800" y="2232775"/>
              <a:ext cx="46850" cy="92800"/>
            </a:xfrm>
            <a:custGeom>
              <a:avLst/>
              <a:gdLst/>
              <a:ahLst/>
              <a:cxnLst/>
              <a:rect l="l" t="t" r="r" b="b"/>
              <a:pathLst>
                <a:path w="1874" h="3712" extrusionOk="0">
                  <a:moveTo>
                    <a:pt x="1874" y="0"/>
                  </a:moveTo>
                  <a:cubicBezTo>
                    <a:pt x="803" y="197"/>
                    <a:pt x="0" y="1142"/>
                    <a:pt x="0" y="2266"/>
                  </a:cubicBezTo>
                  <a:lnTo>
                    <a:pt x="0" y="3712"/>
                  </a:lnTo>
                  <a:lnTo>
                    <a:pt x="446" y="3712"/>
                  </a:lnTo>
                  <a:cubicBezTo>
                    <a:pt x="1231" y="3712"/>
                    <a:pt x="1874" y="3069"/>
                    <a:pt x="1874" y="2266"/>
                  </a:cubicBezTo>
                  <a:lnTo>
                    <a:pt x="1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94;p53">
              <a:extLst>
                <a:ext uri="{FF2B5EF4-FFF2-40B4-BE49-F238E27FC236}">
                  <a16:creationId xmlns:a16="http://schemas.microsoft.com/office/drawing/2014/main" id="{762DB4CB-D98E-11D0-0760-5BA90413F733}"/>
                </a:ext>
              </a:extLst>
            </p:cNvPr>
            <p:cNvSpPr/>
            <p:nvPr/>
          </p:nvSpPr>
          <p:spPr>
            <a:xfrm>
              <a:off x="1708800" y="2319300"/>
              <a:ext cx="162825" cy="145450"/>
            </a:xfrm>
            <a:custGeom>
              <a:avLst/>
              <a:gdLst/>
              <a:ahLst/>
              <a:cxnLst/>
              <a:rect l="l" t="t" r="r" b="b"/>
              <a:pathLst>
                <a:path w="6513" h="5818" extrusionOk="0">
                  <a:moveTo>
                    <a:pt x="2427" y="1"/>
                  </a:moveTo>
                  <a:cubicBezTo>
                    <a:pt x="2016" y="679"/>
                    <a:pt x="1285" y="1125"/>
                    <a:pt x="446" y="1125"/>
                  </a:cubicBezTo>
                  <a:lnTo>
                    <a:pt x="0" y="1125"/>
                  </a:lnTo>
                  <a:lnTo>
                    <a:pt x="0" y="3980"/>
                  </a:lnTo>
                  <a:cubicBezTo>
                    <a:pt x="0" y="4997"/>
                    <a:pt x="821" y="5818"/>
                    <a:pt x="1856" y="5818"/>
                  </a:cubicBezTo>
                  <a:lnTo>
                    <a:pt x="4675" y="5818"/>
                  </a:lnTo>
                  <a:cubicBezTo>
                    <a:pt x="5692" y="5818"/>
                    <a:pt x="6513" y="4997"/>
                    <a:pt x="6513" y="3980"/>
                  </a:cubicBezTo>
                  <a:lnTo>
                    <a:pt x="6513" y="1125"/>
                  </a:lnTo>
                  <a:lnTo>
                    <a:pt x="4675" y="1125"/>
                  </a:lnTo>
                  <a:cubicBezTo>
                    <a:pt x="3747" y="1125"/>
                    <a:pt x="2926" y="679"/>
                    <a:pt x="2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95;p53">
              <a:extLst>
                <a:ext uri="{FF2B5EF4-FFF2-40B4-BE49-F238E27FC236}">
                  <a16:creationId xmlns:a16="http://schemas.microsoft.com/office/drawing/2014/main" id="{E6F16DE4-275C-339C-5CF2-66D103B52C5F}"/>
                </a:ext>
              </a:extLst>
            </p:cNvPr>
            <p:cNvSpPr/>
            <p:nvPr/>
          </p:nvSpPr>
          <p:spPr>
            <a:xfrm>
              <a:off x="1848850" y="2574900"/>
              <a:ext cx="34825" cy="30800"/>
            </a:xfrm>
            <a:custGeom>
              <a:avLst/>
              <a:gdLst/>
              <a:ahLst/>
              <a:cxnLst/>
              <a:rect l="l" t="t" r="r" b="b"/>
              <a:pathLst>
                <a:path w="1393" h="1232" extrusionOk="0">
                  <a:moveTo>
                    <a:pt x="447" y="1"/>
                  </a:moveTo>
                  <a:lnTo>
                    <a:pt x="447" y="804"/>
                  </a:lnTo>
                  <a:cubicBezTo>
                    <a:pt x="447" y="1036"/>
                    <a:pt x="251" y="1232"/>
                    <a:pt x="1" y="1232"/>
                  </a:cubicBezTo>
                  <a:lnTo>
                    <a:pt x="1393" y="1232"/>
                  </a:lnTo>
                  <a:cubicBezTo>
                    <a:pt x="982" y="893"/>
                    <a:pt x="661" y="482"/>
                    <a:pt x="4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96;p53">
              <a:extLst>
                <a:ext uri="{FF2B5EF4-FFF2-40B4-BE49-F238E27FC236}">
                  <a16:creationId xmlns:a16="http://schemas.microsoft.com/office/drawing/2014/main" id="{BD4C45C3-71AE-45DF-C7A5-0DC3F2EB23A3}"/>
                </a:ext>
              </a:extLst>
            </p:cNvPr>
            <p:cNvSpPr/>
            <p:nvPr/>
          </p:nvSpPr>
          <p:spPr>
            <a:xfrm>
              <a:off x="1873400" y="2407625"/>
              <a:ext cx="139200" cy="197750"/>
            </a:xfrm>
            <a:custGeom>
              <a:avLst/>
              <a:gdLst/>
              <a:ahLst/>
              <a:cxnLst/>
              <a:rect l="l" t="t" r="r" b="b"/>
              <a:pathLst>
                <a:path w="5568" h="7910" extrusionOk="0">
                  <a:moveTo>
                    <a:pt x="3961" y="1"/>
                  </a:moveTo>
                  <a:cubicBezTo>
                    <a:pt x="3069" y="1"/>
                    <a:pt x="2338" y="732"/>
                    <a:pt x="2338" y="1624"/>
                  </a:cubicBezTo>
                  <a:lnTo>
                    <a:pt x="2338" y="1731"/>
                  </a:lnTo>
                  <a:lnTo>
                    <a:pt x="2159" y="1553"/>
                  </a:lnTo>
                  <a:cubicBezTo>
                    <a:pt x="2070" y="1464"/>
                    <a:pt x="1954" y="1419"/>
                    <a:pt x="1840" y="1419"/>
                  </a:cubicBezTo>
                  <a:cubicBezTo>
                    <a:pt x="1726" y="1419"/>
                    <a:pt x="1615" y="1464"/>
                    <a:pt x="1535" y="1553"/>
                  </a:cubicBezTo>
                  <a:cubicBezTo>
                    <a:pt x="1356" y="1714"/>
                    <a:pt x="1356" y="1999"/>
                    <a:pt x="1535" y="2160"/>
                  </a:cubicBezTo>
                  <a:lnTo>
                    <a:pt x="2338" y="2980"/>
                  </a:lnTo>
                  <a:lnTo>
                    <a:pt x="2338" y="3141"/>
                  </a:lnTo>
                  <a:cubicBezTo>
                    <a:pt x="2235" y="3126"/>
                    <a:pt x="2133" y="3119"/>
                    <a:pt x="2033" y="3119"/>
                  </a:cubicBezTo>
                  <a:cubicBezTo>
                    <a:pt x="943" y="3119"/>
                    <a:pt x="0" y="3979"/>
                    <a:pt x="0" y="5139"/>
                  </a:cubicBezTo>
                  <a:cubicBezTo>
                    <a:pt x="63" y="6986"/>
                    <a:pt x="1419" y="7909"/>
                    <a:pt x="2777" y="7909"/>
                  </a:cubicBezTo>
                  <a:cubicBezTo>
                    <a:pt x="4135" y="7909"/>
                    <a:pt x="5496" y="6986"/>
                    <a:pt x="5567" y="5139"/>
                  </a:cubicBezTo>
                  <a:cubicBezTo>
                    <a:pt x="5567" y="3979"/>
                    <a:pt x="4625" y="3119"/>
                    <a:pt x="3521" y="3119"/>
                  </a:cubicBezTo>
                  <a:cubicBezTo>
                    <a:pt x="3419" y="3119"/>
                    <a:pt x="3316" y="3126"/>
                    <a:pt x="3212" y="3141"/>
                  </a:cubicBezTo>
                  <a:lnTo>
                    <a:pt x="3212" y="2802"/>
                  </a:lnTo>
                  <a:cubicBezTo>
                    <a:pt x="3212" y="2784"/>
                    <a:pt x="3212" y="2766"/>
                    <a:pt x="3212" y="2766"/>
                  </a:cubicBezTo>
                  <a:lnTo>
                    <a:pt x="3479" y="2766"/>
                  </a:lnTo>
                  <a:cubicBezTo>
                    <a:pt x="4372" y="2766"/>
                    <a:pt x="5103" y="2035"/>
                    <a:pt x="5103" y="1143"/>
                  </a:cubicBezTo>
                  <a:lnTo>
                    <a:pt x="5103" y="447"/>
                  </a:lnTo>
                  <a:cubicBezTo>
                    <a:pt x="5103" y="197"/>
                    <a:pt x="4907" y="1"/>
                    <a:pt x="465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3" name="Google Shape;2397;p53">
            <a:extLst>
              <a:ext uri="{FF2B5EF4-FFF2-40B4-BE49-F238E27FC236}">
                <a16:creationId xmlns:a16="http://schemas.microsoft.com/office/drawing/2014/main" id="{4F81CA24-2D0F-C370-DBC4-FCE767BBB0C5}"/>
              </a:ext>
            </a:extLst>
          </p:cNvPr>
          <p:cNvGrpSpPr/>
          <p:nvPr/>
        </p:nvGrpSpPr>
        <p:grpSpPr>
          <a:xfrm>
            <a:off x="5005048" y="4156913"/>
            <a:ext cx="405067" cy="499033"/>
            <a:chOff x="1109725" y="2234100"/>
            <a:chExt cx="303800" cy="374275"/>
          </a:xfrm>
        </p:grpSpPr>
        <p:sp>
          <p:nvSpPr>
            <p:cNvPr id="234" name="Google Shape;2398;p53">
              <a:extLst>
                <a:ext uri="{FF2B5EF4-FFF2-40B4-BE49-F238E27FC236}">
                  <a16:creationId xmlns:a16="http://schemas.microsoft.com/office/drawing/2014/main" id="{85B3F721-2FDD-8661-E8A6-E9485E5E2216}"/>
                </a:ext>
              </a:extLst>
            </p:cNvPr>
            <p:cNvSpPr/>
            <p:nvPr/>
          </p:nvSpPr>
          <p:spPr>
            <a:xfrm>
              <a:off x="1109725" y="2510675"/>
              <a:ext cx="61125" cy="97700"/>
            </a:xfrm>
            <a:custGeom>
              <a:avLst/>
              <a:gdLst/>
              <a:ahLst/>
              <a:cxnLst/>
              <a:rect l="l" t="t" r="r" b="b"/>
              <a:pathLst>
                <a:path w="2445" h="3908" extrusionOk="0">
                  <a:moveTo>
                    <a:pt x="1481" y="0"/>
                  </a:moveTo>
                  <a:cubicBezTo>
                    <a:pt x="625" y="161"/>
                    <a:pt x="1" y="928"/>
                    <a:pt x="1" y="1802"/>
                  </a:cubicBezTo>
                  <a:lnTo>
                    <a:pt x="1" y="3462"/>
                  </a:lnTo>
                  <a:cubicBezTo>
                    <a:pt x="1" y="3712"/>
                    <a:pt x="197" y="3908"/>
                    <a:pt x="447" y="3908"/>
                  </a:cubicBezTo>
                  <a:lnTo>
                    <a:pt x="2445" y="3908"/>
                  </a:lnTo>
                  <a:lnTo>
                    <a:pt x="1696" y="2784"/>
                  </a:lnTo>
                  <a:cubicBezTo>
                    <a:pt x="1428" y="2391"/>
                    <a:pt x="1392" y="1892"/>
                    <a:pt x="1606" y="1463"/>
                  </a:cubicBezTo>
                  <a:lnTo>
                    <a:pt x="1785" y="1124"/>
                  </a:lnTo>
                  <a:lnTo>
                    <a:pt x="1606" y="785"/>
                  </a:lnTo>
                  <a:cubicBezTo>
                    <a:pt x="1499" y="536"/>
                    <a:pt x="1446" y="250"/>
                    <a:pt x="148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99;p53">
              <a:extLst>
                <a:ext uri="{FF2B5EF4-FFF2-40B4-BE49-F238E27FC236}">
                  <a16:creationId xmlns:a16="http://schemas.microsoft.com/office/drawing/2014/main" id="{63801807-2750-5E45-7359-0FA9F4F9B037}"/>
                </a:ext>
              </a:extLst>
            </p:cNvPr>
            <p:cNvSpPr/>
            <p:nvPr/>
          </p:nvSpPr>
          <p:spPr>
            <a:xfrm>
              <a:off x="1165925" y="2499075"/>
              <a:ext cx="39275" cy="109300"/>
            </a:xfrm>
            <a:custGeom>
              <a:avLst/>
              <a:gdLst/>
              <a:ahLst/>
              <a:cxnLst/>
              <a:rect l="l" t="t" r="r" b="b"/>
              <a:pathLst>
                <a:path w="1571" h="4372" extrusionOk="0">
                  <a:moveTo>
                    <a:pt x="1571" y="0"/>
                  </a:moveTo>
                  <a:lnTo>
                    <a:pt x="447" y="215"/>
                  </a:lnTo>
                  <a:cubicBezTo>
                    <a:pt x="179" y="268"/>
                    <a:pt x="1" y="571"/>
                    <a:pt x="143" y="857"/>
                  </a:cubicBezTo>
                  <a:lnTo>
                    <a:pt x="518" y="1588"/>
                  </a:lnTo>
                  <a:lnTo>
                    <a:pt x="143" y="2320"/>
                  </a:lnTo>
                  <a:cubicBezTo>
                    <a:pt x="72" y="2463"/>
                    <a:pt x="90" y="2641"/>
                    <a:pt x="179" y="2766"/>
                  </a:cubicBezTo>
                  <a:lnTo>
                    <a:pt x="1250" y="4372"/>
                  </a:lnTo>
                  <a:lnTo>
                    <a:pt x="1571" y="4372"/>
                  </a:lnTo>
                  <a:lnTo>
                    <a:pt x="157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400;p53">
              <a:extLst>
                <a:ext uri="{FF2B5EF4-FFF2-40B4-BE49-F238E27FC236}">
                  <a16:creationId xmlns:a16="http://schemas.microsoft.com/office/drawing/2014/main" id="{380735B3-3A75-ABB1-662A-5F47E0B0444C}"/>
                </a:ext>
              </a:extLst>
            </p:cNvPr>
            <p:cNvSpPr/>
            <p:nvPr/>
          </p:nvSpPr>
          <p:spPr>
            <a:xfrm>
              <a:off x="1352375" y="2510675"/>
              <a:ext cx="61150" cy="97700"/>
            </a:xfrm>
            <a:custGeom>
              <a:avLst/>
              <a:gdLst/>
              <a:ahLst/>
              <a:cxnLst/>
              <a:rect l="l" t="t" r="r" b="b"/>
              <a:pathLst>
                <a:path w="2446" h="3908" extrusionOk="0">
                  <a:moveTo>
                    <a:pt x="964" y="0"/>
                  </a:moveTo>
                  <a:lnTo>
                    <a:pt x="964" y="0"/>
                  </a:lnTo>
                  <a:cubicBezTo>
                    <a:pt x="1000" y="250"/>
                    <a:pt x="947" y="536"/>
                    <a:pt x="822" y="785"/>
                  </a:cubicBezTo>
                  <a:lnTo>
                    <a:pt x="661" y="1124"/>
                  </a:lnTo>
                  <a:lnTo>
                    <a:pt x="840" y="1463"/>
                  </a:lnTo>
                  <a:cubicBezTo>
                    <a:pt x="1036" y="1892"/>
                    <a:pt x="1018" y="2391"/>
                    <a:pt x="750" y="2784"/>
                  </a:cubicBezTo>
                  <a:lnTo>
                    <a:pt x="1" y="3908"/>
                  </a:lnTo>
                  <a:lnTo>
                    <a:pt x="1999" y="3908"/>
                  </a:lnTo>
                  <a:cubicBezTo>
                    <a:pt x="2249" y="3908"/>
                    <a:pt x="2445" y="3712"/>
                    <a:pt x="2445" y="3462"/>
                  </a:cubicBezTo>
                  <a:lnTo>
                    <a:pt x="2445" y="1802"/>
                  </a:lnTo>
                  <a:cubicBezTo>
                    <a:pt x="2445" y="928"/>
                    <a:pt x="1821" y="161"/>
                    <a:pt x="9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401;p53">
              <a:extLst>
                <a:ext uri="{FF2B5EF4-FFF2-40B4-BE49-F238E27FC236}">
                  <a16:creationId xmlns:a16="http://schemas.microsoft.com/office/drawing/2014/main" id="{C29F2708-D82F-8E29-A512-875B9B511974}"/>
                </a:ext>
              </a:extLst>
            </p:cNvPr>
            <p:cNvSpPr/>
            <p:nvPr/>
          </p:nvSpPr>
          <p:spPr>
            <a:xfrm>
              <a:off x="1318050" y="2499075"/>
              <a:ext cx="38825" cy="109300"/>
            </a:xfrm>
            <a:custGeom>
              <a:avLst/>
              <a:gdLst/>
              <a:ahLst/>
              <a:cxnLst/>
              <a:rect l="l" t="t" r="r" b="b"/>
              <a:pathLst>
                <a:path w="1553" h="4372" extrusionOk="0">
                  <a:moveTo>
                    <a:pt x="0" y="0"/>
                  </a:moveTo>
                  <a:lnTo>
                    <a:pt x="0" y="4372"/>
                  </a:lnTo>
                  <a:lnTo>
                    <a:pt x="321" y="4372"/>
                  </a:lnTo>
                  <a:lnTo>
                    <a:pt x="1392" y="2766"/>
                  </a:lnTo>
                  <a:cubicBezTo>
                    <a:pt x="1481" y="2641"/>
                    <a:pt x="1499" y="2463"/>
                    <a:pt x="1427" y="2320"/>
                  </a:cubicBezTo>
                  <a:lnTo>
                    <a:pt x="1053" y="1588"/>
                  </a:lnTo>
                  <a:lnTo>
                    <a:pt x="1410" y="857"/>
                  </a:lnTo>
                  <a:cubicBezTo>
                    <a:pt x="1552" y="571"/>
                    <a:pt x="1374" y="268"/>
                    <a:pt x="1124" y="215"/>
                  </a:cubicBezTo>
                  <a:lnTo>
                    <a:pt x="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402;p53">
              <a:extLst>
                <a:ext uri="{FF2B5EF4-FFF2-40B4-BE49-F238E27FC236}">
                  <a16:creationId xmlns:a16="http://schemas.microsoft.com/office/drawing/2014/main" id="{8DDAD75E-9EA4-ADF5-91FC-F076CF4FDB50}"/>
                </a:ext>
              </a:extLst>
            </p:cNvPr>
            <p:cNvSpPr/>
            <p:nvPr/>
          </p:nvSpPr>
          <p:spPr>
            <a:xfrm>
              <a:off x="1227050" y="2549025"/>
              <a:ext cx="69150" cy="59350"/>
            </a:xfrm>
            <a:custGeom>
              <a:avLst/>
              <a:gdLst/>
              <a:ahLst/>
              <a:cxnLst/>
              <a:rect l="l" t="t" r="r" b="b"/>
              <a:pathLst>
                <a:path w="2766" h="2374" extrusionOk="0">
                  <a:moveTo>
                    <a:pt x="0" y="1"/>
                  </a:moveTo>
                  <a:lnTo>
                    <a:pt x="0" y="2374"/>
                  </a:lnTo>
                  <a:lnTo>
                    <a:pt x="2766" y="2374"/>
                  </a:lnTo>
                  <a:lnTo>
                    <a:pt x="2766" y="1"/>
                  </a:lnTo>
                  <a:cubicBezTo>
                    <a:pt x="2382" y="304"/>
                    <a:pt x="1883" y="456"/>
                    <a:pt x="1383" y="456"/>
                  </a:cubicBezTo>
                  <a:cubicBezTo>
                    <a:pt x="883" y="456"/>
                    <a:pt x="384" y="304"/>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403;p53">
              <a:extLst>
                <a:ext uri="{FF2B5EF4-FFF2-40B4-BE49-F238E27FC236}">
                  <a16:creationId xmlns:a16="http://schemas.microsoft.com/office/drawing/2014/main" id="{67CC76EF-2E35-13B3-1C26-733BAE5EAA1C}"/>
                </a:ext>
              </a:extLst>
            </p:cNvPr>
            <p:cNvSpPr/>
            <p:nvPr/>
          </p:nvSpPr>
          <p:spPr>
            <a:xfrm>
              <a:off x="1124900" y="2330900"/>
              <a:ext cx="33475" cy="74975"/>
            </a:xfrm>
            <a:custGeom>
              <a:avLst/>
              <a:gdLst/>
              <a:ahLst/>
              <a:cxnLst/>
              <a:rect l="l" t="t" r="r" b="b"/>
              <a:pathLst>
                <a:path w="1339" h="2999" extrusionOk="0">
                  <a:moveTo>
                    <a:pt x="1338" y="1"/>
                  </a:moveTo>
                  <a:cubicBezTo>
                    <a:pt x="0" y="554"/>
                    <a:pt x="0" y="2463"/>
                    <a:pt x="1338" y="2998"/>
                  </a:cubicBezTo>
                  <a:lnTo>
                    <a:pt x="133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4;p53">
              <a:extLst>
                <a:ext uri="{FF2B5EF4-FFF2-40B4-BE49-F238E27FC236}">
                  <a16:creationId xmlns:a16="http://schemas.microsoft.com/office/drawing/2014/main" id="{84E41F16-E3B5-819B-F6D6-F9EF96976F01}"/>
                </a:ext>
              </a:extLst>
            </p:cNvPr>
            <p:cNvSpPr/>
            <p:nvPr/>
          </p:nvSpPr>
          <p:spPr>
            <a:xfrm>
              <a:off x="1364875" y="2330900"/>
              <a:ext cx="25000" cy="74975"/>
            </a:xfrm>
            <a:custGeom>
              <a:avLst/>
              <a:gdLst/>
              <a:ahLst/>
              <a:cxnLst/>
              <a:rect l="l" t="t" r="r" b="b"/>
              <a:pathLst>
                <a:path w="1000" h="2999" extrusionOk="0">
                  <a:moveTo>
                    <a:pt x="1" y="1"/>
                  </a:moveTo>
                  <a:lnTo>
                    <a:pt x="1" y="2998"/>
                  </a:lnTo>
                  <a:cubicBezTo>
                    <a:pt x="589" y="2749"/>
                    <a:pt x="1000" y="2178"/>
                    <a:pt x="1000" y="1500"/>
                  </a:cubicBezTo>
                  <a:cubicBezTo>
                    <a:pt x="1000" y="822"/>
                    <a:pt x="589" y="251"/>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05;p53">
              <a:extLst>
                <a:ext uri="{FF2B5EF4-FFF2-40B4-BE49-F238E27FC236}">
                  <a16:creationId xmlns:a16="http://schemas.microsoft.com/office/drawing/2014/main" id="{26564304-031D-C620-72C0-61CB5425DE52}"/>
                </a:ext>
              </a:extLst>
            </p:cNvPr>
            <p:cNvSpPr/>
            <p:nvPr/>
          </p:nvSpPr>
          <p:spPr>
            <a:xfrm>
              <a:off x="1180200" y="2367050"/>
              <a:ext cx="162850" cy="100375"/>
            </a:xfrm>
            <a:custGeom>
              <a:avLst/>
              <a:gdLst/>
              <a:ahLst/>
              <a:cxnLst/>
              <a:rect l="l" t="t" r="r" b="b"/>
              <a:pathLst>
                <a:path w="6514" h="4015" extrusionOk="0">
                  <a:moveTo>
                    <a:pt x="1" y="0"/>
                  </a:moveTo>
                  <a:lnTo>
                    <a:pt x="1" y="2177"/>
                  </a:lnTo>
                  <a:cubicBezTo>
                    <a:pt x="1" y="3194"/>
                    <a:pt x="821" y="4015"/>
                    <a:pt x="1838" y="4015"/>
                  </a:cubicBezTo>
                  <a:lnTo>
                    <a:pt x="4658" y="4015"/>
                  </a:lnTo>
                  <a:cubicBezTo>
                    <a:pt x="5692" y="4015"/>
                    <a:pt x="6513" y="3194"/>
                    <a:pt x="6513" y="2177"/>
                  </a:cubicBezTo>
                  <a:lnTo>
                    <a:pt x="6513" y="0"/>
                  </a:lnTo>
                  <a:lnTo>
                    <a:pt x="4979" y="1535"/>
                  </a:lnTo>
                  <a:cubicBezTo>
                    <a:pt x="4884" y="1630"/>
                    <a:pt x="4773" y="1669"/>
                    <a:pt x="4662" y="1669"/>
                  </a:cubicBezTo>
                  <a:cubicBezTo>
                    <a:pt x="4606" y="1669"/>
                    <a:pt x="4551" y="1659"/>
                    <a:pt x="4497" y="1642"/>
                  </a:cubicBezTo>
                  <a:cubicBezTo>
                    <a:pt x="4336" y="1570"/>
                    <a:pt x="4229" y="1410"/>
                    <a:pt x="4229" y="1231"/>
                  </a:cubicBezTo>
                  <a:cubicBezTo>
                    <a:pt x="4229" y="946"/>
                    <a:pt x="3997" y="732"/>
                    <a:pt x="3730" y="732"/>
                  </a:cubicBezTo>
                  <a:lnTo>
                    <a:pt x="2784" y="732"/>
                  </a:lnTo>
                  <a:cubicBezTo>
                    <a:pt x="2516" y="732"/>
                    <a:pt x="2285" y="946"/>
                    <a:pt x="2285" y="1231"/>
                  </a:cubicBezTo>
                  <a:cubicBezTo>
                    <a:pt x="2285" y="1410"/>
                    <a:pt x="2177" y="1570"/>
                    <a:pt x="2017" y="1642"/>
                  </a:cubicBezTo>
                  <a:cubicBezTo>
                    <a:pt x="1969" y="1658"/>
                    <a:pt x="1917" y="1666"/>
                    <a:pt x="1866" y="1666"/>
                  </a:cubicBezTo>
                  <a:cubicBezTo>
                    <a:pt x="1745" y="1666"/>
                    <a:pt x="1623" y="1622"/>
                    <a:pt x="1535" y="1535"/>
                  </a:cubicBez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06;p53">
              <a:extLst>
                <a:ext uri="{FF2B5EF4-FFF2-40B4-BE49-F238E27FC236}">
                  <a16:creationId xmlns:a16="http://schemas.microsoft.com/office/drawing/2014/main" id="{6D4A5B53-5A0E-BB18-07E0-D891E45DEFCA}"/>
                </a:ext>
              </a:extLst>
            </p:cNvPr>
            <p:cNvSpPr/>
            <p:nvPr/>
          </p:nvSpPr>
          <p:spPr>
            <a:xfrm>
              <a:off x="1227050" y="2489250"/>
              <a:ext cx="69150" cy="49325"/>
            </a:xfrm>
            <a:custGeom>
              <a:avLst/>
              <a:gdLst/>
              <a:ahLst/>
              <a:cxnLst/>
              <a:rect l="l" t="t" r="r" b="b"/>
              <a:pathLst>
                <a:path w="2766" h="1973" extrusionOk="0">
                  <a:moveTo>
                    <a:pt x="0" y="1"/>
                  </a:moveTo>
                  <a:lnTo>
                    <a:pt x="0" y="608"/>
                  </a:lnTo>
                  <a:cubicBezTo>
                    <a:pt x="36" y="1518"/>
                    <a:pt x="709" y="1973"/>
                    <a:pt x="1383" y="1973"/>
                  </a:cubicBezTo>
                  <a:cubicBezTo>
                    <a:pt x="2057" y="1973"/>
                    <a:pt x="2730" y="1518"/>
                    <a:pt x="2766" y="608"/>
                  </a:cubicBezTo>
                  <a:lnTo>
                    <a:pt x="2766"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07;p53">
              <a:extLst>
                <a:ext uri="{FF2B5EF4-FFF2-40B4-BE49-F238E27FC236}">
                  <a16:creationId xmlns:a16="http://schemas.microsoft.com/office/drawing/2014/main" id="{B68EBEB8-F899-A714-6ECB-AB888DAC8BEF}"/>
                </a:ext>
              </a:extLst>
            </p:cNvPr>
            <p:cNvSpPr/>
            <p:nvPr/>
          </p:nvSpPr>
          <p:spPr>
            <a:xfrm>
              <a:off x="1180200" y="2234100"/>
              <a:ext cx="162850" cy="143675"/>
            </a:xfrm>
            <a:custGeom>
              <a:avLst/>
              <a:gdLst/>
              <a:ahLst/>
              <a:cxnLst/>
              <a:rect l="l" t="t" r="r" b="b"/>
              <a:pathLst>
                <a:path w="6514" h="5747" extrusionOk="0">
                  <a:moveTo>
                    <a:pt x="1838" y="1"/>
                  </a:moveTo>
                  <a:cubicBezTo>
                    <a:pt x="821" y="1"/>
                    <a:pt x="1" y="822"/>
                    <a:pt x="1" y="1857"/>
                  </a:cubicBezTo>
                  <a:lnTo>
                    <a:pt x="1" y="4087"/>
                  </a:lnTo>
                  <a:lnTo>
                    <a:pt x="1660" y="5746"/>
                  </a:lnTo>
                  <a:cubicBezTo>
                    <a:pt x="1910" y="5389"/>
                    <a:pt x="2320" y="5175"/>
                    <a:pt x="2784" y="5175"/>
                  </a:cubicBezTo>
                  <a:lnTo>
                    <a:pt x="3730" y="5175"/>
                  </a:lnTo>
                  <a:cubicBezTo>
                    <a:pt x="4194" y="5175"/>
                    <a:pt x="4604" y="5389"/>
                    <a:pt x="4854" y="5746"/>
                  </a:cubicBezTo>
                  <a:lnTo>
                    <a:pt x="6513" y="4087"/>
                  </a:lnTo>
                  <a:lnTo>
                    <a:pt x="6513" y="1857"/>
                  </a:lnTo>
                  <a:cubicBezTo>
                    <a:pt x="6513" y="822"/>
                    <a:pt x="5692" y="1"/>
                    <a:pt x="46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5" name="TextBox 244">
            <a:extLst>
              <a:ext uri="{FF2B5EF4-FFF2-40B4-BE49-F238E27FC236}">
                <a16:creationId xmlns:a16="http://schemas.microsoft.com/office/drawing/2014/main" id="{F2E48534-199B-A741-326C-B927F48CF972}"/>
              </a:ext>
            </a:extLst>
          </p:cNvPr>
          <p:cNvSpPr txBox="1"/>
          <p:nvPr/>
        </p:nvSpPr>
        <p:spPr>
          <a:xfrm>
            <a:off x="344123" y="1985766"/>
            <a:ext cx="4019009" cy="1384995"/>
          </a:xfrm>
          <a:prstGeom prst="rect">
            <a:avLst/>
          </a:prstGeom>
          <a:noFill/>
        </p:spPr>
        <p:txBody>
          <a:bodyPr wrap="square">
            <a:spAutoFit/>
          </a:bodyPr>
          <a:lstStyle/>
          <a:p>
            <a:pPr algn="just" defTabSz="1219170">
              <a:buClr>
                <a:srgbClr val="000000"/>
              </a:buClr>
            </a:pPr>
            <a:r>
              <a:rPr lang="vi-VN" sz="2800">
                <a:solidFill>
                  <a:schemeClr val="bg1">
                    <a:lumMod val="10000"/>
                  </a:schemeClr>
                </a:solidFill>
                <a:latin typeface="+mj-lt"/>
              </a:rPr>
              <a:t>Tác giả chủ yếu chọn cách trình bày thông tin như thế nào trong bài viết trên?</a:t>
            </a:r>
            <a:endParaRPr lang="en-US" sz="3600" kern="0">
              <a:solidFill>
                <a:schemeClr val="bg1">
                  <a:lumMod val="10000"/>
                </a:schemeClr>
              </a:solidFill>
              <a:latin typeface="+mj-lt"/>
              <a:ea typeface="Times New Roman" panose="02020603050405020304" pitchFamily="18" charset="0"/>
              <a:cs typeface="Times New Roman" panose="02020603050405020304" pitchFamily="18" charset="0"/>
              <a:sym typeface="Arial"/>
            </a:endParaRPr>
          </a:p>
        </p:txBody>
      </p:sp>
      <p:sp>
        <p:nvSpPr>
          <p:cNvPr id="247" name="TextBox 246">
            <a:extLst>
              <a:ext uri="{FF2B5EF4-FFF2-40B4-BE49-F238E27FC236}">
                <a16:creationId xmlns:a16="http://schemas.microsoft.com/office/drawing/2014/main" id="{5E1A2B0A-C39D-D80B-DD11-92A71EDB196F}"/>
              </a:ext>
            </a:extLst>
          </p:cNvPr>
          <p:cNvSpPr txBox="1"/>
          <p:nvPr/>
        </p:nvSpPr>
        <p:spPr>
          <a:xfrm>
            <a:off x="105578" y="3988355"/>
            <a:ext cx="4149519" cy="954107"/>
          </a:xfrm>
          <a:prstGeom prst="rect">
            <a:avLst/>
          </a:prstGeom>
          <a:noFill/>
        </p:spPr>
        <p:txBody>
          <a:bodyPr wrap="square">
            <a:spAutoFit/>
          </a:bodyPr>
          <a:lstStyle/>
          <a:p>
            <a:pPr algn="just" defTabSz="1219170">
              <a:buClr>
                <a:srgbClr val="000000"/>
              </a:buClr>
            </a:pPr>
            <a:r>
              <a:rPr lang="vi-VN" sz="2800">
                <a:solidFill>
                  <a:schemeClr val="bg1">
                    <a:lumMod val="10000"/>
                  </a:schemeClr>
                </a:solidFill>
                <a:latin typeface="+mj-lt"/>
              </a:rPr>
              <a:t>Dựa vào đâu em có thể xác định được như vậy? </a:t>
            </a:r>
            <a:endParaRPr lang="en-US" sz="3600" kern="0">
              <a:solidFill>
                <a:schemeClr val="bg1">
                  <a:lumMod val="10000"/>
                </a:schemeClr>
              </a:solidFill>
              <a:latin typeface="+mj-lt"/>
              <a:ea typeface="Times New Roman" panose="02020603050405020304" pitchFamily="18" charset="0"/>
              <a:cs typeface="Times New Roman" panose="02020603050405020304" pitchFamily="18" charset="0"/>
              <a:sym typeface="Arial"/>
            </a:endParaRPr>
          </a:p>
        </p:txBody>
      </p:sp>
      <p:sp>
        <p:nvSpPr>
          <p:cNvPr id="249" name="TextBox 248">
            <a:extLst>
              <a:ext uri="{FF2B5EF4-FFF2-40B4-BE49-F238E27FC236}">
                <a16:creationId xmlns:a16="http://schemas.microsoft.com/office/drawing/2014/main" id="{7CEFCF0D-2375-AE9E-7A19-79617BC469BB}"/>
              </a:ext>
            </a:extLst>
          </p:cNvPr>
          <p:cNvSpPr txBox="1"/>
          <p:nvPr/>
        </p:nvSpPr>
        <p:spPr>
          <a:xfrm>
            <a:off x="222869" y="5490027"/>
            <a:ext cx="4019009" cy="954107"/>
          </a:xfrm>
          <a:prstGeom prst="rect">
            <a:avLst/>
          </a:prstGeom>
          <a:noFill/>
        </p:spPr>
        <p:txBody>
          <a:bodyPr wrap="square">
            <a:spAutoFit/>
          </a:bodyPr>
          <a:lstStyle/>
          <a:p>
            <a:r>
              <a:rPr lang="vi-VN" sz="2800">
                <a:solidFill>
                  <a:schemeClr val="bg1">
                    <a:lumMod val="10000"/>
                  </a:schemeClr>
                </a:solidFill>
                <a:latin typeface="+mj-lt"/>
              </a:rPr>
              <a:t>Hiệu quả của cách trình bày đó là gì?</a:t>
            </a:r>
            <a:endParaRPr lang="en-US" sz="2800">
              <a:solidFill>
                <a:schemeClr val="bg1">
                  <a:lumMod val="10000"/>
                </a:schemeClr>
              </a:solidFill>
              <a:latin typeface="+mj-lt"/>
            </a:endParaRPr>
          </a:p>
        </p:txBody>
      </p:sp>
    </p:spTree>
    <p:extLst>
      <p:ext uri="{BB962C8B-B14F-4D97-AF65-F5344CB8AC3E}">
        <p14:creationId xmlns:p14="http://schemas.microsoft.com/office/powerpoint/2010/main" val="3775170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wipe(down)">
                                      <p:cBhvr>
                                        <p:cTn id="13" dur="500"/>
                                        <p:tgtEl>
                                          <p:spTgt spid="193"/>
                                        </p:tgtEl>
                                      </p:cBhvr>
                                    </p:animEffect>
                                  </p:childTnLst>
                                </p:cTn>
                              </p:par>
                              <p:par>
                                <p:cTn id="14" presetID="22" presetClass="entr" presetSubtype="4" fill="hold" nodeType="withEffect">
                                  <p:stCondLst>
                                    <p:cond delay="0"/>
                                  </p:stCondLst>
                                  <p:childTnLst>
                                    <p:set>
                                      <p:cBhvr>
                                        <p:cTn id="15" dur="1" fill="hold">
                                          <p:stCondLst>
                                            <p:cond delay="0"/>
                                          </p:stCondLst>
                                        </p:cTn>
                                        <p:tgtEl>
                                          <p:spTgt spid="196"/>
                                        </p:tgtEl>
                                        <p:attrNameLst>
                                          <p:attrName>style.visibility</p:attrName>
                                        </p:attrNameLst>
                                      </p:cBhvr>
                                      <p:to>
                                        <p:strVal val="visible"/>
                                      </p:to>
                                    </p:set>
                                    <p:animEffect transition="in" filter="wipe(down)">
                                      <p:cBhvr>
                                        <p:cTn id="16" dur="500"/>
                                        <p:tgtEl>
                                          <p:spTgt spid="196"/>
                                        </p:tgtEl>
                                      </p:cBhvr>
                                    </p:animEffect>
                                  </p:childTnLst>
                                </p:cTn>
                              </p:par>
                              <p:par>
                                <p:cTn id="17" presetID="22" presetClass="entr" presetSubtype="4"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wipe(down)">
                                      <p:cBhvr>
                                        <p:cTn id="19" dur="500"/>
                                        <p:tgtEl>
                                          <p:spTgt spid="19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wipe(down)">
                                      <p:cBhvr>
                                        <p:cTn id="22" dur="500"/>
                                        <p:tgtEl>
                                          <p:spTgt spid="202"/>
                                        </p:tgtEl>
                                      </p:cBhvr>
                                    </p:animEffect>
                                  </p:childTnLst>
                                </p:cTn>
                              </p:par>
                              <p:par>
                                <p:cTn id="23" presetID="22" presetClass="entr" presetSubtype="4" fill="hold" nodeType="withEffect">
                                  <p:stCondLst>
                                    <p:cond delay="0"/>
                                  </p:stCondLst>
                                  <p:childTnLst>
                                    <p:set>
                                      <p:cBhvr>
                                        <p:cTn id="24" dur="1" fill="hold">
                                          <p:stCondLst>
                                            <p:cond delay="0"/>
                                          </p:stCondLst>
                                        </p:cTn>
                                        <p:tgtEl>
                                          <p:spTgt spid="205"/>
                                        </p:tgtEl>
                                        <p:attrNameLst>
                                          <p:attrName>style.visibility</p:attrName>
                                        </p:attrNameLst>
                                      </p:cBhvr>
                                      <p:to>
                                        <p:strVal val="visible"/>
                                      </p:to>
                                    </p:set>
                                    <p:animEffect transition="in" filter="wipe(down)">
                                      <p:cBhvr>
                                        <p:cTn id="25" dur="500"/>
                                        <p:tgtEl>
                                          <p:spTgt spid="205"/>
                                        </p:tgtEl>
                                      </p:cBhvr>
                                    </p:animEffect>
                                  </p:childTnLst>
                                </p:cTn>
                              </p:par>
                              <p:par>
                                <p:cTn id="26" presetID="22" presetClass="entr" presetSubtype="4" fill="hold" nodeType="withEffect">
                                  <p:stCondLst>
                                    <p:cond delay="0"/>
                                  </p:stCondLst>
                                  <p:childTnLst>
                                    <p:set>
                                      <p:cBhvr>
                                        <p:cTn id="27" dur="1" fill="hold">
                                          <p:stCondLst>
                                            <p:cond delay="0"/>
                                          </p:stCondLst>
                                        </p:cTn>
                                        <p:tgtEl>
                                          <p:spTgt spid="208"/>
                                        </p:tgtEl>
                                        <p:attrNameLst>
                                          <p:attrName>style.visibility</p:attrName>
                                        </p:attrNameLst>
                                      </p:cBhvr>
                                      <p:to>
                                        <p:strVal val="visible"/>
                                      </p:to>
                                    </p:set>
                                    <p:animEffect transition="in" filter="wipe(down)">
                                      <p:cBhvr>
                                        <p:cTn id="28" dur="500"/>
                                        <p:tgtEl>
                                          <p:spTgt spid="20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5"/>
                                        </p:tgtEl>
                                        <p:attrNameLst>
                                          <p:attrName>style.visibility</p:attrName>
                                        </p:attrNameLst>
                                      </p:cBhvr>
                                      <p:to>
                                        <p:strVal val="visible"/>
                                      </p:to>
                                    </p:set>
                                    <p:animEffect transition="in" filter="wipe(down)">
                                      <p:cBhvr>
                                        <p:cTn id="31" dur="500"/>
                                        <p:tgtEl>
                                          <p:spTgt spid="2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4"/>
                                        </p:tgtEl>
                                        <p:attrNameLst>
                                          <p:attrName>style.visibility</p:attrName>
                                        </p:attrNameLst>
                                      </p:cBhvr>
                                      <p:to>
                                        <p:strVal val="visible"/>
                                      </p:to>
                                    </p:set>
                                    <p:animEffect transition="in" filter="wipe(down)">
                                      <p:cBhvr>
                                        <p:cTn id="36" dur="500"/>
                                        <p:tgtEl>
                                          <p:spTgt spid="194"/>
                                        </p:tgtEl>
                                      </p:cBhvr>
                                    </p:animEffect>
                                  </p:childTnLst>
                                </p:cTn>
                              </p:par>
                              <p:par>
                                <p:cTn id="37" presetID="22" presetClass="entr" presetSubtype="4" fill="hold" nodeType="with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wipe(down)">
                                      <p:cBhvr>
                                        <p:cTn id="39" dur="500"/>
                                        <p:tgtEl>
                                          <p:spTgt spid="197"/>
                                        </p:tgtEl>
                                      </p:cBhvr>
                                    </p:animEffect>
                                  </p:childTnLst>
                                </p:cTn>
                              </p:par>
                              <p:par>
                                <p:cTn id="40" presetID="22" presetClass="entr" presetSubtype="4" fill="hold" nodeType="withEffect">
                                  <p:stCondLst>
                                    <p:cond delay="0"/>
                                  </p:stCondLst>
                                  <p:childTnLst>
                                    <p:set>
                                      <p:cBhvr>
                                        <p:cTn id="41" dur="1" fill="hold">
                                          <p:stCondLst>
                                            <p:cond delay="0"/>
                                          </p:stCondLst>
                                        </p:cTn>
                                        <p:tgtEl>
                                          <p:spTgt spid="200"/>
                                        </p:tgtEl>
                                        <p:attrNameLst>
                                          <p:attrName>style.visibility</p:attrName>
                                        </p:attrNameLst>
                                      </p:cBhvr>
                                      <p:to>
                                        <p:strVal val="visible"/>
                                      </p:to>
                                    </p:set>
                                    <p:animEffect transition="in" filter="wipe(down)">
                                      <p:cBhvr>
                                        <p:cTn id="42" dur="500"/>
                                        <p:tgtEl>
                                          <p:spTgt spid="20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03"/>
                                        </p:tgtEl>
                                        <p:attrNameLst>
                                          <p:attrName>style.visibility</p:attrName>
                                        </p:attrNameLst>
                                      </p:cBhvr>
                                      <p:to>
                                        <p:strVal val="visible"/>
                                      </p:to>
                                    </p:set>
                                    <p:animEffect transition="in" filter="wipe(down)">
                                      <p:cBhvr>
                                        <p:cTn id="45" dur="500"/>
                                        <p:tgtEl>
                                          <p:spTgt spid="203"/>
                                        </p:tgtEl>
                                      </p:cBhvr>
                                    </p:animEffect>
                                  </p:childTnLst>
                                </p:cTn>
                              </p:par>
                              <p:par>
                                <p:cTn id="46" presetID="22" presetClass="entr" presetSubtype="4" fill="hold" nodeType="with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down)">
                                      <p:cBhvr>
                                        <p:cTn id="48" dur="500"/>
                                        <p:tgtEl>
                                          <p:spTgt spid="206"/>
                                        </p:tgtEl>
                                      </p:cBhvr>
                                    </p:animEffect>
                                  </p:childTnLst>
                                </p:cTn>
                              </p:par>
                              <p:par>
                                <p:cTn id="49" presetID="22" presetClass="entr" presetSubtype="4" fill="hold" nodeType="withEffect">
                                  <p:stCondLst>
                                    <p:cond delay="0"/>
                                  </p:stCondLst>
                                  <p:childTnLst>
                                    <p:set>
                                      <p:cBhvr>
                                        <p:cTn id="50" dur="1" fill="hold">
                                          <p:stCondLst>
                                            <p:cond delay="0"/>
                                          </p:stCondLst>
                                        </p:cTn>
                                        <p:tgtEl>
                                          <p:spTgt spid="233"/>
                                        </p:tgtEl>
                                        <p:attrNameLst>
                                          <p:attrName>style.visibility</p:attrName>
                                        </p:attrNameLst>
                                      </p:cBhvr>
                                      <p:to>
                                        <p:strVal val="visible"/>
                                      </p:to>
                                    </p:set>
                                    <p:animEffect transition="in" filter="wipe(down)">
                                      <p:cBhvr>
                                        <p:cTn id="51" dur="500"/>
                                        <p:tgtEl>
                                          <p:spTgt spid="2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47"/>
                                        </p:tgtEl>
                                        <p:attrNameLst>
                                          <p:attrName>style.visibility</p:attrName>
                                        </p:attrNameLst>
                                      </p:cBhvr>
                                      <p:to>
                                        <p:strVal val="visible"/>
                                      </p:to>
                                    </p:set>
                                    <p:animEffect transition="in" filter="wipe(down)">
                                      <p:cBhvr>
                                        <p:cTn id="54" dur="500"/>
                                        <p:tgtEl>
                                          <p:spTgt spid="24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5"/>
                                        </p:tgtEl>
                                        <p:attrNameLst>
                                          <p:attrName>style.visibility</p:attrName>
                                        </p:attrNameLst>
                                      </p:cBhvr>
                                      <p:to>
                                        <p:strVal val="visible"/>
                                      </p:to>
                                    </p:set>
                                    <p:animEffect transition="in" filter="wipe(down)">
                                      <p:cBhvr>
                                        <p:cTn id="59" dur="500"/>
                                        <p:tgtEl>
                                          <p:spTgt spid="195"/>
                                        </p:tgtEl>
                                      </p:cBhvr>
                                    </p:animEffect>
                                  </p:childTnLst>
                                </p:cTn>
                              </p:par>
                              <p:par>
                                <p:cTn id="60" presetID="22" presetClass="entr" presetSubtype="4" fill="hold" nodeType="with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wipe(down)">
                                      <p:cBhvr>
                                        <p:cTn id="62" dur="500"/>
                                        <p:tgtEl>
                                          <p:spTgt spid="198"/>
                                        </p:tgtEl>
                                      </p:cBhvr>
                                    </p:animEffect>
                                  </p:childTnLst>
                                </p:cTn>
                              </p:par>
                              <p:par>
                                <p:cTn id="63" presetID="22" presetClass="entr" presetSubtype="4" fill="hold" nodeType="withEffect">
                                  <p:stCondLst>
                                    <p:cond delay="0"/>
                                  </p:stCondLst>
                                  <p:childTnLst>
                                    <p:set>
                                      <p:cBhvr>
                                        <p:cTn id="64" dur="1" fill="hold">
                                          <p:stCondLst>
                                            <p:cond delay="0"/>
                                          </p:stCondLst>
                                        </p:cTn>
                                        <p:tgtEl>
                                          <p:spTgt spid="201"/>
                                        </p:tgtEl>
                                        <p:attrNameLst>
                                          <p:attrName>style.visibility</p:attrName>
                                        </p:attrNameLst>
                                      </p:cBhvr>
                                      <p:to>
                                        <p:strVal val="visible"/>
                                      </p:to>
                                    </p:set>
                                    <p:animEffect transition="in" filter="wipe(down)">
                                      <p:cBhvr>
                                        <p:cTn id="65" dur="500"/>
                                        <p:tgtEl>
                                          <p:spTgt spid="20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4"/>
                                        </p:tgtEl>
                                        <p:attrNameLst>
                                          <p:attrName>style.visibility</p:attrName>
                                        </p:attrNameLst>
                                      </p:cBhvr>
                                      <p:to>
                                        <p:strVal val="visible"/>
                                      </p:to>
                                    </p:set>
                                    <p:animEffect transition="in" filter="wipe(down)">
                                      <p:cBhvr>
                                        <p:cTn id="68" dur="500"/>
                                        <p:tgtEl>
                                          <p:spTgt spid="204"/>
                                        </p:tgtEl>
                                      </p:cBhvr>
                                    </p:animEffect>
                                  </p:childTnLst>
                                </p:cTn>
                              </p:par>
                              <p:par>
                                <p:cTn id="69" presetID="22" presetClass="entr" presetSubtype="4" fill="hold" nodeType="withEffect">
                                  <p:stCondLst>
                                    <p:cond delay="0"/>
                                  </p:stCondLst>
                                  <p:childTnLst>
                                    <p:set>
                                      <p:cBhvr>
                                        <p:cTn id="70" dur="1" fill="hold">
                                          <p:stCondLst>
                                            <p:cond delay="0"/>
                                          </p:stCondLst>
                                        </p:cTn>
                                        <p:tgtEl>
                                          <p:spTgt spid="207"/>
                                        </p:tgtEl>
                                        <p:attrNameLst>
                                          <p:attrName>style.visibility</p:attrName>
                                        </p:attrNameLst>
                                      </p:cBhvr>
                                      <p:to>
                                        <p:strVal val="visible"/>
                                      </p:to>
                                    </p:set>
                                    <p:animEffect transition="in" filter="wipe(down)">
                                      <p:cBhvr>
                                        <p:cTn id="71" dur="500"/>
                                        <p:tgtEl>
                                          <p:spTgt spid="207"/>
                                        </p:tgtEl>
                                      </p:cBhvr>
                                    </p:animEffect>
                                  </p:childTnLst>
                                </p:cTn>
                              </p:par>
                              <p:par>
                                <p:cTn id="72" presetID="22" presetClass="entr" presetSubtype="4" fill="hold" nodeType="withEffect">
                                  <p:stCondLst>
                                    <p:cond delay="0"/>
                                  </p:stCondLst>
                                  <p:childTnLst>
                                    <p:set>
                                      <p:cBhvr>
                                        <p:cTn id="73" dur="1" fill="hold">
                                          <p:stCondLst>
                                            <p:cond delay="0"/>
                                          </p:stCondLst>
                                        </p:cTn>
                                        <p:tgtEl>
                                          <p:spTgt spid="220"/>
                                        </p:tgtEl>
                                        <p:attrNameLst>
                                          <p:attrName>style.visibility</p:attrName>
                                        </p:attrNameLst>
                                      </p:cBhvr>
                                      <p:to>
                                        <p:strVal val="visible"/>
                                      </p:to>
                                    </p:set>
                                    <p:animEffect transition="in" filter="wipe(down)">
                                      <p:cBhvr>
                                        <p:cTn id="74" dur="500"/>
                                        <p:tgtEl>
                                          <p:spTgt spid="22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49"/>
                                        </p:tgtEl>
                                        <p:attrNameLst>
                                          <p:attrName>style.visibility</p:attrName>
                                        </p:attrNameLst>
                                      </p:cBhvr>
                                      <p:to>
                                        <p:strVal val="visible"/>
                                      </p:to>
                                    </p:set>
                                    <p:animEffect transition="in" filter="wipe(down)">
                                      <p:cBhvr>
                                        <p:cTn id="77"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p:bldP spid="195" grpId="0"/>
      <p:bldP spid="202" grpId="0" animBg="1"/>
      <p:bldP spid="203" grpId="0" animBg="1"/>
      <p:bldP spid="204" grpId="0" animBg="1"/>
      <p:bldP spid="245" grpId="0"/>
      <p:bldP spid="247" grpId="0"/>
      <p:bldP spid="2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920583" y="722676"/>
            <a:ext cx="7869963"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3733" b="1" i="1" kern="0">
                <a:latin typeface="Times New Roman" panose="02020603050405020304" pitchFamily="18" charset="0"/>
                <a:cs typeface="Times New Roman" panose="02020603050405020304" pitchFamily="18" charset="0"/>
              </a:rPr>
              <a:t>4. Câu 4</a:t>
            </a:r>
          </a:p>
        </p:txBody>
      </p:sp>
      <p:cxnSp>
        <p:nvCxnSpPr>
          <p:cNvPr id="148" name="Google Shape;1540;p35">
            <a:extLst>
              <a:ext uri="{FF2B5EF4-FFF2-40B4-BE49-F238E27FC236}">
                <a16:creationId xmlns:a16="http://schemas.microsoft.com/office/drawing/2014/main" id="{70E1D74E-959E-6D8D-8DB5-42684C7FFEAF}"/>
              </a:ext>
            </a:extLst>
          </p:cNvPr>
          <p:cNvCxnSpPr>
            <a:stCxn id="154" idx="6"/>
            <a:endCxn id="159" idx="2"/>
          </p:cNvCxnSpPr>
          <p:nvPr/>
        </p:nvCxnSpPr>
        <p:spPr>
          <a:xfrm rot="10800000" flipH="1">
            <a:off x="3059346" y="2693743"/>
            <a:ext cx="5193600" cy="1570000"/>
          </a:xfrm>
          <a:prstGeom prst="straightConnector1">
            <a:avLst/>
          </a:prstGeom>
          <a:noFill/>
          <a:ln w="9525" cap="flat" cmpd="sng">
            <a:solidFill>
              <a:srgbClr val="666666"/>
            </a:solidFill>
            <a:prstDash val="solid"/>
            <a:round/>
            <a:headEnd type="none" w="med" len="med"/>
            <a:tailEnd type="none" w="med" len="med"/>
          </a:ln>
        </p:spPr>
      </p:cxnSp>
      <p:cxnSp>
        <p:nvCxnSpPr>
          <p:cNvPr id="149" name="Google Shape;1543;p35">
            <a:extLst>
              <a:ext uri="{FF2B5EF4-FFF2-40B4-BE49-F238E27FC236}">
                <a16:creationId xmlns:a16="http://schemas.microsoft.com/office/drawing/2014/main" id="{C3E79DAB-8B22-82CD-7F84-C4565CE633F4}"/>
              </a:ext>
            </a:extLst>
          </p:cNvPr>
          <p:cNvCxnSpPr>
            <a:stCxn id="154" idx="6"/>
            <a:endCxn id="164" idx="2"/>
          </p:cNvCxnSpPr>
          <p:nvPr/>
        </p:nvCxnSpPr>
        <p:spPr>
          <a:xfrm>
            <a:off x="3059346" y="4263743"/>
            <a:ext cx="5193600" cy="1420800"/>
          </a:xfrm>
          <a:prstGeom prst="straightConnector1">
            <a:avLst/>
          </a:prstGeom>
          <a:noFill/>
          <a:ln w="9525" cap="flat" cmpd="sng">
            <a:solidFill>
              <a:srgbClr val="666666"/>
            </a:solidFill>
            <a:prstDash val="solid"/>
            <a:round/>
            <a:headEnd type="none" w="med" len="med"/>
            <a:tailEnd type="none" w="med" len="med"/>
          </a:ln>
        </p:spPr>
      </p:cxnSp>
      <p:grpSp>
        <p:nvGrpSpPr>
          <p:cNvPr id="150" name="Google Shape;1545;p35">
            <a:extLst>
              <a:ext uri="{FF2B5EF4-FFF2-40B4-BE49-F238E27FC236}">
                <a16:creationId xmlns:a16="http://schemas.microsoft.com/office/drawing/2014/main" id="{4304B110-A845-7A64-3B3D-B44FD9559C8F}"/>
              </a:ext>
            </a:extLst>
          </p:cNvPr>
          <p:cNvGrpSpPr/>
          <p:nvPr/>
        </p:nvGrpSpPr>
        <p:grpSpPr>
          <a:xfrm>
            <a:off x="144380" y="3433010"/>
            <a:ext cx="3292751" cy="1842000"/>
            <a:chOff x="790575" y="2286000"/>
            <a:chExt cx="2469563" cy="1381500"/>
          </a:xfrm>
        </p:grpSpPr>
        <p:sp>
          <p:nvSpPr>
            <p:cNvPr id="151" name="Google Shape;1546;p35">
              <a:extLst>
                <a:ext uri="{FF2B5EF4-FFF2-40B4-BE49-F238E27FC236}">
                  <a16:creationId xmlns:a16="http://schemas.microsoft.com/office/drawing/2014/main" id="{4B9E9D1C-538A-63AF-B0D1-A18DF8FD5B77}"/>
                </a:ext>
              </a:extLst>
            </p:cNvPr>
            <p:cNvSpPr/>
            <p:nvPr/>
          </p:nvSpPr>
          <p:spPr>
            <a:xfrm>
              <a:off x="790575" y="2286000"/>
              <a:ext cx="2133600" cy="1381500"/>
            </a:xfrm>
            <a:prstGeom prst="roundRect">
              <a:avLst>
                <a:gd name="adj" fmla="val 16667"/>
              </a:avLst>
            </a:prstGeom>
            <a:solidFill>
              <a:srgbClr val="ED7341">
                <a:alpha val="1254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152" name="Google Shape;1547;p35">
              <a:extLst>
                <a:ext uri="{FF2B5EF4-FFF2-40B4-BE49-F238E27FC236}">
                  <a16:creationId xmlns:a16="http://schemas.microsoft.com/office/drawing/2014/main" id="{AAC62AE0-BE8B-1478-9286-6AE578C7A7F6}"/>
                </a:ext>
              </a:extLst>
            </p:cNvPr>
            <p:cNvGrpSpPr/>
            <p:nvPr/>
          </p:nvGrpSpPr>
          <p:grpSpPr>
            <a:xfrm>
              <a:off x="2602838" y="2580400"/>
              <a:ext cx="657300" cy="657300"/>
              <a:chOff x="2602838" y="2580400"/>
              <a:chExt cx="657300" cy="657300"/>
            </a:xfrm>
          </p:grpSpPr>
          <p:sp>
            <p:nvSpPr>
              <p:cNvPr id="153" name="Google Shape;1548;p35">
                <a:extLst>
                  <a:ext uri="{FF2B5EF4-FFF2-40B4-BE49-F238E27FC236}">
                    <a16:creationId xmlns:a16="http://schemas.microsoft.com/office/drawing/2014/main" id="{4E1F178C-8603-F7D3-2F5E-6D2C5952F8AB}"/>
                  </a:ext>
                </a:extLst>
              </p:cNvPr>
              <p:cNvSpPr/>
              <p:nvPr/>
            </p:nvSpPr>
            <p:spPr>
              <a:xfrm>
                <a:off x="2602838" y="2580400"/>
                <a:ext cx="657300" cy="657300"/>
              </a:xfrm>
              <a:prstGeom prst="ellipse">
                <a:avLst/>
              </a:pr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54" name="Google Shape;1541;p35">
                <a:extLst>
                  <a:ext uri="{FF2B5EF4-FFF2-40B4-BE49-F238E27FC236}">
                    <a16:creationId xmlns:a16="http://schemas.microsoft.com/office/drawing/2014/main" id="{4B532FCE-7B02-CFF8-8A51-6A5A7D2678B1}"/>
                  </a:ext>
                </a:extLst>
              </p:cNvPr>
              <p:cNvSpPr/>
              <p:nvPr/>
            </p:nvSpPr>
            <p:spPr>
              <a:xfrm>
                <a:off x="2886200" y="2863750"/>
                <a:ext cx="90600" cy="90600"/>
              </a:xfrm>
              <a:prstGeom prst="ellipse">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grpSp>
        <p:nvGrpSpPr>
          <p:cNvPr id="155" name="Google Shape;1549;p35">
            <a:extLst>
              <a:ext uri="{FF2B5EF4-FFF2-40B4-BE49-F238E27FC236}">
                <a16:creationId xmlns:a16="http://schemas.microsoft.com/office/drawing/2014/main" id="{64B05861-D3EE-C3D3-B646-D8CC86F11358}"/>
              </a:ext>
            </a:extLst>
          </p:cNvPr>
          <p:cNvGrpSpPr/>
          <p:nvPr/>
        </p:nvGrpSpPr>
        <p:grpSpPr>
          <a:xfrm>
            <a:off x="7875230" y="1853477"/>
            <a:ext cx="3241951" cy="1842000"/>
            <a:chOff x="5883863" y="1101350"/>
            <a:chExt cx="2431463" cy="1381500"/>
          </a:xfrm>
        </p:grpSpPr>
        <p:sp>
          <p:nvSpPr>
            <p:cNvPr id="156" name="Google Shape;1550;p35">
              <a:extLst>
                <a:ext uri="{FF2B5EF4-FFF2-40B4-BE49-F238E27FC236}">
                  <a16:creationId xmlns:a16="http://schemas.microsoft.com/office/drawing/2014/main" id="{4CC56845-8832-7CFD-6FC7-6CABC72DB256}"/>
                </a:ext>
              </a:extLst>
            </p:cNvPr>
            <p:cNvSpPr/>
            <p:nvPr/>
          </p:nvSpPr>
          <p:spPr>
            <a:xfrm>
              <a:off x="6181725" y="1101350"/>
              <a:ext cx="2133600" cy="1381500"/>
            </a:xfrm>
            <a:prstGeom prst="roundRect">
              <a:avLst>
                <a:gd name="adj" fmla="val 16667"/>
              </a:avLst>
            </a:prstGeom>
            <a:solidFill>
              <a:srgbClr val="5492C4">
                <a:alpha val="1254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157" name="Google Shape;1551;p35">
              <a:extLst>
                <a:ext uri="{FF2B5EF4-FFF2-40B4-BE49-F238E27FC236}">
                  <a16:creationId xmlns:a16="http://schemas.microsoft.com/office/drawing/2014/main" id="{4F4A668D-DAFD-3C35-04D6-E0D3D010F2B4}"/>
                </a:ext>
              </a:extLst>
            </p:cNvPr>
            <p:cNvGrpSpPr/>
            <p:nvPr/>
          </p:nvGrpSpPr>
          <p:grpSpPr>
            <a:xfrm>
              <a:off x="5883863" y="1402888"/>
              <a:ext cx="657300" cy="657300"/>
              <a:chOff x="5883863" y="1402888"/>
              <a:chExt cx="657300" cy="657300"/>
            </a:xfrm>
          </p:grpSpPr>
          <p:sp>
            <p:nvSpPr>
              <p:cNvPr id="158" name="Google Shape;1552;p35">
                <a:extLst>
                  <a:ext uri="{FF2B5EF4-FFF2-40B4-BE49-F238E27FC236}">
                    <a16:creationId xmlns:a16="http://schemas.microsoft.com/office/drawing/2014/main" id="{9C4161E9-EE01-195A-0662-B2FC96C536F6}"/>
                  </a:ext>
                </a:extLst>
              </p:cNvPr>
              <p:cNvSpPr/>
              <p:nvPr/>
            </p:nvSpPr>
            <p:spPr>
              <a:xfrm>
                <a:off x="5883863" y="1402888"/>
                <a:ext cx="657300" cy="657300"/>
              </a:xfrm>
              <a:prstGeom prst="ellipse">
                <a:avLst/>
              </a:pr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59" name="Google Shape;1542;p35">
                <a:extLst>
                  <a:ext uri="{FF2B5EF4-FFF2-40B4-BE49-F238E27FC236}">
                    <a16:creationId xmlns:a16="http://schemas.microsoft.com/office/drawing/2014/main" id="{ED35BB96-D0BC-AC55-439A-C82E9DA3E9F7}"/>
                  </a:ext>
                </a:extLst>
              </p:cNvPr>
              <p:cNvSpPr/>
              <p:nvPr/>
            </p:nvSpPr>
            <p:spPr>
              <a:xfrm>
                <a:off x="6167213" y="1686238"/>
                <a:ext cx="90600" cy="90600"/>
              </a:xfrm>
              <a:prstGeom prst="ellipse">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grpSp>
        <p:nvGrpSpPr>
          <p:cNvPr id="160" name="Google Shape;1553;p35">
            <a:extLst>
              <a:ext uri="{FF2B5EF4-FFF2-40B4-BE49-F238E27FC236}">
                <a16:creationId xmlns:a16="http://schemas.microsoft.com/office/drawing/2014/main" id="{4160368A-7396-8685-5954-89B33CE9A77B}"/>
              </a:ext>
            </a:extLst>
          </p:cNvPr>
          <p:cNvGrpSpPr/>
          <p:nvPr/>
        </p:nvGrpSpPr>
        <p:grpSpPr>
          <a:xfrm>
            <a:off x="7875231" y="4324143"/>
            <a:ext cx="3241950" cy="2686256"/>
            <a:chOff x="5883863" y="2954350"/>
            <a:chExt cx="2431462" cy="2014692"/>
          </a:xfrm>
        </p:grpSpPr>
        <p:sp>
          <p:nvSpPr>
            <p:cNvPr id="161" name="Google Shape;1554;p35">
              <a:extLst>
                <a:ext uri="{FF2B5EF4-FFF2-40B4-BE49-F238E27FC236}">
                  <a16:creationId xmlns:a16="http://schemas.microsoft.com/office/drawing/2014/main" id="{5557B207-1AFB-DB8A-7056-2501286294DF}"/>
                </a:ext>
              </a:extLst>
            </p:cNvPr>
            <p:cNvSpPr/>
            <p:nvPr/>
          </p:nvSpPr>
          <p:spPr>
            <a:xfrm>
              <a:off x="6181725" y="2954350"/>
              <a:ext cx="2133600" cy="2014692"/>
            </a:xfrm>
            <a:prstGeom prst="roundRect">
              <a:avLst>
                <a:gd name="adj" fmla="val 16667"/>
              </a:avLst>
            </a:prstGeom>
            <a:solidFill>
              <a:srgbClr val="F3D676">
                <a:alpha val="1254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162" name="Google Shape;1555;p35">
              <a:extLst>
                <a:ext uri="{FF2B5EF4-FFF2-40B4-BE49-F238E27FC236}">
                  <a16:creationId xmlns:a16="http://schemas.microsoft.com/office/drawing/2014/main" id="{7DD892FA-B053-3910-F5FF-B55545AFE99E}"/>
                </a:ext>
              </a:extLst>
            </p:cNvPr>
            <p:cNvGrpSpPr/>
            <p:nvPr/>
          </p:nvGrpSpPr>
          <p:grpSpPr>
            <a:xfrm>
              <a:off x="5883863" y="3645988"/>
              <a:ext cx="657300" cy="657300"/>
              <a:chOff x="5883863" y="3645988"/>
              <a:chExt cx="657300" cy="657300"/>
            </a:xfrm>
          </p:grpSpPr>
          <p:sp>
            <p:nvSpPr>
              <p:cNvPr id="163" name="Google Shape;1556;p35">
                <a:extLst>
                  <a:ext uri="{FF2B5EF4-FFF2-40B4-BE49-F238E27FC236}">
                    <a16:creationId xmlns:a16="http://schemas.microsoft.com/office/drawing/2014/main" id="{A6A3877F-7C37-9D6D-1B88-ABC22C8770B5}"/>
                  </a:ext>
                </a:extLst>
              </p:cNvPr>
              <p:cNvSpPr/>
              <p:nvPr/>
            </p:nvSpPr>
            <p:spPr>
              <a:xfrm>
                <a:off x="5883863" y="3645988"/>
                <a:ext cx="657300" cy="657300"/>
              </a:xfrm>
              <a:prstGeom prst="ellipse">
                <a:avLst/>
              </a:prstGeom>
              <a:solidFill>
                <a:srgbClr val="F3D67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4" name="Google Shape;1544;p35">
                <a:extLst>
                  <a:ext uri="{FF2B5EF4-FFF2-40B4-BE49-F238E27FC236}">
                    <a16:creationId xmlns:a16="http://schemas.microsoft.com/office/drawing/2014/main" id="{CAE9E047-C8CE-D060-4075-610155FF329F}"/>
                  </a:ext>
                </a:extLst>
              </p:cNvPr>
              <p:cNvSpPr/>
              <p:nvPr/>
            </p:nvSpPr>
            <p:spPr>
              <a:xfrm>
                <a:off x="6167213" y="3929338"/>
                <a:ext cx="90600" cy="90600"/>
              </a:xfrm>
              <a:prstGeom prst="ellipse">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grpSp>
        <p:nvGrpSpPr>
          <p:cNvPr id="165" name="Google Shape;1558;p35">
            <a:extLst>
              <a:ext uri="{FF2B5EF4-FFF2-40B4-BE49-F238E27FC236}">
                <a16:creationId xmlns:a16="http://schemas.microsoft.com/office/drawing/2014/main" id="{67BD9F71-037D-5BCC-A678-82B05C2A382F}"/>
              </a:ext>
            </a:extLst>
          </p:cNvPr>
          <p:cNvGrpSpPr/>
          <p:nvPr/>
        </p:nvGrpSpPr>
        <p:grpSpPr>
          <a:xfrm>
            <a:off x="4443143" y="1833034"/>
            <a:ext cx="2375293" cy="4861405"/>
            <a:chOff x="3629025" y="1195189"/>
            <a:chExt cx="1759303" cy="3600686"/>
          </a:xfrm>
        </p:grpSpPr>
        <p:sp>
          <p:nvSpPr>
            <p:cNvPr id="166" name="Google Shape;1559;p35">
              <a:extLst>
                <a:ext uri="{FF2B5EF4-FFF2-40B4-BE49-F238E27FC236}">
                  <a16:creationId xmlns:a16="http://schemas.microsoft.com/office/drawing/2014/main" id="{F644F397-6CF9-7F17-625F-23D5882E00D9}"/>
                </a:ext>
              </a:extLst>
            </p:cNvPr>
            <p:cNvSpPr/>
            <p:nvPr/>
          </p:nvSpPr>
          <p:spPr>
            <a:xfrm>
              <a:off x="3629025" y="4638675"/>
              <a:ext cx="1443000" cy="157200"/>
            </a:xfrm>
            <a:prstGeom prst="ellipse">
              <a:avLst/>
            </a:prstGeom>
            <a:solidFill>
              <a:srgbClr val="666666">
                <a:alpha val="12549"/>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167" name="Google Shape;1560;p35">
              <a:extLst>
                <a:ext uri="{FF2B5EF4-FFF2-40B4-BE49-F238E27FC236}">
                  <a16:creationId xmlns:a16="http://schemas.microsoft.com/office/drawing/2014/main" id="{9B077AFF-2F07-528A-DB7C-4C8BF2C02C17}"/>
                </a:ext>
              </a:extLst>
            </p:cNvPr>
            <p:cNvGrpSpPr/>
            <p:nvPr/>
          </p:nvGrpSpPr>
          <p:grpSpPr>
            <a:xfrm>
              <a:off x="3755670" y="1195189"/>
              <a:ext cx="1632658" cy="3536897"/>
              <a:chOff x="-2042480" y="1195014"/>
              <a:chExt cx="1632658" cy="3536897"/>
            </a:xfrm>
          </p:grpSpPr>
          <p:sp>
            <p:nvSpPr>
              <p:cNvPr id="168" name="Google Shape;1561;p35">
                <a:extLst>
                  <a:ext uri="{FF2B5EF4-FFF2-40B4-BE49-F238E27FC236}">
                    <a16:creationId xmlns:a16="http://schemas.microsoft.com/office/drawing/2014/main" id="{56EA1405-D799-4488-700B-038C904AF416}"/>
                  </a:ext>
                </a:extLst>
              </p:cNvPr>
              <p:cNvSpPr/>
              <p:nvPr/>
            </p:nvSpPr>
            <p:spPr>
              <a:xfrm>
                <a:off x="-1872600" y="1719855"/>
                <a:ext cx="1252508" cy="1304648"/>
              </a:xfrm>
              <a:custGeom>
                <a:avLst/>
                <a:gdLst/>
                <a:ahLst/>
                <a:cxnLst/>
                <a:rect l="l" t="t" r="r" b="b"/>
                <a:pathLst>
                  <a:path w="71849" h="74840" extrusionOk="0">
                    <a:moveTo>
                      <a:pt x="23599" y="0"/>
                    </a:moveTo>
                    <a:lnTo>
                      <a:pt x="22794" y="16"/>
                    </a:lnTo>
                    <a:lnTo>
                      <a:pt x="22005" y="33"/>
                    </a:lnTo>
                    <a:lnTo>
                      <a:pt x="21216" y="66"/>
                    </a:lnTo>
                    <a:lnTo>
                      <a:pt x="20427" y="115"/>
                    </a:lnTo>
                    <a:lnTo>
                      <a:pt x="19655" y="181"/>
                    </a:lnTo>
                    <a:lnTo>
                      <a:pt x="18899" y="247"/>
                    </a:lnTo>
                    <a:lnTo>
                      <a:pt x="18143" y="329"/>
                    </a:lnTo>
                    <a:lnTo>
                      <a:pt x="17387" y="427"/>
                    </a:lnTo>
                    <a:lnTo>
                      <a:pt x="16648" y="526"/>
                    </a:lnTo>
                    <a:lnTo>
                      <a:pt x="15925" y="657"/>
                    </a:lnTo>
                    <a:lnTo>
                      <a:pt x="15218" y="789"/>
                    </a:lnTo>
                    <a:lnTo>
                      <a:pt x="14511" y="937"/>
                    </a:lnTo>
                    <a:lnTo>
                      <a:pt x="13805" y="1101"/>
                    </a:lnTo>
                    <a:lnTo>
                      <a:pt x="13131" y="1282"/>
                    </a:lnTo>
                    <a:lnTo>
                      <a:pt x="12457" y="1479"/>
                    </a:lnTo>
                    <a:lnTo>
                      <a:pt x="11800" y="1693"/>
                    </a:lnTo>
                    <a:lnTo>
                      <a:pt x="11159" y="1906"/>
                    </a:lnTo>
                    <a:lnTo>
                      <a:pt x="10534" y="2153"/>
                    </a:lnTo>
                    <a:lnTo>
                      <a:pt x="9910" y="2399"/>
                    </a:lnTo>
                    <a:lnTo>
                      <a:pt x="9302" y="2679"/>
                    </a:lnTo>
                    <a:lnTo>
                      <a:pt x="8727" y="2958"/>
                    </a:lnTo>
                    <a:lnTo>
                      <a:pt x="8151" y="3270"/>
                    </a:lnTo>
                    <a:lnTo>
                      <a:pt x="7593" y="3583"/>
                    </a:lnTo>
                    <a:lnTo>
                      <a:pt x="7050" y="3928"/>
                    </a:lnTo>
                    <a:lnTo>
                      <a:pt x="6524" y="4289"/>
                    </a:lnTo>
                    <a:lnTo>
                      <a:pt x="6015" y="4651"/>
                    </a:lnTo>
                    <a:lnTo>
                      <a:pt x="5522" y="5045"/>
                    </a:lnTo>
                    <a:lnTo>
                      <a:pt x="5062" y="5456"/>
                    </a:lnTo>
                    <a:lnTo>
                      <a:pt x="4602" y="5883"/>
                    </a:lnTo>
                    <a:lnTo>
                      <a:pt x="4174" y="6343"/>
                    </a:lnTo>
                    <a:lnTo>
                      <a:pt x="3747" y="6804"/>
                    </a:lnTo>
                    <a:lnTo>
                      <a:pt x="3353" y="7297"/>
                    </a:lnTo>
                    <a:lnTo>
                      <a:pt x="2975" y="7790"/>
                    </a:lnTo>
                    <a:lnTo>
                      <a:pt x="2613" y="8315"/>
                    </a:lnTo>
                    <a:lnTo>
                      <a:pt x="2285" y="8874"/>
                    </a:lnTo>
                    <a:lnTo>
                      <a:pt x="1972" y="9433"/>
                    </a:lnTo>
                    <a:lnTo>
                      <a:pt x="1677" y="10025"/>
                    </a:lnTo>
                    <a:lnTo>
                      <a:pt x="1397" y="10633"/>
                    </a:lnTo>
                    <a:lnTo>
                      <a:pt x="1151" y="11257"/>
                    </a:lnTo>
                    <a:lnTo>
                      <a:pt x="937" y="11914"/>
                    </a:lnTo>
                    <a:lnTo>
                      <a:pt x="723" y="12588"/>
                    </a:lnTo>
                    <a:lnTo>
                      <a:pt x="543" y="13278"/>
                    </a:lnTo>
                    <a:lnTo>
                      <a:pt x="395" y="14002"/>
                    </a:lnTo>
                    <a:lnTo>
                      <a:pt x="263" y="14741"/>
                    </a:lnTo>
                    <a:lnTo>
                      <a:pt x="165" y="15513"/>
                    </a:lnTo>
                    <a:lnTo>
                      <a:pt x="82" y="16302"/>
                    </a:lnTo>
                    <a:lnTo>
                      <a:pt x="17" y="17108"/>
                    </a:lnTo>
                    <a:lnTo>
                      <a:pt x="0" y="17946"/>
                    </a:lnTo>
                    <a:lnTo>
                      <a:pt x="0" y="18800"/>
                    </a:lnTo>
                    <a:lnTo>
                      <a:pt x="17" y="19688"/>
                    </a:lnTo>
                    <a:lnTo>
                      <a:pt x="181" y="23221"/>
                    </a:lnTo>
                    <a:lnTo>
                      <a:pt x="362" y="26606"/>
                    </a:lnTo>
                    <a:lnTo>
                      <a:pt x="543" y="29893"/>
                    </a:lnTo>
                    <a:lnTo>
                      <a:pt x="740" y="33048"/>
                    </a:lnTo>
                    <a:lnTo>
                      <a:pt x="937" y="36072"/>
                    </a:lnTo>
                    <a:lnTo>
                      <a:pt x="1151" y="38981"/>
                    </a:lnTo>
                    <a:lnTo>
                      <a:pt x="1364" y="41774"/>
                    </a:lnTo>
                    <a:lnTo>
                      <a:pt x="1578" y="44453"/>
                    </a:lnTo>
                    <a:lnTo>
                      <a:pt x="1792" y="47000"/>
                    </a:lnTo>
                    <a:lnTo>
                      <a:pt x="2022" y="49433"/>
                    </a:lnTo>
                    <a:lnTo>
                      <a:pt x="2235" y="51750"/>
                    </a:lnTo>
                    <a:lnTo>
                      <a:pt x="2465" y="53952"/>
                    </a:lnTo>
                    <a:lnTo>
                      <a:pt x="2679" y="56039"/>
                    </a:lnTo>
                    <a:lnTo>
                      <a:pt x="2909" y="58011"/>
                    </a:lnTo>
                    <a:lnTo>
                      <a:pt x="3336" y="61610"/>
                    </a:lnTo>
                    <a:lnTo>
                      <a:pt x="3747" y="64765"/>
                    </a:lnTo>
                    <a:lnTo>
                      <a:pt x="4125" y="67477"/>
                    </a:lnTo>
                    <a:lnTo>
                      <a:pt x="4470" y="69761"/>
                    </a:lnTo>
                    <a:lnTo>
                      <a:pt x="4766" y="71602"/>
                    </a:lnTo>
                    <a:lnTo>
                      <a:pt x="5013" y="73031"/>
                    </a:lnTo>
                    <a:lnTo>
                      <a:pt x="5210" y="74034"/>
                    </a:lnTo>
                    <a:lnTo>
                      <a:pt x="5374" y="74839"/>
                    </a:lnTo>
                    <a:lnTo>
                      <a:pt x="71619" y="73114"/>
                    </a:lnTo>
                    <a:lnTo>
                      <a:pt x="71849" y="10698"/>
                    </a:lnTo>
                    <a:lnTo>
                      <a:pt x="71027" y="10386"/>
                    </a:lnTo>
                    <a:lnTo>
                      <a:pt x="70024" y="10008"/>
                    </a:lnTo>
                    <a:lnTo>
                      <a:pt x="68693" y="9515"/>
                    </a:lnTo>
                    <a:lnTo>
                      <a:pt x="67034" y="8924"/>
                    </a:lnTo>
                    <a:lnTo>
                      <a:pt x="65078" y="8250"/>
                    </a:lnTo>
                    <a:lnTo>
                      <a:pt x="62843" y="7510"/>
                    </a:lnTo>
                    <a:lnTo>
                      <a:pt x="60378" y="6721"/>
                    </a:lnTo>
                    <a:lnTo>
                      <a:pt x="59063" y="6327"/>
                    </a:lnTo>
                    <a:lnTo>
                      <a:pt x="57699" y="5916"/>
                    </a:lnTo>
                    <a:lnTo>
                      <a:pt x="56302" y="5489"/>
                    </a:lnTo>
                    <a:lnTo>
                      <a:pt x="54840" y="5078"/>
                    </a:lnTo>
                    <a:lnTo>
                      <a:pt x="53344" y="4667"/>
                    </a:lnTo>
                    <a:lnTo>
                      <a:pt x="51816" y="4256"/>
                    </a:lnTo>
                    <a:lnTo>
                      <a:pt x="50255" y="3862"/>
                    </a:lnTo>
                    <a:lnTo>
                      <a:pt x="48677" y="3468"/>
                    </a:lnTo>
                    <a:lnTo>
                      <a:pt x="47050" y="3073"/>
                    </a:lnTo>
                    <a:lnTo>
                      <a:pt x="45423" y="2695"/>
                    </a:lnTo>
                    <a:lnTo>
                      <a:pt x="43763" y="2350"/>
                    </a:lnTo>
                    <a:lnTo>
                      <a:pt x="42087" y="2005"/>
                    </a:lnTo>
                    <a:lnTo>
                      <a:pt x="40394" y="1676"/>
                    </a:lnTo>
                    <a:lnTo>
                      <a:pt x="38702" y="1380"/>
                    </a:lnTo>
                    <a:lnTo>
                      <a:pt x="36993" y="1101"/>
                    </a:lnTo>
                    <a:lnTo>
                      <a:pt x="35300" y="855"/>
                    </a:lnTo>
                    <a:lnTo>
                      <a:pt x="33591" y="624"/>
                    </a:lnTo>
                    <a:lnTo>
                      <a:pt x="31898" y="427"/>
                    </a:lnTo>
                    <a:lnTo>
                      <a:pt x="30206" y="279"/>
                    </a:lnTo>
                    <a:lnTo>
                      <a:pt x="28529" y="148"/>
                    </a:lnTo>
                    <a:lnTo>
                      <a:pt x="26869" y="66"/>
                    </a:lnTo>
                    <a:lnTo>
                      <a:pt x="26048" y="33"/>
                    </a:lnTo>
                    <a:lnTo>
                      <a:pt x="25226" y="16"/>
                    </a:lnTo>
                    <a:lnTo>
                      <a:pt x="24404" y="0"/>
                    </a:lnTo>
                    <a:close/>
                  </a:path>
                </a:pathLst>
              </a:custGeom>
              <a:solidFill>
                <a:srgbClr val="DC693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9" name="Google Shape;1562;p35">
                <a:extLst>
                  <a:ext uri="{FF2B5EF4-FFF2-40B4-BE49-F238E27FC236}">
                    <a16:creationId xmlns:a16="http://schemas.microsoft.com/office/drawing/2014/main" id="{DAAED6A8-58D6-58B1-5CD7-65E40562A7DA}"/>
                  </a:ext>
                </a:extLst>
              </p:cNvPr>
              <p:cNvSpPr/>
              <p:nvPr/>
            </p:nvSpPr>
            <p:spPr>
              <a:xfrm>
                <a:off x="-1872600" y="1719855"/>
                <a:ext cx="1252508" cy="1304648"/>
              </a:xfrm>
              <a:custGeom>
                <a:avLst/>
                <a:gdLst/>
                <a:ahLst/>
                <a:cxnLst/>
                <a:rect l="l" t="t" r="r" b="b"/>
                <a:pathLst>
                  <a:path w="71849" h="74840" fill="none" extrusionOk="0">
                    <a:moveTo>
                      <a:pt x="71619" y="73114"/>
                    </a:moveTo>
                    <a:lnTo>
                      <a:pt x="5374" y="74839"/>
                    </a:lnTo>
                    <a:lnTo>
                      <a:pt x="5374" y="74839"/>
                    </a:lnTo>
                    <a:lnTo>
                      <a:pt x="5210" y="74034"/>
                    </a:lnTo>
                    <a:lnTo>
                      <a:pt x="5013" y="73031"/>
                    </a:lnTo>
                    <a:lnTo>
                      <a:pt x="4766" y="71602"/>
                    </a:lnTo>
                    <a:lnTo>
                      <a:pt x="4470" y="69761"/>
                    </a:lnTo>
                    <a:lnTo>
                      <a:pt x="4125" y="67477"/>
                    </a:lnTo>
                    <a:lnTo>
                      <a:pt x="3747" y="64765"/>
                    </a:lnTo>
                    <a:lnTo>
                      <a:pt x="3336" y="61610"/>
                    </a:lnTo>
                    <a:lnTo>
                      <a:pt x="2909" y="58011"/>
                    </a:lnTo>
                    <a:lnTo>
                      <a:pt x="2679" y="56039"/>
                    </a:lnTo>
                    <a:lnTo>
                      <a:pt x="2465" y="53952"/>
                    </a:lnTo>
                    <a:lnTo>
                      <a:pt x="2235" y="51750"/>
                    </a:lnTo>
                    <a:lnTo>
                      <a:pt x="2022" y="49433"/>
                    </a:lnTo>
                    <a:lnTo>
                      <a:pt x="1792" y="47000"/>
                    </a:lnTo>
                    <a:lnTo>
                      <a:pt x="1578" y="44453"/>
                    </a:lnTo>
                    <a:lnTo>
                      <a:pt x="1364" y="41774"/>
                    </a:lnTo>
                    <a:lnTo>
                      <a:pt x="1151" y="38981"/>
                    </a:lnTo>
                    <a:lnTo>
                      <a:pt x="937" y="36072"/>
                    </a:lnTo>
                    <a:lnTo>
                      <a:pt x="740" y="33048"/>
                    </a:lnTo>
                    <a:lnTo>
                      <a:pt x="543" y="29893"/>
                    </a:lnTo>
                    <a:lnTo>
                      <a:pt x="362" y="26606"/>
                    </a:lnTo>
                    <a:lnTo>
                      <a:pt x="181" y="23221"/>
                    </a:lnTo>
                    <a:lnTo>
                      <a:pt x="17" y="19688"/>
                    </a:lnTo>
                    <a:lnTo>
                      <a:pt x="17" y="19688"/>
                    </a:lnTo>
                    <a:lnTo>
                      <a:pt x="0" y="18800"/>
                    </a:lnTo>
                    <a:lnTo>
                      <a:pt x="0" y="17946"/>
                    </a:lnTo>
                    <a:lnTo>
                      <a:pt x="17" y="17108"/>
                    </a:lnTo>
                    <a:lnTo>
                      <a:pt x="82" y="16302"/>
                    </a:lnTo>
                    <a:lnTo>
                      <a:pt x="165" y="15513"/>
                    </a:lnTo>
                    <a:lnTo>
                      <a:pt x="263" y="14741"/>
                    </a:lnTo>
                    <a:lnTo>
                      <a:pt x="395" y="14002"/>
                    </a:lnTo>
                    <a:lnTo>
                      <a:pt x="543" y="13278"/>
                    </a:lnTo>
                    <a:lnTo>
                      <a:pt x="723" y="12588"/>
                    </a:lnTo>
                    <a:lnTo>
                      <a:pt x="937" y="11914"/>
                    </a:lnTo>
                    <a:lnTo>
                      <a:pt x="1151" y="11257"/>
                    </a:lnTo>
                    <a:lnTo>
                      <a:pt x="1397" y="10633"/>
                    </a:lnTo>
                    <a:lnTo>
                      <a:pt x="1677" y="10025"/>
                    </a:lnTo>
                    <a:lnTo>
                      <a:pt x="1972" y="9433"/>
                    </a:lnTo>
                    <a:lnTo>
                      <a:pt x="2285" y="8874"/>
                    </a:lnTo>
                    <a:lnTo>
                      <a:pt x="2613" y="8315"/>
                    </a:lnTo>
                    <a:lnTo>
                      <a:pt x="2975" y="7790"/>
                    </a:lnTo>
                    <a:lnTo>
                      <a:pt x="3353" y="7297"/>
                    </a:lnTo>
                    <a:lnTo>
                      <a:pt x="3747" y="6804"/>
                    </a:lnTo>
                    <a:lnTo>
                      <a:pt x="4174" y="6343"/>
                    </a:lnTo>
                    <a:lnTo>
                      <a:pt x="4602" y="5883"/>
                    </a:lnTo>
                    <a:lnTo>
                      <a:pt x="5062" y="5456"/>
                    </a:lnTo>
                    <a:lnTo>
                      <a:pt x="5522" y="5045"/>
                    </a:lnTo>
                    <a:lnTo>
                      <a:pt x="6015" y="4651"/>
                    </a:lnTo>
                    <a:lnTo>
                      <a:pt x="6524" y="4289"/>
                    </a:lnTo>
                    <a:lnTo>
                      <a:pt x="7050" y="3928"/>
                    </a:lnTo>
                    <a:lnTo>
                      <a:pt x="7593" y="3583"/>
                    </a:lnTo>
                    <a:lnTo>
                      <a:pt x="8151" y="3270"/>
                    </a:lnTo>
                    <a:lnTo>
                      <a:pt x="8727" y="2958"/>
                    </a:lnTo>
                    <a:lnTo>
                      <a:pt x="9302" y="2679"/>
                    </a:lnTo>
                    <a:lnTo>
                      <a:pt x="9910" y="2399"/>
                    </a:lnTo>
                    <a:lnTo>
                      <a:pt x="10534" y="2153"/>
                    </a:lnTo>
                    <a:lnTo>
                      <a:pt x="11159" y="1906"/>
                    </a:lnTo>
                    <a:lnTo>
                      <a:pt x="11800" y="1693"/>
                    </a:lnTo>
                    <a:lnTo>
                      <a:pt x="12457" y="1479"/>
                    </a:lnTo>
                    <a:lnTo>
                      <a:pt x="13131" y="1282"/>
                    </a:lnTo>
                    <a:lnTo>
                      <a:pt x="13805" y="1101"/>
                    </a:lnTo>
                    <a:lnTo>
                      <a:pt x="14511" y="937"/>
                    </a:lnTo>
                    <a:lnTo>
                      <a:pt x="15218" y="789"/>
                    </a:lnTo>
                    <a:lnTo>
                      <a:pt x="15925" y="657"/>
                    </a:lnTo>
                    <a:lnTo>
                      <a:pt x="16648" y="526"/>
                    </a:lnTo>
                    <a:lnTo>
                      <a:pt x="17387" y="427"/>
                    </a:lnTo>
                    <a:lnTo>
                      <a:pt x="18143" y="329"/>
                    </a:lnTo>
                    <a:lnTo>
                      <a:pt x="18899" y="247"/>
                    </a:lnTo>
                    <a:lnTo>
                      <a:pt x="19655" y="181"/>
                    </a:lnTo>
                    <a:lnTo>
                      <a:pt x="20427" y="115"/>
                    </a:lnTo>
                    <a:lnTo>
                      <a:pt x="21216" y="66"/>
                    </a:lnTo>
                    <a:lnTo>
                      <a:pt x="22005" y="33"/>
                    </a:lnTo>
                    <a:lnTo>
                      <a:pt x="22794" y="16"/>
                    </a:lnTo>
                    <a:lnTo>
                      <a:pt x="23599" y="0"/>
                    </a:lnTo>
                    <a:lnTo>
                      <a:pt x="24404" y="0"/>
                    </a:lnTo>
                    <a:lnTo>
                      <a:pt x="25226" y="16"/>
                    </a:lnTo>
                    <a:lnTo>
                      <a:pt x="26048" y="33"/>
                    </a:lnTo>
                    <a:lnTo>
                      <a:pt x="26869" y="66"/>
                    </a:lnTo>
                    <a:lnTo>
                      <a:pt x="28529" y="148"/>
                    </a:lnTo>
                    <a:lnTo>
                      <a:pt x="30206" y="279"/>
                    </a:lnTo>
                    <a:lnTo>
                      <a:pt x="31898" y="427"/>
                    </a:lnTo>
                    <a:lnTo>
                      <a:pt x="33591" y="624"/>
                    </a:lnTo>
                    <a:lnTo>
                      <a:pt x="35300" y="855"/>
                    </a:lnTo>
                    <a:lnTo>
                      <a:pt x="36993" y="1101"/>
                    </a:lnTo>
                    <a:lnTo>
                      <a:pt x="38702" y="1380"/>
                    </a:lnTo>
                    <a:lnTo>
                      <a:pt x="40394" y="1676"/>
                    </a:lnTo>
                    <a:lnTo>
                      <a:pt x="42087" y="2005"/>
                    </a:lnTo>
                    <a:lnTo>
                      <a:pt x="43763" y="2350"/>
                    </a:lnTo>
                    <a:lnTo>
                      <a:pt x="45423" y="2695"/>
                    </a:lnTo>
                    <a:lnTo>
                      <a:pt x="47050" y="3073"/>
                    </a:lnTo>
                    <a:lnTo>
                      <a:pt x="48677" y="3468"/>
                    </a:lnTo>
                    <a:lnTo>
                      <a:pt x="50255" y="3862"/>
                    </a:lnTo>
                    <a:lnTo>
                      <a:pt x="51816" y="4256"/>
                    </a:lnTo>
                    <a:lnTo>
                      <a:pt x="53344" y="4667"/>
                    </a:lnTo>
                    <a:lnTo>
                      <a:pt x="54840" y="5078"/>
                    </a:lnTo>
                    <a:lnTo>
                      <a:pt x="56302" y="5489"/>
                    </a:lnTo>
                    <a:lnTo>
                      <a:pt x="57699" y="5916"/>
                    </a:lnTo>
                    <a:lnTo>
                      <a:pt x="59063" y="6327"/>
                    </a:lnTo>
                    <a:lnTo>
                      <a:pt x="60378" y="6721"/>
                    </a:lnTo>
                    <a:lnTo>
                      <a:pt x="62843" y="7510"/>
                    </a:lnTo>
                    <a:lnTo>
                      <a:pt x="65078" y="8250"/>
                    </a:lnTo>
                    <a:lnTo>
                      <a:pt x="67034" y="8924"/>
                    </a:lnTo>
                    <a:lnTo>
                      <a:pt x="68693" y="9515"/>
                    </a:lnTo>
                    <a:lnTo>
                      <a:pt x="70024" y="10008"/>
                    </a:lnTo>
                    <a:lnTo>
                      <a:pt x="71027" y="10386"/>
                    </a:lnTo>
                    <a:lnTo>
                      <a:pt x="71849" y="10698"/>
                    </a:lnTo>
                    <a:lnTo>
                      <a:pt x="71619" y="73114"/>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0" name="Google Shape;1563;p35">
                <a:extLst>
                  <a:ext uri="{FF2B5EF4-FFF2-40B4-BE49-F238E27FC236}">
                    <a16:creationId xmlns:a16="http://schemas.microsoft.com/office/drawing/2014/main" id="{A66A6F5F-3D12-F7A5-B1D9-4A891D1415DB}"/>
                  </a:ext>
                </a:extLst>
              </p:cNvPr>
              <p:cNvSpPr/>
              <p:nvPr/>
            </p:nvSpPr>
            <p:spPr>
              <a:xfrm>
                <a:off x="-1735093" y="2608511"/>
                <a:ext cx="364705" cy="705615"/>
              </a:xfrm>
              <a:custGeom>
                <a:avLst/>
                <a:gdLst/>
                <a:ahLst/>
                <a:cxnLst/>
                <a:rect l="l" t="t" r="r" b="b"/>
                <a:pathLst>
                  <a:path w="20921" h="40477" extrusionOk="0">
                    <a:moveTo>
                      <a:pt x="19984" y="0"/>
                    </a:moveTo>
                    <a:lnTo>
                      <a:pt x="19113" y="937"/>
                    </a:lnTo>
                    <a:lnTo>
                      <a:pt x="16829" y="3435"/>
                    </a:lnTo>
                    <a:lnTo>
                      <a:pt x="15300" y="5128"/>
                    </a:lnTo>
                    <a:lnTo>
                      <a:pt x="13591" y="7034"/>
                    </a:lnTo>
                    <a:lnTo>
                      <a:pt x="11783" y="9121"/>
                    </a:lnTo>
                    <a:lnTo>
                      <a:pt x="9910" y="11307"/>
                    </a:lnTo>
                    <a:lnTo>
                      <a:pt x="8973" y="12408"/>
                    </a:lnTo>
                    <a:lnTo>
                      <a:pt x="8037" y="13525"/>
                    </a:lnTo>
                    <a:lnTo>
                      <a:pt x="7116" y="14643"/>
                    </a:lnTo>
                    <a:lnTo>
                      <a:pt x="6229" y="15760"/>
                    </a:lnTo>
                    <a:lnTo>
                      <a:pt x="5358" y="16845"/>
                    </a:lnTo>
                    <a:lnTo>
                      <a:pt x="4536" y="17913"/>
                    </a:lnTo>
                    <a:lnTo>
                      <a:pt x="3764" y="18948"/>
                    </a:lnTo>
                    <a:lnTo>
                      <a:pt x="3024" y="19951"/>
                    </a:lnTo>
                    <a:lnTo>
                      <a:pt x="2367" y="20904"/>
                    </a:lnTo>
                    <a:lnTo>
                      <a:pt x="1759" y="21808"/>
                    </a:lnTo>
                    <a:lnTo>
                      <a:pt x="1233" y="22662"/>
                    </a:lnTo>
                    <a:lnTo>
                      <a:pt x="1003" y="23057"/>
                    </a:lnTo>
                    <a:lnTo>
                      <a:pt x="789" y="23435"/>
                    </a:lnTo>
                    <a:lnTo>
                      <a:pt x="609" y="23796"/>
                    </a:lnTo>
                    <a:lnTo>
                      <a:pt x="444" y="24141"/>
                    </a:lnTo>
                    <a:lnTo>
                      <a:pt x="296" y="24470"/>
                    </a:lnTo>
                    <a:lnTo>
                      <a:pt x="181" y="24782"/>
                    </a:lnTo>
                    <a:lnTo>
                      <a:pt x="99" y="25062"/>
                    </a:lnTo>
                    <a:lnTo>
                      <a:pt x="33" y="25308"/>
                    </a:lnTo>
                    <a:lnTo>
                      <a:pt x="0" y="25555"/>
                    </a:lnTo>
                    <a:lnTo>
                      <a:pt x="0" y="25768"/>
                    </a:lnTo>
                    <a:lnTo>
                      <a:pt x="17" y="25966"/>
                    </a:lnTo>
                    <a:lnTo>
                      <a:pt x="50" y="26179"/>
                    </a:lnTo>
                    <a:lnTo>
                      <a:pt x="116" y="26393"/>
                    </a:lnTo>
                    <a:lnTo>
                      <a:pt x="181" y="26623"/>
                    </a:lnTo>
                    <a:lnTo>
                      <a:pt x="280" y="26853"/>
                    </a:lnTo>
                    <a:lnTo>
                      <a:pt x="395" y="27100"/>
                    </a:lnTo>
                    <a:lnTo>
                      <a:pt x="510" y="27346"/>
                    </a:lnTo>
                    <a:lnTo>
                      <a:pt x="658" y="27609"/>
                    </a:lnTo>
                    <a:lnTo>
                      <a:pt x="970" y="28135"/>
                    </a:lnTo>
                    <a:lnTo>
                      <a:pt x="1348" y="28694"/>
                    </a:lnTo>
                    <a:lnTo>
                      <a:pt x="1775" y="29252"/>
                    </a:lnTo>
                    <a:lnTo>
                      <a:pt x="2252" y="29844"/>
                    </a:lnTo>
                    <a:lnTo>
                      <a:pt x="2745" y="30436"/>
                    </a:lnTo>
                    <a:lnTo>
                      <a:pt x="3287" y="31044"/>
                    </a:lnTo>
                    <a:lnTo>
                      <a:pt x="3862" y="31652"/>
                    </a:lnTo>
                    <a:lnTo>
                      <a:pt x="4454" y="32276"/>
                    </a:lnTo>
                    <a:lnTo>
                      <a:pt x="5079" y="32884"/>
                    </a:lnTo>
                    <a:lnTo>
                      <a:pt x="5703" y="33492"/>
                    </a:lnTo>
                    <a:lnTo>
                      <a:pt x="6344" y="34100"/>
                    </a:lnTo>
                    <a:lnTo>
                      <a:pt x="6985" y="34708"/>
                    </a:lnTo>
                    <a:lnTo>
                      <a:pt x="8250" y="35859"/>
                    </a:lnTo>
                    <a:lnTo>
                      <a:pt x="9483" y="36927"/>
                    </a:lnTo>
                    <a:lnTo>
                      <a:pt x="10650" y="37913"/>
                    </a:lnTo>
                    <a:lnTo>
                      <a:pt x="11668" y="38767"/>
                    </a:lnTo>
                    <a:lnTo>
                      <a:pt x="12539" y="39474"/>
                    </a:lnTo>
                    <a:lnTo>
                      <a:pt x="13213" y="40016"/>
                    </a:lnTo>
                    <a:lnTo>
                      <a:pt x="13805" y="40477"/>
                    </a:lnTo>
                    <a:lnTo>
                      <a:pt x="16862" y="32917"/>
                    </a:lnTo>
                    <a:lnTo>
                      <a:pt x="16056" y="31947"/>
                    </a:lnTo>
                    <a:lnTo>
                      <a:pt x="15251" y="30929"/>
                    </a:lnTo>
                    <a:lnTo>
                      <a:pt x="14331" y="29729"/>
                    </a:lnTo>
                    <a:lnTo>
                      <a:pt x="13854" y="29121"/>
                    </a:lnTo>
                    <a:lnTo>
                      <a:pt x="13410" y="28496"/>
                    </a:lnTo>
                    <a:lnTo>
                      <a:pt x="13000" y="27921"/>
                    </a:lnTo>
                    <a:lnTo>
                      <a:pt x="12622" y="27362"/>
                    </a:lnTo>
                    <a:lnTo>
                      <a:pt x="12326" y="26886"/>
                    </a:lnTo>
                    <a:lnTo>
                      <a:pt x="12112" y="26475"/>
                    </a:lnTo>
                    <a:lnTo>
                      <a:pt x="12030" y="26294"/>
                    </a:lnTo>
                    <a:lnTo>
                      <a:pt x="11981" y="26146"/>
                    </a:lnTo>
                    <a:lnTo>
                      <a:pt x="11948" y="26031"/>
                    </a:lnTo>
                    <a:lnTo>
                      <a:pt x="11964" y="25933"/>
                    </a:lnTo>
                    <a:lnTo>
                      <a:pt x="12014" y="25834"/>
                    </a:lnTo>
                    <a:lnTo>
                      <a:pt x="12096" y="25670"/>
                    </a:lnTo>
                    <a:lnTo>
                      <a:pt x="12408" y="25210"/>
                    </a:lnTo>
                    <a:lnTo>
                      <a:pt x="12868" y="24585"/>
                    </a:lnTo>
                    <a:lnTo>
                      <a:pt x="13443" y="23829"/>
                    </a:lnTo>
                    <a:lnTo>
                      <a:pt x="14857" y="21989"/>
                    </a:lnTo>
                    <a:lnTo>
                      <a:pt x="16467" y="19967"/>
                    </a:lnTo>
                    <a:lnTo>
                      <a:pt x="18078" y="17979"/>
                    </a:lnTo>
                    <a:lnTo>
                      <a:pt x="19458" y="16270"/>
                    </a:lnTo>
                    <a:lnTo>
                      <a:pt x="20806" y="14610"/>
                    </a:lnTo>
                    <a:lnTo>
                      <a:pt x="20838" y="14051"/>
                    </a:lnTo>
                    <a:lnTo>
                      <a:pt x="20871" y="12572"/>
                    </a:lnTo>
                    <a:lnTo>
                      <a:pt x="20904" y="10436"/>
                    </a:lnTo>
                    <a:lnTo>
                      <a:pt x="20921" y="9203"/>
                    </a:lnTo>
                    <a:lnTo>
                      <a:pt x="20904" y="7938"/>
                    </a:lnTo>
                    <a:lnTo>
                      <a:pt x="20888" y="6640"/>
                    </a:lnTo>
                    <a:lnTo>
                      <a:pt x="20838" y="5358"/>
                    </a:lnTo>
                    <a:lnTo>
                      <a:pt x="20773" y="4125"/>
                    </a:lnTo>
                    <a:lnTo>
                      <a:pt x="20691" y="2991"/>
                    </a:lnTo>
                    <a:lnTo>
                      <a:pt x="20625" y="2465"/>
                    </a:lnTo>
                    <a:lnTo>
                      <a:pt x="20559" y="1972"/>
                    </a:lnTo>
                    <a:lnTo>
                      <a:pt x="20493" y="1512"/>
                    </a:lnTo>
                    <a:lnTo>
                      <a:pt x="20411" y="1101"/>
                    </a:lnTo>
                    <a:lnTo>
                      <a:pt x="20313" y="756"/>
                    </a:lnTo>
                    <a:lnTo>
                      <a:pt x="20214" y="444"/>
                    </a:lnTo>
                    <a:lnTo>
                      <a:pt x="20099" y="198"/>
                    </a:lnTo>
                    <a:lnTo>
                      <a:pt x="20033" y="99"/>
                    </a:lnTo>
                    <a:lnTo>
                      <a:pt x="19984" y="0"/>
                    </a:lnTo>
                    <a:close/>
                  </a:path>
                </a:pathLst>
              </a:custGeom>
              <a:solidFill>
                <a:srgbClr val="FE8E6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1" name="Google Shape;1564;p35">
                <a:extLst>
                  <a:ext uri="{FF2B5EF4-FFF2-40B4-BE49-F238E27FC236}">
                    <a16:creationId xmlns:a16="http://schemas.microsoft.com/office/drawing/2014/main" id="{DCB3BD6A-47D9-583F-BE2C-56007CF251DC}"/>
                  </a:ext>
                </a:extLst>
              </p:cNvPr>
              <p:cNvSpPr/>
              <p:nvPr/>
            </p:nvSpPr>
            <p:spPr>
              <a:xfrm>
                <a:off x="-1613919" y="2601068"/>
                <a:ext cx="293668" cy="400791"/>
              </a:xfrm>
              <a:custGeom>
                <a:avLst/>
                <a:gdLst/>
                <a:ahLst/>
                <a:cxnLst/>
                <a:rect l="l" t="t" r="r" b="b"/>
                <a:pathLst>
                  <a:path w="16846" h="22991" extrusionOk="0">
                    <a:moveTo>
                      <a:pt x="13920" y="0"/>
                    </a:moveTo>
                    <a:lnTo>
                      <a:pt x="13805" y="17"/>
                    </a:lnTo>
                    <a:lnTo>
                      <a:pt x="13542" y="82"/>
                    </a:lnTo>
                    <a:lnTo>
                      <a:pt x="13247" y="197"/>
                    </a:lnTo>
                    <a:lnTo>
                      <a:pt x="12934" y="345"/>
                    </a:lnTo>
                    <a:lnTo>
                      <a:pt x="12573" y="526"/>
                    </a:lnTo>
                    <a:lnTo>
                      <a:pt x="12195" y="756"/>
                    </a:lnTo>
                    <a:lnTo>
                      <a:pt x="11800" y="1019"/>
                    </a:lnTo>
                    <a:lnTo>
                      <a:pt x="11373" y="1298"/>
                    </a:lnTo>
                    <a:lnTo>
                      <a:pt x="10929" y="1627"/>
                    </a:lnTo>
                    <a:lnTo>
                      <a:pt x="10486" y="1972"/>
                    </a:lnTo>
                    <a:lnTo>
                      <a:pt x="9516" y="2728"/>
                    </a:lnTo>
                    <a:lnTo>
                      <a:pt x="8514" y="3583"/>
                    </a:lnTo>
                    <a:lnTo>
                      <a:pt x="7462" y="4486"/>
                    </a:lnTo>
                    <a:lnTo>
                      <a:pt x="6410" y="5456"/>
                    </a:lnTo>
                    <a:lnTo>
                      <a:pt x="5358" y="6442"/>
                    </a:lnTo>
                    <a:lnTo>
                      <a:pt x="4323" y="7461"/>
                    </a:lnTo>
                    <a:lnTo>
                      <a:pt x="3337" y="8447"/>
                    </a:lnTo>
                    <a:lnTo>
                      <a:pt x="2384" y="9433"/>
                    </a:lnTo>
                    <a:lnTo>
                      <a:pt x="1496" y="10370"/>
                    </a:lnTo>
                    <a:lnTo>
                      <a:pt x="691" y="11257"/>
                    </a:lnTo>
                    <a:lnTo>
                      <a:pt x="1" y="12062"/>
                    </a:lnTo>
                    <a:lnTo>
                      <a:pt x="9927" y="22991"/>
                    </a:lnTo>
                    <a:lnTo>
                      <a:pt x="10765" y="22169"/>
                    </a:lnTo>
                    <a:lnTo>
                      <a:pt x="11669" y="21265"/>
                    </a:lnTo>
                    <a:lnTo>
                      <a:pt x="12737" y="20148"/>
                    </a:lnTo>
                    <a:lnTo>
                      <a:pt x="13296" y="19556"/>
                    </a:lnTo>
                    <a:lnTo>
                      <a:pt x="13855" y="18932"/>
                    </a:lnTo>
                    <a:lnTo>
                      <a:pt x="14397" y="18324"/>
                    </a:lnTo>
                    <a:lnTo>
                      <a:pt x="14906" y="17699"/>
                    </a:lnTo>
                    <a:lnTo>
                      <a:pt x="15383" y="17108"/>
                    </a:lnTo>
                    <a:lnTo>
                      <a:pt x="15810" y="16549"/>
                    </a:lnTo>
                    <a:lnTo>
                      <a:pt x="16155" y="16023"/>
                    </a:lnTo>
                    <a:lnTo>
                      <a:pt x="16303" y="15793"/>
                    </a:lnTo>
                    <a:lnTo>
                      <a:pt x="16418" y="15563"/>
                    </a:lnTo>
                    <a:lnTo>
                      <a:pt x="16517" y="15316"/>
                    </a:lnTo>
                    <a:lnTo>
                      <a:pt x="16615" y="15004"/>
                    </a:lnTo>
                    <a:lnTo>
                      <a:pt x="16681" y="14643"/>
                    </a:lnTo>
                    <a:lnTo>
                      <a:pt x="16747" y="14232"/>
                    </a:lnTo>
                    <a:lnTo>
                      <a:pt x="16796" y="13772"/>
                    </a:lnTo>
                    <a:lnTo>
                      <a:pt x="16829" y="13262"/>
                    </a:lnTo>
                    <a:lnTo>
                      <a:pt x="16846" y="12720"/>
                    </a:lnTo>
                    <a:lnTo>
                      <a:pt x="16846" y="12161"/>
                    </a:lnTo>
                    <a:lnTo>
                      <a:pt x="16846" y="11553"/>
                    </a:lnTo>
                    <a:lnTo>
                      <a:pt x="16829" y="10929"/>
                    </a:lnTo>
                    <a:lnTo>
                      <a:pt x="16813" y="10288"/>
                    </a:lnTo>
                    <a:lnTo>
                      <a:pt x="16763" y="9614"/>
                    </a:lnTo>
                    <a:lnTo>
                      <a:pt x="16714" y="8956"/>
                    </a:lnTo>
                    <a:lnTo>
                      <a:pt x="16665" y="8266"/>
                    </a:lnTo>
                    <a:lnTo>
                      <a:pt x="16583" y="7592"/>
                    </a:lnTo>
                    <a:lnTo>
                      <a:pt x="16500" y="6919"/>
                    </a:lnTo>
                    <a:lnTo>
                      <a:pt x="16418" y="6245"/>
                    </a:lnTo>
                    <a:lnTo>
                      <a:pt x="16320" y="5588"/>
                    </a:lnTo>
                    <a:lnTo>
                      <a:pt x="16205" y="4947"/>
                    </a:lnTo>
                    <a:lnTo>
                      <a:pt x="16090" y="4322"/>
                    </a:lnTo>
                    <a:lnTo>
                      <a:pt x="15958" y="3714"/>
                    </a:lnTo>
                    <a:lnTo>
                      <a:pt x="15810" y="3155"/>
                    </a:lnTo>
                    <a:lnTo>
                      <a:pt x="15679" y="2613"/>
                    </a:lnTo>
                    <a:lnTo>
                      <a:pt x="15514" y="2104"/>
                    </a:lnTo>
                    <a:lnTo>
                      <a:pt x="15350" y="1660"/>
                    </a:lnTo>
                    <a:lnTo>
                      <a:pt x="15186" y="1249"/>
                    </a:lnTo>
                    <a:lnTo>
                      <a:pt x="15005" y="888"/>
                    </a:lnTo>
                    <a:lnTo>
                      <a:pt x="14824" y="575"/>
                    </a:lnTo>
                    <a:lnTo>
                      <a:pt x="14742" y="444"/>
                    </a:lnTo>
                    <a:lnTo>
                      <a:pt x="14643" y="329"/>
                    </a:lnTo>
                    <a:lnTo>
                      <a:pt x="14545" y="230"/>
                    </a:lnTo>
                    <a:lnTo>
                      <a:pt x="14446" y="148"/>
                    </a:lnTo>
                    <a:lnTo>
                      <a:pt x="14348" y="82"/>
                    </a:lnTo>
                    <a:lnTo>
                      <a:pt x="14249" y="33"/>
                    </a:lnTo>
                    <a:lnTo>
                      <a:pt x="14134" y="0"/>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2" name="Google Shape;1565;p35">
                <a:extLst>
                  <a:ext uri="{FF2B5EF4-FFF2-40B4-BE49-F238E27FC236}">
                    <a16:creationId xmlns:a16="http://schemas.microsoft.com/office/drawing/2014/main" id="{6E757D53-E652-05D5-492A-837866CFA632}"/>
                  </a:ext>
                </a:extLst>
              </p:cNvPr>
              <p:cNvSpPr/>
              <p:nvPr/>
            </p:nvSpPr>
            <p:spPr>
              <a:xfrm>
                <a:off x="-2017273" y="3362519"/>
                <a:ext cx="691007" cy="972908"/>
              </a:xfrm>
              <a:custGeom>
                <a:avLst/>
                <a:gdLst/>
                <a:ahLst/>
                <a:cxnLst/>
                <a:rect l="l" t="t" r="r" b="b"/>
                <a:pathLst>
                  <a:path w="39639" h="55810" extrusionOk="0">
                    <a:moveTo>
                      <a:pt x="27954" y="1"/>
                    </a:moveTo>
                    <a:lnTo>
                      <a:pt x="27297" y="461"/>
                    </a:lnTo>
                    <a:lnTo>
                      <a:pt x="25555" y="1726"/>
                    </a:lnTo>
                    <a:lnTo>
                      <a:pt x="22991" y="3616"/>
                    </a:lnTo>
                    <a:lnTo>
                      <a:pt x="21496" y="4717"/>
                    </a:lnTo>
                    <a:lnTo>
                      <a:pt x="19902" y="5917"/>
                    </a:lnTo>
                    <a:lnTo>
                      <a:pt x="18258" y="7166"/>
                    </a:lnTo>
                    <a:lnTo>
                      <a:pt x="16582" y="8448"/>
                    </a:lnTo>
                    <a:lnTo>
                      <a:pt x="14939" y="9730"/>
                    </a:lnTo>
                    <a:lnTo>
                      <a:pt x="13328" y="11011"/>
                    </a:lnTo>
                    <a:lnTo>
                      <a:pt x="11833" y="12244"/>
                    </a:lnTo>
                    <a:lnTo>
                      <a:pt x="10436" y="13411"/>
                    </a:lnTo>
                    <a:lnTo>
                      <a:pt x="9811" y="13970"/>
                    </a:lnTo>
                    <a:lnTo>
                      <a:pt x="9220" y="14512"/>
                    </a:lnTo>
                    <a:lnTo>
                      <a:pt x="8677" y="15005"/>
                    </a:lnTo>
                    <a:lnTo>
                      <a:pt x="8184" y="15481"/>
                    </a:lnTo>
                    <a:lnTo>
                      <a:pt x="8036" y="15646"/>
                    </a:lnTo>
                    <a:lnTo>
                      <a:pt x="7888" y="15810"/>
                    </a:lnTo>
                    <a:lnTo>
                      <a:pt x="7757" y="15991"/>
                    </a:lnTo>
                    <a:lnTo>
                      <a:pt x="7626" y="16172"/>
                    </a:lnTo>
                    <a:lnTo>
                      <a:pt x="7494" y="16369"/>
                    </a:lnTo>
                    <a:lnTo>
                      <a:pt x="7363" y="16583"/>
                    </a:lnTo>
                    <a:lnTo>
                      <a:pt x="7132" y="17026"/>
                    </a:lnTo>
                    <a:lnTo>
                      <a:pt x="6935" y="17519"/>
                    </a:lnTo>
                    <a:lnTo>
                      <a:pt x="6738" y="18062"/>
                    </a:lnTo>
                    <a:lnTo>
                      <a:pt x="6590" y="18637"/>
                    </a:lnTo>
                    <a:lnTo>
                      <a:pt x="6442" y="19261"/>
                    </a:lnTo>
                    <a:lnTo>
                      <a:pt x="6327" y="19919"/>
                    </a:lnTo>
                    <a:lnTo>
                      <a:pt x="6229" y="20642"/>
                    </a:lnTo>
                    <a:lnTo>
                      <a:pt x="6163" y="21398"/>
                    </a:lnTo>
                    <a:lnTo>
                      <a:pt x="6114" y="22219"/>
                    </a:lnTo>
                    <a:lnTo>
                      <a:pt x="6081" y="23074"/>
                    </a:lnTo>
                    <a:lnTo>
                      <a:pt x="6081" y="23994"/>
                    </a:lnTo>
                    <a:lnTo>
                      <a:pt x="6097" y="24964"/>
                    </a:lnTo>
                    <a:lnTo>
                      <a:pt x="6146" y="25966"/>
                    </a:lnTo>
                    <a:lnTo>
                      <a:pt x="6196" y="27051"/>
                    </a:lnTo>
                    <a:lnTo>
                      <a:pt x="6294" y="28168"/>
                    </a:lnTo>
                    <a:lnTo>
                      <a:pt x="6409" y="29351"/>
                    </a:lnTo>
                    <a:lnTo>
                      <a:pt x="6541" y="30584"/>
                    </a:lnTo>
                    <a:lnTo>
                      <a:pt x="6689" y="31882"/>
                    </a:lnTo>
                    <a:lnTo>
                      <a:pt x="6870" y="33230"/>
                    </a:lnTo>
                    <a:lnTo>
                      <a:pt x="7083" y="34643"/>
                    </a:lnTo>
                    <a:lnTo>
                      <a:pt x="7313" y="36122"/>
                    </a:lnTo>
                    <a:lnTo>
                      <a:pt x="7560" y="37651"/>
                    </a:lnTo>
                    <a:lnTo>
                      <a:pt x="7839" y="39245"/>
                    </a:lnTo>
                    <a:lnTo>
                      <a:pt x="8135" y="40904"/>
                    </a:lnTo>
                    <a:lnTo>
                      <a:pt x="8447" y="42630"/>
                    </a:lnTo>
                    <a:lnTo>
                      <a:pt x="8792" y="44405"/>
                    </a:lnTo>
                    <a:lnTo>
                      <a:pt x="9170" y="46262"/>
                    </a:lnTo>
                    <a:lnTo>
                      <a:pt x="9976" y="50173"/>
                    </a:lnTo>
                    <a:lnTo>
                      <a:pt x="9515" y="50354"/>
                    </a:lnTo>
                    <a:lnTo>
                      <a:pt x="8316" y="50847"/>
                    </a:lnTo>
                    <a:lnTo>
                      <a:pt x="6623" y="51570"/>
                    </a:lnTo>
                    <a:lnTo>
                      <a:pt x="5686" y="51981"/>
                    </a:lnTo>
                    <a:lnTo>
                      <a:pt x="4717" y="52424"/>
                    </a:lnTo>
                    <a:lnTo>
                      <a:pt x="3747" y="52868"/>
                    </a:lnTo>
                    <a:lnTo>
                      <a:pt x="2827" y="53328"/>
                    </a:lnTo>
                    <a:lnTo>
                      <a:pt x="1989" y="53772"/>
                    </a:lnTo>
                    <a:lnTo>
                      <a:pt x="1611" y="54002"/>
                    </a:lnTo>
                    <a:lnTo>
                      <a:pt x="1249" y="54216"/>
                    </a:lnTo>
                    <a:lnTo>
                      <a:pt x="937" y="54413"/>
                    </a:lnTo>
                    <a:lnTo>
                      <a:pt x="658" y="54610"/>
                    </a:lnTo>
                    <a:lnTo>
                      <a:pt x="428" y="54807"/>
                    </a:lnTo>
                    <a:lnTo>
                      <a:pt x="230" y="54972"/>
                    </a:lnTo>
                    <a:lnTo>
                      <a:pt x="99" y="55136"/>
                    </a:lnTo>
                    <a:lnTo>
                      <a:pt x="50" y="55218"/>
                    </a:lnTo>
                    <a:lnTo>
                      <a:pt x="17" y="55284"/>
                    </a:lnTo>
                    <a:lnTo>
                      <a:pt x="0" y="55350"/>
                    </a:lnTo>
                    <a:lnTo>
                      <a:pt x="0" y="55415"/>
                    </a:lnTo>
                    <a:lnTo>
                      <a:pt x="0" y="55481"/>
                    </a:lnTo>
                    <a:lnTo>
                      <a:pt x="33" y="55547"/>
                    </a:lnTo>
                    <a:lnTo>
                      <a:pt x="82" y="55596"/>
                    </a:lnTo>
                    <a:lnTo>
                      <a:pt x="148" y="55629"/>
                    </a:lnTo>
                    <a:lnTo>
                      <a:pt x="230" y="55678"/>
                    </a:lnTo>
                    <a:lnTo>
                      <a:pt x="345" y="55711"/>
                    </a:lnTo>
                    <a:lnTo>
                      <a:pt x="608" y="55760"/>
                    </a:lnTo>
                    <a:lnTo>
                      <a:pt x="953" y="55793"/>
                    </a:lnTo>
                    <a:lnTo>
                      <a:pt x="1348" y="55810"/>
                    </a:lnTo>
                    <a:lnTo>
                      <a:pt x="1808" y="55810"/>
                    </a:lnTo>
                    <a:lnTo>
                      <a:pt x="2334" y="55793"/>
                    </a:lnTo>
                    <a:lnTo>
                      <a:pt x="2893" y="55760"/>
                    </a:lnTo>
                    <a:lnTo>
                      <a:pt x="3484" y="55711"/>
                    </a:lnTo>
                    <a:lnTo>
                      <a:pt x="4125" y="55645"/>
                    </a:lnTo>
                    <a:lnTo>
                      <a:pt x="5473" y="55498"/>
                    </a:lnTo>
                    <a:lnTo>
                      <a:pt x="6902" y="55300"/>
                    </a:lnTo>
                    <a:lnTo>
                      <a:pt x="8381" y="55070"/>
                    </a:lnTo>
                    <a:lnTo>
                      <a:pt x="9828" y="54824"/>
                    </a:lnTo>
                    <a:lnTo>
                      <a:pt x="11241" y="54577"/>
                    </a:lnTo>
                    <a:lnTo>
                      <a:pt x="12539" y="54314"/>
                    </a:lnTo>
                    <a:lnTo>
                      <a:pt x="13690" y="54051"/>
                    </a:lnTo>
                    <a:lnTo>
                      <a:pt x="14676" y="53821"/>
                    </a:lnTo>
                    <a:lnTo>
                      <a:pt x="15070" y="53706"/>
                    </a:lnTo>
                    <a:lnTo>
                      <a:pt x="15415" y="53608"/>
                    </a:lnTo>
                    <a:lnTo>
                      <a:pt x="15678" y="53509"/>
                    </a:lnTo>
                    <a:lnTo>
                      <a:pt x="15875" y="53410"/>
                    </a:lnTo>
                    <a:lnTo>
                      <a:pt x="16007" y="53345"/>
                    </a:lnTo>
                    <a:lnTo>
                      <a:pt x="16023" y="53312"/>
                    </a:lnTo>
                    <a:lnTo>
                      <a:pt x="16040" y="53279"/>
                    </a:lnTo>
                    <a:lnTo>
                      <a:pt x="16007" y="52852"/>
                    </a:lnTo>
                    <a:lnTo>
                      <a:pt x="16007" y="51866"/>
                    </a:lnTo>
                    <a:lnTo>
                      <a:pt x="16007" y="48513"/>
                    </a:lnTo>
                    <a:lnTo>
                      <a:pt x="16023" y="43912"/>
                    </a:lnTo>
                    <a:lnTo>
                      <a:pt x="16056" y="38669"/>
                    </a:lnTo>
                    <a:lnTo>
                      <a:pt x="16138" y="28957"/>
                    </a:lnTo>
                    <a:lnTo>
                      <a:pt x="16187" y="24553"/>
                    </a:lnTo>
                    <a:lnTo>
                      <a:pt x="39638" y="12392"/>
                    </a:lnTo>
                    <a:lnTo>
                      <a:pt x="27954" y="1"/>
                    </a:lnTo>
                    <a:close/>
                  </a:path>
                </a:pathLst>
              </a:custGeom>
              <a:solidFill>
                <a:srgbClr val="FCAA8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3" name="Google Shape;1566;p35">
                <a:extLst>
                  <a:ext uri="{FF2B5EF4-FFF2-40B4-BE49-F238E27FC236}">
                    <a16:creationId xmlns:a16="http://schemas.microsoft.com/office/drawing/2014/main" id="{0A599D7E-5FC7-1668-8FFA-07CB0D2010EE}"/>
                  </a:ext>
                </a:extLst>
              </p:cNvPr>
              <p:cNvSpPr/>
              <p:nvPr/>
            </p:nvSpPr>
            <p:spPr>
              <a:xfrm>
                <a:off x="-2017273" y="3362519"/>
                <a:ext cx="691007" cy="972908"/>
              </a:xfrm>
              <a:custGeom>
                <a:avLst/>
                <a:gdLst/>
                <a:ahLst/>
                <a:cxnLst/>
                <a:rect l="l" t="t" r="r" b="b"/>
                <a:pathLst>
                  <a:path w="39639" h="55810" fill="none" extrusionOk="0">
                    <a:moveTo>
                      <a:pt x="27954" y="1"/>
                    </a:moveTo>
                    <a:lnTo>
                      <a:pt x="27954" y="1"/>
                    </a:lnTo>
                    <a:lnTo>
                      <a:pt x="27297" y="461"/>
                    </a:lnTo>
                    <a:lnTo>
                      <a:pt x="25555" y="1726"/>
                    </a:lnTo>
                    <a:lnTo>
                      <a:pt x="22991" y="3616"/>
                    </a:lnTo>
                    <a:lnTo>
                      <a:pt x="21496" y="4717"/>
                    </a:lnTo>
                    <a:lnTo>
                      <a:pt x="19902" y="5917"/>
                    </a:lnTo>
                    <a:lnTo>
                      <a:pt x="18258" y="7166"/>
                    </a:lnTo>
                    <a:lnTo>
                      <a:pt x="16582" y="8448"/>
                    </a:lnTo>
                    <a:lnTo>
                      <a:pt x="14939" y="9730"/>
                    </a:lnTo>
                    <a:lnTo>
                      <a:pt x="13328" y="11011"/>
                    </a:lnTo>
                    <a:lnTo>
                      <a:pt x="11833" y="12244"/>
                    </a:lnTo>
                    <a:lnTo>
                      <a:pt x="10436" y="13411"/>
                    </a:lnTo>
                    <a:lnTo>
                      <a:pt x="9811" y="13970"/>
                    </a:lnTo>
                    <a:lnTo>
                      <a:pt x="9220" y="14512"/>
                    </a:lnTo>
                    <a:lnTo>
                      <a:pt x="8677" y="15005"/>
                    </a:lnTo>
                    <a:lnTo>
                      <a:pt x="8184" y="15481"/>
                    </a:lnTo>
                    <a:lnTo>
                      <a:pt x="8184" y="15481"/>
                    </a:lnTo>
                    <a:lnTo>
                      <a:pt x="8036" y="15646"/>
                    </a:lnTo>
                    <a:lnTo>
                      <a:pt x="7888" y="15810"/>
                    </a:lnTo>
                    <a:lnTo>
                      <a:pt x="7757" y="15991"/>
                    </a:lnTo>
                    <a:lnTo>
                      <a:pt x="7626" y="16172"/>
                    </a:lnTo>
                    <a:lnTo>
                      <a:pt x="7494" y="16369"/>
                    </a:lnTo>
                    <a:lnTo>
                      <a:pt x="7363" y="16583"/>
                    </a:lnTo>
                    <a:lnTo>
                      <a:pt x="7132" y="17026"/>
                    </a:lnTo>
                    <a:lnTo>
                      <a:pt x="6935" y="17519"/>
                    </a:lnTo>
                    <a:lnTo>
                      <a:pt x="6738" y="18062"/>
                    </a:lnTo>
                    <a:lnTo>
                      <a:pt x="6590" y="18637"/>
                    </a:lnTo>
                    <a:lnTo>
                      <a:pt x="6442" y="19261"/>
                    </a:lnTo>
                    <a:lnTo>
                      <a:pt x="6327" y="19919"/>
                    </a:lnTo>
                    <a:lnTo>
                      <a:pt x="6229" y="20642"/>
                    </a:lnTo>
                    <a:lnTo>
                      <a:pt x="6163" y="21398"/>
                    </a:lnTo>
                    <a:lnTo>
                      <a:pt x="6114" y="22219"/>
                    </a:lnTo>
                    <a:lnTo>
                      <a:pt x="6081" y="23074"/>
                    </a:lnTo>
                    <a:lnTo>
                      <a:pt x="6081" y="23994"/>
                    </a:lnTo>
                    <a:lnTo>
                      <a:pt x="6097" y="24964"/>
                    </a:lnTo>
                    <a:lnTo>
                      <a:pt x="6146" y="25966"/>
                    </a:lnTo>
                    <a:lnTo>
                      <a:pt x="6196" y="27051"/>
                    </a:lnTo>
                    <a:lnTo>
                      <a:pt x="6294" y="28168"/>
                    </a:lnTo>
                    <a:lnTo>
                      <a:pt x="6409" y="29351"/>
                    </a:lnTo>
                    <a:lnTo>
                      <a:pt x="6541" y="30584"/>
                    </a:lnTo>
                    <a:lnTo>
                      <a:pt x="6689" y="31882"/>
                    </a:lnTo>
                    <a:lnTo>
                      <a:pt x="6870" y="33230"/>
                    </a:lnTo>
                    <a:lnTo>
                      <a:pt x="7083" y="34643"/>
                    </a:lnTo>
                    <a:lnTo>
                      <a:pt x="7313" y="36122"/>
                    </a:lnTo>
                    <a:lnTo>
                      <a:pt x="7560" y="37651"/>
                    </a:lnTo>
                    <a:lnTo>
                      <a:pt x="7839" y="39245"/>
                    </a:lnTo>
                    <a:lnTo>
                      <a:pt x="8135" y="40904"/>
                    </a:lnTo>
                    <a:lnTo>
                      <a:pt x="8447" y="42630"/>
                    </a:lnTo>
                    <a:lnTo>
                      <a:pt x="8792" y="44405"/>
                    </a:lnTo>
                    <a:lnTo>
                      <a:pt x="9170" y="46262"/>
                    </a:lnTo>
                    <a:lnTo>
                      <a:pt x="9976" y="50173"/>
                    </a:lnTo>
                    <a:lnTo>
                      <a:pt x="9976" y="50173"/>
                    </a:lnTo>
                    <a:lnTo>
                      <a:pt x="9515" y="50354"/>
                    </a:lnTo>
                    <a:lnTo>
                      <a:pt x="8316" y="50847"/>
                    </a:lnTo>
                    <a:lnTo>
                      <a:pt x="6623" y="51570"/>
                    </a:lnTo>
                    <a:lnTo>
                      <a:pt x="5686" y="51981"/>
                    </a:lnTo>
                    <a:lnTo>
                      <a:pt x="4717" y="52424"/>
                    </a:lnTo>
                    <a:lnTo>
                      <a:pt x="3747" y="52868"/>
                    </a:lnTo>
                    <a:lnTo>
                      <a:pt x="2827" y="53328"/>
                    </a:lnTo>
                    <a:lnTo>
                      <a:pt x="1989" y="53772"/>
                    </a:lnTo>
                    <a:lnTo>
                      <a:pt x="1611" y="54002"/>
                    </a:lnTo>
                    <a:lnTo>
                      <a:pt x="1249" y="54216"/>
                    </a:lnTo>
                    <a:lnTo>
                      <a:pt x="937" y="54413"/>
                    </a:lnTo>
                    <a:lnTo>
                      <a:pt x="658" y="54610"/>
                    </a:lnTo>
                    <a:lnTo>
                      <a:pt x="428" y="54807"/>
                    </a:lnTo>
                    <a:lnTo>
                      <a:pt x="230" y="54972"/>
                    </a:lnTo>
                    <a:lnTo>
                      <a:pt x="99" y="55136"/>
                    </a:lnTo>
                    <a:lnTo>
                      <a:pt x="50" y="55218"/>
                    </a:lnTo>
                    <a:lnTo>
                      <a:pt x="17" y="55284"/>
                    </a:lnTo>
                    <a:lnTo>
                      <a:pt x="0" y="55350"/>
                    </a:lnTo>
                    <a:lnTo>
                      <a:pt x="0" y="55415"/>
                    </a:lnTo>
                    <a:lnTo>
                      <a:pt x="0" y="55481"/>
                    </a:lnTo>
                    <a:lnTo>
                      <a:pt x="33" y="55547"/>
                    </a:lnTo>
                    <a:lnTo>
                      <a:pt x="33" y="55547"/>
                    </a:lnTo>
                    <a:lnTo>
                      <a:pt x="82" y="55596"/>
                    </a:lnTo>
                    <a:lnTo>
                      <a:pt x="148" y="55629"/>
                    </a:lnTo>
                    <a:lnTo>
                      <a:pt x="230" y="55678"/>
                    </a:lnTo>
                    <a:lnTo>
                      <a:pt x="345" y="55711"/>
                    </a:lnTo>
                    <a:lnTo>
                      <a:pt x="608" y="55760"/>
                    </a:lnTo>
                    <a:lnTo>
                      <a:pt x="953" y="55793"/>
                    </a:lnTo>
                    <a:lnTo>
                      <a:pt x="1348" y="55810"/>
                    </a:lnTo>
                    <a:lnTo>
                      <a:pt x="1808" y="55810"/>
                    </a:lnTo>
                    <a:lnTo>
                      <a:pt x="2334" y="55793"/>
                    </a:lnTo>
                    <a:lnTo>
                      <a:pt x="2893" y="55760"/>
                    </a:lnTo>
                    <a:lnTo>
                      <a:pt x="3484" y="55711"/>
                    </a:lnTo>
                    <a:lnTo>
                      <a:pt x="4125" y="55645"/>
                    </a:lnTo>
                    <a:lnTo>
                      <a:pt x="5473" y="55498"/>
                    </a:lnTo>
                    <a:lnTo>
                      <a:pt x="6902" y="55300"/>
                    </a:lnTo>
                    <a:lnTo>
                      <a:pt x="8381" y="55070"/>
                    </a:lnTo>
                    <a:lnTo>
                      <a:pt x="9828" y="54824"/>
                    </a:lnTo>
                    <a:lnTo>
                      <a:pt x="11241" y="54577"/>
                    </a:lnTo>
                    <a:lnTo>
                      <a:pt x="12539" y="54314"/>
                    </a:lnTo>
                    <a:lnTo>
                      <a:pt x="13690" y="54051"/>
                    </a:lnTo>
                    <a:lnTo>
                      <a:pt x="14676" y="53821"/>
                    </a:lnTo>
                    <a:lnTo>
                      <a:pt x="15070" y="53706"/>
                    </a:lnTo>
                    <a:lnTo>
                      <a:pt x="15415" y="53608"/>
                    </a:lnTo>
                    <a:lnTo>
                      <a:pt x="15678" y="53509"/>
                    </a:lnTo>
                    <a:lnTo>
                      <a:pt x="15875" y="53410"/>
                    </a:lnTo>
                    <a:lnTo>
                      <a:pt x="16007" y="53345"/>
                    </a:lnTo>
                    <a:lnTo>
                      <a:pt x="16023" y="53312"/>
                    </a:lnTo>
                    <a:lnTo>
                      <a:pt x="16040" y="53279"/>
                    </a:lnTo>
                    <a:lnTo>
                      <a:pt x="16040" y="53279"/>
                    </a:lnTo>
                    <a:lnTo>
                      <a:pt x="16007" y="52852"/>
                    </a:lnTo>
                    <a:lnTo>
                      <a:pt x="16007" y="51866"/>
                    </a:lnTo>
                    <a:lnTo>
                      <a:pt x="16007" y="48513"/>
                    </a:lnTo>
                    <a:lnTo>
                      <a:pt x="16023" y="43912"/>
                    </a:lnTo>
                    <a:lnTo>
                      <a:pt x="16056" y="38669"/>
                    </a:lnTo>
                    <a:lnTo>
                      <a:pt x="16138" y="28957"/>
                    </a:lnTo>
                    <a:lnTo>
                      <a:pt x="16187" y="24553"/>
                    </a:lnTo>
                    <a:lnTo>
                      <a:pt x="39638" y="12392"/>
                    </a:lnTo>
                    <a:lnTo>
                      <a:pt x="27954" y="1"/>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4" name="Google Shape;1567;p35">
                <a:extLst>
                  <a:ext uri="{FF2B5EF4-FFF2-40B4-BE49-F238E27FC236}">
                    <a16:creationId xmlns:a16="http://schemas.microsoft.com/office/drawing/2014/main" id="{2D101457-358E-3CD0-D0E7-C6FEC87AE0A8}"/>
                  </a:ext>
                </a:extLst>
              </p:cNvPr>
              <p:cNvSpPr/>
              <p:nvPr/>
            </p:nvSpPr>
            <p:spPr>
              <a:xfrm>
                <a:off x="-1242346" y="3405490"/>
                <a:ext cx="295952" cy="1297780"/>
              </a:xfrm>
              <a:custGeom>
                <a:avLst/>
                <a:gdLst/>
                <a:ahLst/>
                <a:cxnLst/>
                <a:rect l="l" t="t" r="r" b="b"/>
                <a:pathLst>
                  <a:path w="16977" h="74446" extrusionOk="0">
                    <a:moveTo>
                      <a:pt x="477" y="1"/>
                    </a:moveTo>
                    <a:lnTo>
                      <a:pt x="872" y="4126"/>
                    </a:lnTo>
                    <a:lnTo>
                      <a:pt x="1332" y="8662"/>
                    </a:lnTo>
                    <a:lnTo>
                      <a:pt x="1890" y="14249"/>
                    </a:lnTo>
                    <a:lnTo>
                      <a:pt x="2531" y="20494"/>
                    </a:lnTo>
                    <a:lnTo>
                      <a:pt x="3238" y="26952"/>
                    </a:lnTo>
                    <a:lnTo>
                      <a:pt x="3583" y="30140"/>
                    </a:lnTo>
                    <a:lnTo>
                      <a:pt x="3945" y="33213"/>
                    </a:lnTo>
                    <a:lnTo>
                      <a:pt x="4290" y="36139"/>
                    </a:lnTo>
                    <a:lnTo>
                      <a:pt x="4618" y="38850"/>
                    </a:lnTo>
                    <a:lnTo>
                      <a:pt x="4816" y="40280"/>
                    </a:lnTo>
                    <a:lnTo>
                      <a:pt x="5013" y="41693"/>
                    </a:lnTo>
                    <a:lnTo>
                      <a:pt x="5440" y="44520"/>
                    </a:lnTo>
                    <a:lnTo>
                      <a:pt x="5884" y="47314"/>
                    </a:lnTo>
                    <a:lnTo>
                      <a:pt x="6360" y="50058"/>
                    </a:lnTo>
                    <a:lnTo>
                      <a:pt x="6853" y="52704"/>
                    </a:lnTo>
                    <a:lnTo>
                      <a:pt x="7330" y="55251"/>
                    </a:lnTo>
                    <a:lnTo>
                      <a:pt x="7823" y="57667"/>
                    </a:lnTo>
                    <a:lnTo>
                      <a:pt x="8283" y="59935"/>
                    </a:lnTo>
                    <a:lnTo>
                      <a:pt x="8727" y="62022"/>
                    </a:lnTo>
                    <a:lnTo>
                      <a:pt x="9154" y="63895"/>
                    </a:lnTo>
                    <a:lnTo>
                      <a:pt x="9844" y="66968"/>
                    </a:lnTo>
                    <a:lnTo>
                      <a:pt x="10321" y="68940"/>
                    </a:lnTo>
                    <a:lnTo>
                      <a:pt x="10485" y="69647"/>
                    </a:lnTo>
                    <a:lnTo>
                      <a:pt x="8743" y="70271"/>
                    </a:lnTo>
                    <a:lnTo>
                      <a:pt x="6968" y="70912"/>
                    </a:lnTo>
                    <a:lnTo>
                      <a:pt x="4964" y="71685"/>
                    </a:lnTo>
                    <a:lnTo>
                      <a:pt x="3945" y="72079"/>
                    </a:lnTo>
                    <a:lnTo>
                      <a:pt x="2975" y="72474"/>
                    </a:lnTo>
                    <a:lnTo>
                      <a:pt x="2104" y="72852"/>
                    </a:lnTo>
                    <a:lnTo>
                      <a:pt x="1332" y="73213"/>
                    </a:lnTo>
                    <a:lnTo>
                      <a:pt x="987" y="73377"/>
                    </a:lnTo>
                    <a:lnTo>
                      <a:pt x="691" y="73525"/>
                    </a:lnTo>
                    <a:lnTo>
                      <a:pt x="444" y="73673"/>
                    </a:lnTo>
                    <a:lnTo>
                      <a:pt x="247" y="73805"/>
                    </a:lnTo>
                    <a:lnTo>
                      <a:pt x="116" y="73936"/>
                    </a:lnTo>
                    <a:lnTo>
                      <a:pt x="17" y="74035"/>
                    </a:lnTo>
                    <a:lnTo>
                      <a:pt x="1" y="74084"/>
                    </a:lnTo>
                    <a:lnTo>
                      <a:pt x="1" y="74117"/>
                    </a:lnTo>
                    <a:lnTo>
                      <a:pt x="17" y="74166"/>
                    </a:lnTo>
                    <a:lnTo>
                      <a:pt x="33" y="74199"/>
                    </a:lnTo>
                    <a:lnTo>
                      <a:pt x="148" y="74248"/>
                    </a:lnTo>
                    <a:lnTo>
                      <a:pt x="329" y="74298"/>
                    </a:lnTo>
                    <a:lnTo>
                      <a:pt x="559" y="74347"/>
                    </a:lnTo>
                    <a:lnTo>
                      <a:pt x="855" y="74380"/>
                    </a:lnTo>
                    <a:lnTo>
                      <a:pt x="1200" y="74396"/>
                    </a:lnTo>
                    <a:lnTo>
                      <a:pt x="1578" y="74429"/>
                    </a:lnTo>
                    <a:lnTo>
                      <a:pt x="2498" y="74446"/>
                    </a:lnTo>
                    <a:lnTo>
                      <a:pt x="3550" y="74446"/>
                    </a:lnTo>
                    <a:lnTo>
                      <a:pt x="4717" y="74429"/>
                    </a:lnTo>
                    <a:lnTo>
                      <a:pt x="5950" y="74380"/>
                    </a:lnTo>
                    <a:lnTo>
                      <a:pt x="7248" y="74314"/>
                    </a:lnTo>
                    <a:lnTo>
                      <a:pt x="8546" y="74232"/>
                    </a:lnTo>
                    <a:lnTo>
                      <a:pt x="9828" y="74133"/>
                    </a:lnTo>
                    <a:lnTo>
                      <a:pt x="11077" y="74018"/>
                    </a:lnTo>
                    <a:lnTo>
                      <a:pt x="12227" y="73887"/>
                    </a:lnTo>
                    <a:lnTo>
                      <a:pt x="13279" y="73755"/>
                    </a:lnTo>
                    <a:lnTo>
                      <a:pt x="14183" y="73608"/>
                    </a:lnTo>
                    <a:lnTo>
                      <a:pt x="14561" y="73525"/>
                    </a:lnTo>
                    <a:lnTo>
                      <a:pt x="14906" y="73443"/>
                    </a:lnTo>
                    <a:lnTo>
                      <a:pt x="15185" y="73361"/>
                    </a:lnTo>
                    <a:lnTo>
                      <a:pt x="15415" y="73279"/>
                    </a:lnTo>
                    <a:lnTo>
                      <a:pt x="15596" y="73180"/>
                    </a:lnTo>
                    <a:lnTo>
                      <a:pt x="15761" y="73082"/>
                    </a:lnTo>
                    <a:lnTo>
                      <a:pt x="15925" y="72983"/>
                    </a:lnTo>
                    <a:lnTo>
                      <a:pt x="16056" y="72868"/>
                    </a:lnTo>
                    <a:lnTo>
                      <a:pt x="16171" y="72753"/>
                    </a:lnTo>
                    <a:lnTo>
                      <a:pt x="16270" y="72638"/>
                    </a:lnTo>
                    <a:lnTo>
                      <a:pt x="16352" y="72506"/>
                    </a:lnTo>
                    <a:lnTo>
                      <a:pt x="16418" y="72375"/>
                    </a:lnTo>
                    <a:lnTo>
                      <a:pt x="16484" y="72244"/>
                    </a:lnTo>
                    <a:lnTo>
                      <a:pt x="16533" y="72112"/>
                    </a:lnTo>
                    <a:lnTo>
                      <a:pt x="16566" y="71981"/>
                    </a:lnTo>
                    <a:lnTo>
                      <a:pt x="16582" y="71849"/>
                    </a:lnTo>
                    <a:lnTo>
                      <a:pt x="16615" y="71586"/>
                    </a:lnTo>
                    <a:lnTo>
                      <a:pt x="16599" y="71323"/>
                    </a:lnTo>
                    <a:lnTo>
                      <a:pt x="16566" y="71060"/>
                    </a:lnTo>
                    <a:lnTo>
                      <a:pt x="16500" y="70830"/>
                    </a:lnTo>
                    <a:lnTo>
                      <a:pt x="16434" y="70617"/>
                    </a:lnTo>
                    <a:lnTo>
                      <a:pt x="16369" y="70419"/>
                    </a:lnTo>
                    <a:lnTo>
                      <a:pt x="16254" y="70156"/>
                    </a:lnTo>
                    <a:lnTo>
                      <a:pt x="16188" y="70058"/>
                    </a:lnTo>
                    <a:lnTo>
                      <a:pt x="16237" y="69318"/>
                    </a:lnTo>
                    <a:lnTo>
                      <a:pt x="16270" y="68497"/>
                    </a:lnTo>
                    <a:lnTo>
                      <a:pt x="16286" y="67609"/>
                    </a:lnTo>
                    <a:lnTo>
                      <a:pt x="16303" y="66656"/>
                    </a:lnTo>
                    <a:lnTo>
                      <a:pt x="16303" y="64569"/>
                    </a:lnTo>
                    <a:lnTo>
                      <a:pt x="16286" y="62318"/>
                    </a:lnTo>
                    <a:lnTo>
                      <a:pt x="16237" y="59935"/>
                    </a:lnTo>
                    <a:lnTo>
                      <a:pt x="16171" y="57486"/>
                    </a:lnTo>
                    <a:lnTo>
                      <a:pt x="16089" y="55021"/>
                    </a:lnTo>
                    <a:lnTo>
                      <a:pt x="15991" y="52572"/>
                    </a:lnTo>
                    <a:lnTo>
                      <a:pt x="15793" y="48020"/>
                    </a:lnTo>
                    <a:lnTo>
                      <a:pt x="15596" y="44224"/>
                    </a:lnTo>
                    <a:lnTo>
                      <a:pt x="15415" y="40691"/>
                    </a:lnTo>
                    <a:lnTo>
                      <a:pt x="15432" y="39278"/>
                    </a:lnTo>
                    <a:lnTo>
                      <a:pt x="15481" y="37503"/>
                    </a:lnTo>
                    <a:lnTo>
                      <a:pt x="15547" y="35432"/>
                    </a:lnTo>
                    <a:lnTo>
                      <a:pt x="15662" y="33115"/>
                    </a:lnTo>
                    <a:lnTo>
                      <a:pt x="15908" y="28037"/>
                    </a:lnTo>
                    <a:lnTo>
                      <a:pt x="16188" y="22745"/>
                    </a:lnTo>
                    <a:lnTo>
                      <a:pt x="16484" y="17749"/>
                    </a:lnTo>
                    <a:lnTo>
                      <a:pt x="16730" y="13575"/>
                    </a:lnTo>
                    <a:lnTo>
                      <a:pt x="16977" y="9615"/>
                    </a:lnTo>
                    <a:lnTo>
                      <a:pt x="477" y="1"/>
                    </a:lnTo>
                    <a:close/>
                  </a:path>
                </a:pathLst>
              </a:custGeom>
              <a:solidFill>
                <a:srgbClr val="FCAA8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5" name="Google Shape;1568;p35">
                <a:extLst>
                  <a:ext uri="{FF2B5EF4-FFF2-40B4-BE49-F238E27FC236}">
                    <a16:creationId xmlns:a16="http://schemas.microsoft.com/office/drawing/2014/main" id="{8DB2025A-F68B-9091-8558-5490D79D0FB2}"/>
                  </a:ext>
                </a:extLst>
              </p:cNvPr>
              <p:cNvSpPr/>
              <p:nvPr/>
            </p:nvSpPr>
            <p:spPr>
              <a:xfrm>
                <a:off x="-1242346" y="3405490"/>
                <a:ext cx="295952" cy="1297780"/>
              </a:xfrm>
              <a:custGeom>
                <a:avLst/>
                <a:gdLst/>
                <a:ahLst/>
                <a:cxnLst/>
                <a:rect l="l" t="t" r="r" b="b"/>
                <a:pathLst>
                  <a:path w="16977" h="74446" fill="none" extrusionOk="0">
                    <a:moveTo>
                      <a:pt x="16977" y="9615"/>
                    </a:moveTo>
                    <a:lnTo>
                      <a:pt x="16977" y="9615"/>
                    </a:lnTo>
                    <a:lnTo>
                      <a:pt x="16730" y="13575"/>
                    </a:lnTo>
                    <a:lnTo>
                      <a:pt x="16484" y="17749"/>
                    </a:lnTo>
                    <a:lnTo>
                      <a:pt x="16188" y="22745"/>
                    </a:lnTo>
                    <a:lnTo>
                      <a:pt x="15908" y="28037"/>
                    </a:lnTo>
                    <a:lnTo>
                      <a:pt x="15662" y="33115"/>
                    </a:lnTo>
                    <a:lnTo>
                      <a:pt x="15547" y="35432"/>
                    </a:lnTo>
                    <a:lnTo>
                      <a:pt x="15481" y="37503"/>
                    </a:lnTo>
                    <a:lnTo>
                      <a:pt x="15432" y="39278"/>
                    </a:lnTo>
                    <a:lnTo>
                      <a:pt x="15415" y="40691"/>
                    </a:lnTo>
                    <a:lnTo>
                      <a:pt x="15415" y="40691"/>
                    </a:lnTo>
                    <a:lnTo>
                      <a:pt x="15596" y="44224"/>
                    </a:lnTo>
                    <a:lnTo>
                      <a:pt x="15793" y="48020"/>
                    </a:lnTo>
                    <a:lnTo>
                      <a:pt x="15991" y="52572"/>
                    </a:lnTo>
                    <a:lnTo>
                      <a:pt x="16089" y="55021"/>
                    </a:lnTo>
                    <a:lnTo>
                      <a:pt x="16171" y="57486"/>
                    </a:lnTo>
                    <a:lnTo>
                      <a:pt x="16237" y="59935"/>
                    </a:lnTo>
                    <a:lnTo>
                      <a:pt x="16286" y="62318"/>
                    </a:lnTo>
                    <a:lnTo>
                      <a:pt x="16303" y="64569"/>
                    </a:lnTo>
                    <a:lnTo>
                      <a:pt x="16303" y="66656"/>
                    </a:lnTo>
                    <a:lnTo>
                      <a:pt x="16286" y="67609"/>
                    </a:lnTo>
                    <a:lnTo>
                      <a:pt x="16270" y="68497"/>
                    </a:lnTo>
                    <a:lnTo>
                      <a:pt x="16237" y="69318"/>
                    </a:lnTo>
                    <a:lnTo>
                      <a:pt x="16188" y="70058"/>
                    </a:lnTo>
                    <a:lnTo>
                      <a:pt x="16188" y="70058"/>
                    </a:lnTo>
                    <a:lnTo>
                      <a:pt x="16254" y="70156"/>
                    </a:lnTo>
                    <a:lnTo>
                      <a:pt x="16369" y="70419"/>
                    </a:lnTo>
                    <a:lnTo>
                      <a:pt x="16434" y="70617"/>
                    </a:lnTo>
                    <a:lnTo>
                      <a:pt x="16500" y="70830"/>
                    </a:lnTo>
                    <a:lnTo>
                      <a:pt x="16566" y="71060"/>
                    </a:lnTo>
                    <a:lnTo>
                      <a:pt x="16599" y="71323"/>
                    </a:lnTo>
                    <a:lnTo>
                      <a:pt x="16615" y="71586"/>
                    </a:lnTo>
                    <a:lnTo>
                      <a:pt x="16582" y="71849"/>
                    </a:lnTo>
                    <a:lnTo>
                      <a:pt x="16566" y="71981"/>
                    </a:lnTo>
                    <a:lnTo>
                      <a:pt x="16533" y="72112"/>
                    </a:lnTo>
                    <a:lnTo>
                      <a:pt x="16484" y="72244"/>
                    </a:lnTo>
                    <a:lnTo>
                      <a:pt x="16418" y="72375"/>
                    </a:lnTo>
                    <a:lnTo>
                      <a:pt x="16352" y="72506"/>
                    </a:lnTo>
                    <a:lnTo>
                      <a:pt x="16270" y="72638"/>
                    </a:lnTo>
                    <a:lnTo>
                      <a:pt x="16171" y="72753"/>
                    </a:lnTo>
                    <a:lnTo>
                      <a:pt x="16056" y="72868"/>
                    </a:lnTo>
                    <a:lnTo>
                      <a:pt x="15925" y="72983"/>
                    </a:lnTo>
                    <a:lnTo>
                      <a:pt x="15761" y="73082"/>
                    </a:lnTo>
                    <a:lnTo>
                      <a:pt x="15596" y="73180"/>
                    </a:lnTo>
                    <a:lnTo>
                      <a:pt x="15415" y="73279"/>
                    </a:lnTo>
                    <a:lnTo>
                      <a:pt x="15415" y="73279"/>
                    </a:lnTo>
                    <a:lnTo>
                      <a:pt x="15185" y="73361"/>
                    </a:lnTo>
                    <a:lnTo>
                      <a:pt x="14906" y="73443"/>
                    </a:lnTo>
                    <a:lnTo>
                      <a:pt x="14561" y="73525"/>
                    </a:lnTo>
                    <a:lnTo>
                      <a:pt x="14183" y="73608"/>
                    </a:lnTo>
                    <a:lnTo>
                      <a:pt x="13279" y="73755"/>
                    </a:lnTo>
                    <a:lnTo>
                      <a:pt x="12227" y="73887"/>
                    </a:lnTo>
                    <a:lnTo>
                      <a:pt x="11077" y="74018"/>
                    </a:lnTo>
                    <a:lnTo>
                      <a:pt x="9828" y="74133"/>
                    </a:lnTo>
                    <a:lnTo>
                      <a:pt x="8546" y="74232"/>
                    </a:lnTo>
                    <a:lnTo>
                      <a:pt x="7248" y="74314"/>
                    </a:lnTo>
                    <a:lnTo>
                      <a:pt x="5950" y="74380"/>
                    </a:lnTo>
                    <a:lnTo>
                      <a:pt x="4717" y="74429"/>
                    </a:lnTo>
                    <a:lnTo>
                      <a:pt x="3550" y="74446"/>
                    </a:lnTo>
                    <a:lnTo>
                      <a:pt x="2498" y="74446"/>
                    </a:lnTo>
                    <a:lnTo>
                      <a:pt x="1578" y="74429"/>
                    </a:lnTo>
                    <a:lnTo>
                      <a:pt x="1200" y="74396"/>
                    </a:lnTo>
                    <a:lnTo>
                      <a:pt x="855" y="74380"/>
                    </a:lnTo>
                    <a:lnTo>
                      <a:pt x="559" y="74347"/>
                    </a:lnTo>
                    <a:lnTo>
                      <a:pt x="329" y="74298"/>
                    </a:lnTo>
                    <a:lnTo>
                      <a:pt x="148" y="74248"/>
                    </a:lnTo>
                    <a:lnTo>
                      <a:pt x="33" y="74199"/>
                    </a:lnTo>
                    <a:lnTo>
                      <a:pt x="33" y="74199"/>
                    </a:lnTo>
                    <a:lnTo>
                      <a:pt x="17" y="74166"/>
                    </a:lnTo>
                    <a:lnTo>
                      <a:pt x="1" y="74117"/>
                    </a:lnTo>
                    <a:lnTo>
                      <a:pt x="1" y="74084"/>
                    </a:lnTo>
                    <a:lnTo>
                      <a:pt x="17" y="74035"/>
                    </a:lnTo>
                    <a:lnTo>
                      <a:pt x="116" y="73936"/>
                    </a:lnTo>
                    <a:lnTo>
                      <a:pt x="247" y="73805"/>
                    </a:lnTo>
                    <a:lnTo>
                      <a:pt x="444" y="73673"/>
                    </a:lnTo>
                    <a:lnTo>
                      <a:pt x="691" y="73525"/>
                    </a:lnTo>
                    <a:lnTo>
                      <a:pt x="987" y="73377"/>
                    </a:lnTo>
                    <a:lnTo>
                      <a:pt x="1332" y="73213"/>
                    </a:lnTo>
                    <a:lnTo>
                      <a:pt x="2104" y="72852"/>
                    </a:lnTo>
                    <a:lnTo>
                      <a:pt x="2975" y="72474"/>
                    </a:lnTo>
                    <a:lnTo>
                      <a:pt x="3945" y="72079"/>
                    </a:lnTo>
                    <a:lnTo>
                      <a:pt x="4964" y="71685"/>
                    </a:lnTo>
                    <a:lnTo>
                      <a:pt x="6968" y="70912"/>
                    </a:lnTo>
                    <a:lnTo>
                      <a:pt x="8743" y="70271"/>
                    </a:lnTo>
                    <a:lnTo>
                      <a:pt x="10485" y="69647"/>
                    </a:lnTo>
                    <a:lnTo>
                      <a:pt x="10485" y="69647"/>
                    </a:lnTo>
                    <a:lnTo>
                      <a:pt x="10321" y="68940"/>
                    </a:lnTo>
                    <a:lnTo>
                      <a:pt x="9844" y="66968"/>
                    </a:lnTo>
                    <a:lnTo>
                      <a:pt x="9154" y="63895"/>
                    </a:lnTo>
                    <a:lnTo>
                      <a:pt x="8727" y="62022"/>
                    </a:lnTo>
                    <a:lnTo>
                      <a:pt x="8283" y="59935"/>
                    </a:lnTo>
                    <a:lnTo>
                      <a:pt x="7823" y="57667"/>
                    </a:lnTo>
                    <a:lnTo>
                      <a:pt x="7330" y="55251"/>
                    </a:lnTo>
                    <a:lnTo>
                      <a:pt x="6853" y="52704"/>
                    </a:lnTo>
                    <a:lnTo>
                      <a:pt x="6360" y="50058"/>
                    </a:lnTo>
                    <a:lnTo>
                      <a:pt x="5884" y="47314"/>
                    </a:lnTo>
                    <a:lnTo>
                      <a:pt x="5440" y="44520"/>
                    </a:lnTo>
                    <a:lnTo>
                      <a:pt x="5013" y="41693"/>
                    </a:lnTo>
                    <a:lnTo>
                      <a:pt x="4816" y="40280"/>
                    </a:lnTo>
                    <a:lnTo>
                      <a:pt x="4618" y="38850"/>
                    </a:lnTo>
                    <a:lnTo>
                      <a:pt x="4618" y="38850"/>
                    </a:lnTo>
                    <a:lnTo>
                      <a:pt x="4290" y="36139"/>
                    </a:lnTo>
                    <a:lnTo>
                      <a:pt x="3945" y="33213"/>
                    </a:lnTo>
                    <a:lnTo>
                      <a:pt x="3583" y="30140"/>
                    </a:lnTo>
                    <a:lnTo>
                      <a:pt x="3238" y="26952"/>
                    </a:lnTo>
                    <a:lnTo>
                      <a:pt x="2531" y="20494"/>
                    </a:lnTo>
                    <a:lnTo>
                      <a:pt x="1890" y="14249"/>
                    </a:lnTo>
                    <a:lnTo>
                      <a:pt x="1332" y="8662"/>
                    </a:lnTo>
                    <a:lnTo>
                      <a:pt x="872" y="4126"/>
                    </a:lnTo>
                    <a:lnTo>
                      <a:pt x="477" y="1"/>
                    </a:lnTo>
                    <a:lnTo>
                      <a:pt x="16977" y="9615"/>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6" name="Google Shape;1569;p35">
                <a:extLst>
                  <a:ext uri="{FF2B5EF4-FFF2-40B4-BE49-F238E27FC236}">
                    <a16:creationId xmlns:a16="http://schemas.microsoft.com/office/drawing/2014/main" id="{3F8B2D4C-71DA-3D31-0695-3FC5EE30D7F3}"/>
                  </a:ext>
                </a:extLst>
              </p:cNvPr>
              <p:cNvSpPr/>
              <p:nvPr/>
            </p:nvSpPr>
            <p:spPr>
              <a:xfrm>
                <a:off x="-2017273" y="3661609"/>
                <a:ext cx="287061" cy="673818"/>
              </a:xfrm>
              <a:custGeom>
                <a:avLst/>
                <a:gdLst/>
                <a:ahLst/>
                <a:cxnLst/>
                <a:rect l="l" t="t" r="r" b="b"/>
                <a:pathLst>
                  <a:path w="16467" h="38653" extrusionOk="0">
                    <a:moveTo>
                      <a:pt x="6787" y="1"/>
                    </a:moveTo>
                    <a:lnTo>
                      <a:pt x="6623" y="428"/>
                    </a:lnTo>
                    <a:lnTo>
                      <a:pt x="6459" y="888"/>
                    </a:lnTo>
                    <a:lnTo>
                      <a:pt x="6327" y="1398"/>
                    </a:lnTo>
                    <a:lnTo>
                      <a:pt x="6196" y="1923"/>
                    </a:lnTo>
                    <a:lnTo>
                      <a:pt x="6097" y="2482"/>
                    </a:lnTo>
                    <a:lnTo>
                      <a:pt x="6015" y="3090"/>
                    </a:lnTo>
                    <a:lnTo>
                      <a:pt x="5949" y="3731"/>
                    </a:lnTo>
                    <a:lnTo>
                      <a:pt x="5900" y="4405"/>
                    </a:lnTo>
                    <a:lnTo>
                      <a:pt x="5867" y="5112"/>
                    </a:lnTo>
                    <a:lnTo>
                      <a:pt x="5867" y="5851"/>
                    </a:lnTo>
                    <a:lnTo>
                      <a:pt x="5867" y="6640"/>
                    </a:lnTo>
                    <a:lnTo>
                      <a:pt x="5884" y="7462"/>
                    </a:lnTo>
                    <a:lnTo>
                      <a:pt x="5933" y="8333"/>
                    </a:lnTo>
                    <a:lnTo>
                      <a:pt x="5982" y="9236"/>
                    </a:lnTo>
                    <a:lnTo>
                      <a:pt x="6064" y="10173"/>
                    </a:lnTo>
                    <a:lnTo>
                      <a:pt x="6163" y="11159"/>
                    </a:lnTo>
                    <a:lnTo>
                      <a:pt x="6278" y="12194"/>
                    </a:lnTo>
                    <a:lnTo>
                      <a:pt x="6393" y="13263"/>
                    </a:lnTo>
                    <a:lnTo>
                      <a:pt x="6541" y="14364"/>
                    </a:lnTo>
                    <a:lnTo>
                      <a:pt x="6705" y="15531"/>
                    </a:lnTo>
                    <a:lnTo>
                      <a:pt x="6886" y="16730"/>
                    </a:lnTo>
                    <a:lnTo>
                      <a:pt x="7083" y="17963"/>
                    </a:lnTo>
                    <a:lnTo>
                      <a:pt x="7527" y="20592"/>
                    </a:lnTo>
                    <a:lnTo>
                      <a:pt x="8036" y="23402"/>
                    </a:lnTo>
                    <a:lnTo>
                      <a:pt x="8628" y="26410"/>
                    </a:lnTo>
                    <a:lnTo>
                      <a:pt x="9269" y="29614"/>
                    </a:lnTo>
                    <a:lnTo>
                      <a:pt x="9976" y="33016"/>
                    </a:lnTo>
                    <a:lnTo>
                      <a:pt x="9515" y="33197"/>
                    </a:lnTo>
                    <a:lnTo>
                      <a:pt x="8316" y="33690"/>
                    </a:lnTo>
                    <a:lnTo>
                      <a:pt x="6623" y="34413"/>
                    </a:lnTo>
                    <a:lnTo>
                      <a:pt x="5686" y="34824"/>
                    </a:lnTo>
                    <a:lnTo>
                      <a:pt x="4717" y="35267"/>
                    </a:lnTo>
                    <a:lnTo>
                      <a:pt x="3747" y="35711"/>
                    </a:lnTo>
                    <a:lnTo>
                      <a:pt x="2827" y="36171"/>
                    </a:lnTo>
                    <a:lnTo>
                      <a:pt x="1989" y="36615"/>
                    </a:lnTo>
                    <a:lnTo>
                      <a:pt x="1611" y="36845"/>
                    </a:lnTo>
                    <a:lnTo>
                      <a:pt x="1249" y="37059"/>
                    </a:lnTo>
                    <a:lnTo>
                      <a:pt x="937" y="37256"/>
                    </a:lnTo>
                    <a:lnTo>
                      <a:pt x="658" y="37453"/>
                    </a:lnTo>
                    <a:lnTo>
                      <a:pt x="428" y="37650"/>
                    </a:lnTo>
                    <a:lnTo>
                      <a:pt x="230" y="37815"/>
                    </a:lnTo>
                    <a:lnTo>
                      <a:pt x="99" y="37979"/>
                    </a:lnTo>
                    <a:lnTo>
                      <a:pt x="50" y="38061"/>
                    </a:lnTo>
                    <a:lnTo>
                      <a:pt x="17" y="38127"/>
                    </a:lnTo>
                    <a:lnTo>
                      <a:pt x="0" y="38193"/>
                    </a:lnTo>
                    <a:lnTo>
                      <a:pt x="0" y="38258"/>
                    </a:lnTo>
                    <a:lnTo>
                      <a:pt x="0" y="38324"/>
                    </a:lnTo>
                    <a:lnTo>
                      <a:pt x="33" y="38390"/>
                    </a:lnTo>
                    <a:lnTo>
                      <a:pt x="82" y="38439"/>
                    </a:lnTo>
                    <a:lnTo>
                      <a:pt x="148" y="38472"/>
                    </a:lnTo>
                    <a:lnTo>
                      <a:pt x="230" y="38521"/>
                    </a:lnTo>
                    <a:lnTo>
                      <a:pt x="345" y="38554"/>
                    </a:lnTo>
                    <a:lnTo>
                      <a:pt x="608" y="38603"/>
                    </a:lnTo>
                    <a:lnTo>
                      <a:pt x="953" y="38636"/>
                    </a:lnTo>
                    <a:lnTo>
                      <a:pt x="1348" y="38653"/>
                    </a:lnTo>
                    <a:lnTo>
                      <a:pt x="1808" y="38653"/>
                    </a:lnTo>
                    <a:lnTo>
                      <a:pt x="2334" y="38636"/>
                    </a:lnTo>
                    <a:lnTo>
                      <a:pt x="2893" y="38603"/>
                    </a:lnTo>
                    <a:lnTo>
                      <a:pt x="3484" y="38554"/>
                    </a:lnTo>
                    <a:lnTo>
                      <a:pt x="4125" y="38488"/>
                    </a:lnTo>
                    <a:lnTo>
                      <a:pt x="5473" y="38341"/>
                    </a:lnTo>
                    <a:lnTo>
                      <a:pt x="6902" y="38143"/>
                    </a:lnTo>
                    <a:lnTo>
                      <a:pt x="8381" y="37913"/>
                    </a:lnTo>
                    <a:lnTo>
                      <a:pt x="9828" y="37667"/>
                    </a:lnTo>
                    <a:lnTo>
                      <a:pt x="11241" y="37420"/>
                    </a:lnTo>
                    <a:lnTo>
                      <a:pt x="12539" y="37157"/>
                    </a:lnTo>
                    <a:lnTo>
                      <a:pt x="13690" y="36894"/>
                    </a:lnTo>
                    <a:lnTo>
                      <a:pt x="14676" y="36664"/>
                    </a:lnTo>
                    <a:lnTo>
                      <a:pt x="15070" y="36549"/>
                    </a:lnTo>
                    <a:lnTo>
                      <a:pt x="15415" y="36451"/>
                    </a:lnTo>
                    <a:lnTo>
                      <a:pt x="15678" y="36352"/>
                    </a:lnTo>
                    <a:lnTo>
                      <a:pt x="15875" y="36253"/>
                    </a:lnTo>
                    <a:lnTo>
                      <a:pt x="16007" y="36188"/>
                    </a:lnTo>
                    <a:lnTo>
                      <a:pt x="16023" y="36155"/>
                    </a:lnTo>
                    <a:lnTo>
                      <a:pt x="16040" y="36122"/>
                    </a:lnTo>
                    <a:lnTo>
                      <a:pt x="16023" y="35728"/>
                    </a:lnTo>
                    <a:lnTo>
                      <a:pt x="16023" y="34807"/>
                    </a:lnTo>
                    <a:lnTo>
                      <a:pt x="16040" y="31718"/>
                    </a:lnTo>
                    <a:lnTo>
                      <a:pt x="16105" y="27412"/>
                    </a:lnTo>
                    <a:lnTo>
                      <a:pt x="16187" y="22482"/>
                    </a:lnTo>
                    <a:lnTo>
                      <a:pt x="16368" y="12967"/>
                    </a:lnTo>
                    <a:lnTo>
                      <a:pt x="16467" y="7725"/>
                    </a:lnTo>
                    <a:lnTo>
                      <a:pt x="15218" y="6870"/>
                    </a:lnTo>
                    <a:lnTo>
                      <a:pt x="13969" y="5983"/>
                    </a:lnTo>
                    <a:lnTo>
                      <a:pt x="12704" y="5046"/>
                    </a:lnTo>
                    <a:lnTo>
                      <a:pt x="11455" y="4093"/>
                    </a:lnTo>
                    <a:lnTo>
                      <a:pt x="10238" y="3107"/>
                    </a:lnTo>
                    <a:lnTo>
                      <a:pt x="9630" y="2597"/>
                    </a:lnTo>
                    <a:lnTo>
                      <a:pt x="9039" y="2088"/>
                    </a:lnTo>
                    <a:lnTo>
                      <a:pt x="8464" y="1578"/>
                    </a:lnTo>
                    <a:lnTo>
                      <a:pt x="7888" y="1052"/>
                    </a:lnTo>
                    <a:lnTo>
                      <a:pt x="7330" y="527"/>
                    </a:lnTo>
                    <a:lnTo>
                      <a:pt x="6787" y="1"/>
                    </a:lnTo>
                    <a:close/>
                  </a:path>
                </a:pathLst>
              </a:custGeom>
              <a:solidFill>
                <a:srgbClr val="EFEFE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7" name="Google Shape;1570;p35">
                <a:extLst>
                  <a:ext uri="{FF2B5EF4-FFF2-40B4-BE49-F238E27FC236}">
                    <a16:creationId xmlns:a16="http://schemas.microsoft.com/office/drawing/2014/main" id="{3361DD8F-A4F1-3B6A-0684-800F940C39EB}"/>
                  </a:ext>
                </a:extLst>
              </p:cNvPr>
              <p:cNvSpPr/>
              <p:nvPr/>
            </p:nvSpPr>
            <p:spPr>
              <a:xfrm>
                <a:off x="-1242346" y="4123413"/>
                <a:ext cx="289658" cy="579857"/>
              </a:xfrm>
              <a:custGeom>
                <a:avLst/>
                <a:gdLst/>
                <a:ahLst/>
                <a:cxnLst/>
                <a:rect l="l" t="t" r="r" b="b"/>
                <a:pathLst>
                  <a:path w="16616" h="33263" extrusionOk="0">
                    <a:moveTo>
                      <a:pt x="8842" y="1"/>
                    </a:moveTo>
                    <a:lnTo>
                      <a:pt x="7461" y="34"/>
                    </a:lnTo>
                    <a:lnTo>
                      <a:pt x="6114" y="116"/>
                    </a:lnTo>
                    <a:lnTo>
                      <a:pt x="5440" y="165"/>
                    </a:lnTo>
                    <a:lnTo>
                      <a:pt x="4799" y="214"/>
                    </a:lnTo>
                    <a:lnTo>
                      <a:pt x="5194" y="2910"/>
                    </a:lnTo>
                    <a:lnTo>
                      <a:pt x="5621" y="5555"/>
                    </a:lnTo>
                    <a:lnTo>
                      <a:pt x="6065" y="8152"/>
                    </a:lnTo>
                    <a:lnTo>
                      <a:pt x="6541" y="10683"/>
                    </a:lnTo>
                    <a:lnTo>
                      <a:pt x="7018" y="13131"/>
                    </a:lnTo>
                    <a:lnTo>
                      <a:pt x="7478" y="15465"/>
                    </a:lnTo>
                    <a:lnTo>
                      <a:pt x="7954" y="17667"/>
                    </a:lnTo>
                    <a:lnTo>
                      <a:pt x="8398" y="19721"/>
                    </a:lnTo>
                    <a:lnTo>
                      <a:pt x="8825" y="21611"/>
                    </a:lnTo>
                    <a:lnTo>
                      <a:pt x="9220" y="23304"/>
                    </a:lnTo>
                    <a:lnTo>
                      <a:pt x="9894" y="26065"/>
                    </a:lnTo>
                    <a:lnTo>
                      <a:pt x="10337" y="27840"/>
                    </a:lnTo>
                    <a:lnTo>
                      <a:pt x="10485" y="28464"/>
                    </a:lnTo>
                    <a:lnTo>
                      <a:pt x="8743" y="29088"/>
                    </a:lnTo>
                    <a:lnTo>
                      <a:pt x="6968" y="29729"/>
                    </a:lnTo>
                    <a:lnTo>
                      <a:pt x="4964" y="30502"/>
                    </a:lnTo>
                    <a:lnTo>
                      <a:pt x="3945" y="30896"/>
                    </a:lnTo>
                    <a:lnTo>
                      <a:pt x="2975" y="31291"/>
                    </a:lnTo>
                    <a:lnTo>
                      <a:pt x="2104" y="31669"/>
                    </a:lnTo>
                    <a:lnTo>
                      <a:pt x="1332" y="32030"/>
                    </a:lnTo>
                    <a:lnTo>
                      <a:pt x="987" y="32194"/>
                    </a:lnTo>
                    <a:lnTo>
                      <a:pt x="691" y="32342"/>
                    </a:lnTo>
                    <a:lnTo>
                      <a:pt x="444" y="32490"/>
                    </a:lnTo>
                    <a:lnTo>
                      <a:pt x="247" y="32622"/>
                    </a:lnTo>
                    <a:lnTo>
                      <a:pt x="116" y="32753"/>
                    </a:lnTo>
                    <a:lnTo>
                      <a:pt x="17" y="32852"/>
                    </a:lnTo>
                    <a:lnTo>
                      <a:pt x="1" y="32901"/>
                    </a:lnTo>
                    <a:lnTo>
                      <a:pt x="1" y="32934"/>
                    </a:lnTo>
                    <a:lnTo>
                      <a:pt x="17" y="32983"/>
                    </a:lnTo>
                    <a:lnTo>
                      <a:pt x="33" y="33016"/>
                    </a:lnTo>
                    <a:lnTo>
                      <a:pt x="148" y="33065"/>
                    </a:lnTo>
                    <a:lnTo>
                      <a:pt x="329" y="33115"/>
                    </a:lnTo>
                    <a:lnTo>
                      <a:pt x="559" y="33164"/>
                    </a:lnTo>
                    <a:lnTo>
                      <a:pt x="855" y="33197"/>
                    </a:lnTo>
                    <a:lnTo>
                      <a:pt x="1200" y="33213"/>
                    </a:lnTo>
                    <a:lnTo>
                      <a:pt x="1578" y="33246"/>
                    </a:lnTo>
                    <a:lnTo>
                      <a:pt x="2498" y="33263"/>
                    </a:lnTo>
                    <a:lnTo>
                      <a:pt x="3550" y="33263"/>
                    </a:lnTo>
                    <a:lnTo>
                      <a:pt x="4717" y="33246"/>
                    </a:lnTo>
                    <a:lnTo>
                      <a:pt x="5950" y="33197"/>
                    </a:lnTo>
                    <a:lnTo>
                      <a:pt x="7248" y="33131"/>
                    </a:lnTo>
                    <a:lnTo>
                      <a:pt x="8546" y="33049"/>
                    </a:lnTo>
                    <a:lnTo>
                      <a:pt x="9828" y="32950"/>
                    </a:lnTo>
                    <a:lnTo>
                      <a:pt x="11077" y="32835"/>
                    </a:lnTo>
                    <a:lnTo>
                      <a:pt x="12227" y="32704"/>
                    </a:lnTo>
                    <a:lnTo>
                      <a:pt x="13279" y="32572"/>
                    </a:lnTo>
                    <a:lnTo>
                      <a:pt x="14183" y="32425"/>
                    </a:lnTo>
                    <a:lnTo>
                      <a:pt x="14561" y="32342"/>
                    </a:lnTo>
                    <a:lnTo>
                      <a:pt x="14906" y="32260"/>
                    </a:lnTo>
                    <a:lnTo>
                      <a:pt x="15185" y="32178"/>
                    </a:lnTo>
                    <a:lnTo>
                      <a:pt x="15415" y="32096"/>
                    </a:lnTo>
                    <a:lnTo>
                      <a:pt x="15596" y="31997"/>
                    </a:lnTo>
                    <a:lnTo>
                      <a:pt x="15761" y="31899"/>
                    </a:lnTo>
                    <a:lnTo>
                      <a:pt x="15925" y="31800"/>
                    </a:lnTo>
                    <a:lnTo>
                      <a:pt x="16056" y="31685"/>
                    </a:lnTo>
                    <a:lnTo>
                      <a:pt x="16171" y="31570"/>
                    </a:lnTo>
                    <a:lnTo>
                      <a:pt x="16270" y="31455"/>
                    </a:lnTo>
                    <a:lnTo>
                      <a:pt x="16352" y="31323"/>
                    </a:lnTo>
                    <a:lnTo>
                      <a:pt x="16418" y="31192"/>
                    </a:lnTo>
                    <a:lnTo>
                      <a:pt x="16484" y="31061"/>
                    </a:lnTo>
                    <a:lnTo>
                      <a:pt x="16533" y="30929"/>
                    </a:lnTo>
                    <a:lnTo>
                      <a:pt x="16566" y="30798"/>
                    </a:lnTo>
                    <a:lnTo>
                      <a:pt x="16582" y="30666"/>
                    </a:lnTo>
                    <a:lnTo>
                      <a:pt x="16615" y="30403"/>
                    </a:lnTo>
                    <a:lnTo>
                      <a:pt x="16599" y="30140"/>
                    </a:lnTo>
                    <a:lnTo>
                      <a:pt x="16566" y="29877"/>
                    </a:lnTo>
                    <a:lnTo>
                      <a:pt x="16500" y="29647"/>
                    </a:lnTo>
                    <a:lnTo>
                      <a:pt x="16434" y="29434"/>
                    </a:lnTo>
                    <a:lnTo>
                      <a:pt x="16369" y="29236"/>
                    </a:lnTo>
                    <a:lnTo>
                      <a:pt x="16254" y="28973"/>
                    </a:lnTo>
                    <a:lnTo>
                      <a:pt x="16188" y="28875"/>
                    </a:lnTo>
                    <a:lnTo>
                      <a:pt x="16237" y="28217"/>
                    </a:lnTo>
                    <a:lnTo>
                      <a:pt x="16270" y="27494"/>
                    </a:lnTo>
                    <a:lnTo>
                      <a:pt x="16303" y="25900"/>
                    </a:lnTo>
                    <a:lnTo>
                      <a:pt x="16336" y="24109"/>
                    </a:lnTo>
                    <a:lnTo>
                      <a:pt x="16336" y="22170"/>
                    </a:lnTo>
                    <a:lnTo>
                      <a:pt x="16319" y="20116"/>
                    </a:lnTo>
                    <a:lnTo>
                      <a:pt x="16286" y="17963"/>
                    </a:lnTo>
                    <a:lnTo>
                      <a:pt x="16237" y="15777"/>
                    </a:lnTo>
                    <a:lnTo>
                      <a:pt x="16188" y="13591"/>
                    </a:lnTo>
                    <a:lnTo>
                      <a:pt x="16056" y="9352"/>
                    </a:lnTo>
                    <a:lnTo>
                      <a:pt x="15925" y="5523"/>
                    </a:lnTo>
                    <a:lnTo>
                      <a:pt x="15793" y="2417"/>
                    </a:lnTo>
                    <a:lnTo>
                      <a:pt x="15678" y="329"/>
                    </a:lnTo>
                    <a:lnTo>
                      <a:pt x="14347" y="198"/>
                    </a:lnTo>
                    <a:lnTo>
                      <a:pt x="13000" y="99"/>
                    </a:lnTo>
                    <a:lnTo>
                      <a:pt x="11619" y="34"/>
                    </a:lnTo>
                    <a:lnTo>
                      <a:pt x="10222" y="1"/>
                    </a:lnTo>
                    <a:close/>
                  </a:path>
                </a:pathLst>
              </a:custGeom>
              <a:solidFill>
                <a:srgbClr val="EFEFE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8" name="Google Shape;1571;p35">
                <a:extLst>
                  <a:ext uri="{FF2B5EF4-FFF2-40B4-BE49-F238E27FC236}">
                    <a16:creationId xmlns:a16="http://schemas.microsoft.com/office/drawing/2014/main" id="{0F633B5A-CCA6-8B0E-D7B3-D833211CEFA7}"/>
                  </a:ext>
                </a:extLst>
              </p:cNvPr>
              <p:cNvSpPr/>
              <p:nvPr/>
            </p:nvSpPr>
            <p:spPr>
              <a:xfrm>
                <a:off x="-1128041" y="4162375"/>
                <a:ext cx="93700" cy="479307"/>
              </a:xfrm>
              <a:custGeom>
                <a:avLst/>
                <a:gdLst/>
                <a:ahLst/>
                <a:cxnLst/>
                <a:rect l="l" t="t" r="r" b="b"/>
                <a:pathLst>
                  <a:path w="5375" h="27495" extrusionOk="0">
                    <a:moveTo>
                      <a:pt x="543" y="1"/>
                    </a:moveTo>
                    <a:lnTo>
                      <a:pt x="428" y="17"/>
                    </a:lnTo>
                    <a:lnTo>
                      <a:pt x="329" y="50"/>
                    </a:lnTo>
                    <a:lnTo>
                      <a:pt x="231" y="99"/>
                    </a:lnTo>
                    <a:lnTo>
                      <a:pt x="149" y="165"/>
                    </a:lnTo>
                    <a:lnTo>
                      <a:pt x="66" y="247"/>
                    </a:lnTo>
                    <a:lnTo>
                      <a:pt x="17" y="362"/>
                    </a:lnTo>
                    <a:lnTo>
                      <a:pt x="1" y="477"/>
                    </a:lnTo>
                    <a:lnTo>
                      <a:pt x="1" y="609"/>
                    </a:lnTo>
                    <a:lnTo>
                      <a:pt x="477" y="3928"/>
                    </a:lnTo>
                    <a:lnTo>
                      <a:pt x="987" y="7264"/>
                    </a:lnTo>
                    <a:lnTo>
                      <a:pt x="1529" y="10584"/>
                    </a:lnTo>
                    <a:lnTo>
                      <a:pt x="2088" y="13904"/>
                    </a:lnTo>
                    <a:lnTo>
                      <a:pt x="2663" y="17207"/>
                    </a:lnTo>
                    <a:lnTo>
                      <a:pt x="3254" y="20526"/>
                    </a:lnTo>
                    <a:lnTo>
                      <a:pt x="4438" y="27149"/>
                    </a:lnTo>
                    <a:lnTo>
                      <a:pt x="4454" y="27231"/>
                    </a:lnTo>
                    <a:lnTo>
                      <a:pt x="4487" y="27297"/>
                    </a:lnTo>
                    <a:lnTo>
                      <a:pt x="4536" y="27363"/>
                    </a:lnTo>
                    <a:lnTo>
                      <a:pt x="4586" y="27412"/>
                    </a:lnTo>
                    <a:lnTo>
                      <a:pt x="4651" y="27445"/>
                    </a:lnTo>
                    <a:lnTo>
                      <a:pt x="4701" y="27478"/>
                    </a:lnTo>
                    <a:lnTo>
                      <a:pt x="4766" y="27478"/>
                    </a:lnTo>
                    <a:lnTo>
                      <a:pt x="4849" y="27494"/>
                    </a:lnTo>
                    <a:lnTo>
                      <a:pt x="4947" y="27478"/>
                    </a:lnTo>
                    <a:lnTo>
                      <a:pt x="5046" y="27445"/>
                    </a:lnTo>
                    <a:lnTo>
                      <a:pt x="5144" y="27396"/>
                    </a:lnTo>
                    <a:lnTo>
                      <a:pt x="5227" y="27330"/>
                    </a:lnTo>
                    <a:lnTo>
                      <a:pt x="5309" y="27231"/>
                    </a:lnTo>
                    <a:lnTo>
                      <a:pt x="5358" y="27133"/>
                    </a:lnTo>
                    <a:lnTo>
                      <a:pt x="5374" y="27018"/>
                    </a:lnTo>
                    <a:lnTo>
                      <a:pt x="5374" y="26886"/>
                    </a:lnTo>
                    <a:lnTo>
                      <a:pt x="4175" y="20264"/>
                    </a:lnTo>
                    <a:lnTo>
                      <a:pt x="3583" y="16960"/>
                    </a:lnTo>
                    <a:lnTo>
                      <a:pt x="3008" y="13641"/>
                    </a:lnTo>
                    <a:lnTo>
                      <a:pt x="2449" y="10321"/>
                    </a:lnTo>
                    <a:lnTo>
                      <a:pt x="1907" y="7002"/>
                    </a:lnTo>
                    <a:lnTo>
                      <a:pt x="1397" y="3682"/>
                    </a:lnTo>
                    <a:lnTo>
                      <a:pt x="921" y="346"/>
                    </a:lnTo>
                    <a:lnTo>
                      <a:pt x="904" y="264"/>
                    </a:lnTo>
                    <a:lnTo>
                      <a:pt x="872" y="198"/>
                    </a:lnTo>
                    <a:lnTo>
                      <a:pt x="839" y="132"/>
                    </a:lnTo>
                    <a:lnTo>
                      <a:pt x="789" y="83"/>
                    </a:lnTo>
                    <a:lnTo>
                      <a:pt x="740" y="50"/>
                    </a:lnTo>
                    <a:lnTo>
                      <a:pt x="674" y="17"/>
                    </a:lnTo>
                    <a:lnTo>
                      <a:pt x="609"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9" name="Google Shape;1572;p35">
                <a:extLst>
                  <a:ext uri="{FF2B5EF4-FFF2-40B4-BE49-F238E27FC236}">
                    <a16:creationId xmlns:a16="http://schemas.microsoft.com/office/drawing/2014/main" id="{7C469B53-4396-E647-F9DC-D0F89525E4C4}"/>
                  </a:ext>
                </a:extLst>
              </p:cNvPr>
              <p:cNvSpPr/>
              <p:nvPr/>
            </p:nvSpPr>
            <p:spPr>
              <a:xfrm>
                <a:off x="-1128041" y="4162375"/>
                <a:ext cx="93700" cy="479307"/>
              </a:xfrm>
              <a:custGeom>
                <a:avLst/>
                <a:gdLst/>
                <a:ahLst/>
                <a:cxnLst/>
                <a:rect l="l" t="t" r="r" b="b"/>
                <a:pathLst>
                  <a:path w="5375" h="27495" fill="none" extrusionOk="0">
                    <a:moveTo>
                      <a:pt x="543" y="1"/>
                    </a:moveTo>
                    <a:lnTo>
                      <a:pt x="543" y="1"/>
                    </a:lnTo>
                    <a:lnTo>
                      <a:pt x="428" y="17"/>
                    </a:lnTo>
                    <a:lnTo>
                      <a:pt x="329" y="50"/>
                    </a:lnTo>
                    <a:lnTo>
                      <a:pt x="231" y="99"/>
                    </a:lnTo>
                    <a:lnTo>
                      <a:pt x="149" y="165"/>
                    </a:lnTo>
                    <a:lnTo>
                      <a:pt x="66" y="247"/>
                    </a:lnTo>
                    <a:lnTo>
                      <a:pt x="17" y="362"/>
                    </a:lnTo>
                    <a:lnTo>
                      <a:pt x="1" y="477"/>
                    </a:lnTo>
                    <a:lnTo>
                      <a:pt x="1" y="609"/>
                    </a:lnTo>
                    <a:lnTo>
                      <a:pt x="1" y="609"/>
                    </a:lnTo>
                    <a:lnTo>
                      <a:pt x="477" y="3928"/>
                    </a:lnTo>
                    <a:lnTo>
                      <a:pt x="987" y="7264"/>
                    </a:lnTo>
                    <a:lnTo>
                      <a:pt x="1529" y="10584"/>
                    </a:lnTo>
                    <a:lnTo>
                      <a:pt x="2088" y="13904"/>
                    </a:lnTo>
                    <a:lnTo>
                      <a:pt x="2663" y="17207"/>
                    </a:lnTo>
                    <a:lnTo>
                      <a:pt x="3254" y="20526"/>
                    </a:lnTo>
                    <a:lnTo>
                      <a:pt x="4438" y="27149"/>
                    </a:lnTo>
                    <a:lnTo>
                      <a:pt x="4438" y="27149"/>
                    </a:lnTo>
                    <a:lnTo>
                      <a:pt x="4454" y="27231"/>
                    </a:lnTo>
                    <a:lnTo>
                      <a:pt x="4487" y="27297"/>
                    </a:lnTo>
                    <a:lnTo>
                      <a:pt x="4536" y="27363"/>
                    </a:lnTo>
                    <a:lnTo>
                      <a:pt x="4586" y="27412"/>
                    </a:lnTo>
                    <a:lnTo>
                      <a:pt x="4651" y="27445"/>
                    </a:lnTo>
                    <a:lnTo>
                      <a:pt x="4701" y="27478"/>
                    </a:lnTo>
                    <a:lnTo>
                      <a:pt x="4766" y="27478"/>
                    </a:lnTo>
                    <a:lnTo>
                      <a:pt x="4849" y="27494"/>
                    </a:lnTo>
                    <a:lnTo>
                      <a:pt x="4849" y="27494"/>
                    </a:lnTo>
                    <a:lnTo>
                      <a:pt x="4947" y="27478"/>
                    </a:lnTo>
                    <a:lnTo>
                      <a:pt x="5046" y="27445"/>
                    </a:lnTo>
                    <a:lnTo>
                      <a:pt x="5144" y="27396"/>
                    </a:lnTo>
                    <a:lnTo>
                      <a:pt x="5227" y="27330"/>
                    </a:lnTo>
                    <a:lnTo>
                      <a:pt x="5309" y="27231"/>
                    </a:lnTo>
                    <a:lnTo>
                      <a:pt x="5358" y="27133"/>
                    </a:lnTo>
                    <a:lnTo>
                      <a:pt x="5374" y="27018"/>
                    </a:lnTo>
                    <a:lnTo>
                      <a:pt x="5374" y="26886"/>
                    </a:lnTo>
                    <a:lnTo>
                      <a:pt x="5374" y="26886"/>
                    </a:lnTo>
                    <a:lnTo>
                      <a:pt x="4175" y="20264"/>
                    </a:lnTo>
                    <a:lnTo>
                      <a:pt x="3583" y="16960"/>
                    </a:lnTo>
                    <a:lnTo>
                      <a:pt x="3008" y="13641"/>
                    </a:lnTo>
                    <a:lnTo>
                      <a:pt x="2449" y="10321"/>
                    </a:lnTo>
                    <a:lnTo>
                      <a:pt x="1907" y="7002"/>
                    </a:lnTo>
                    <a:lnTo>
                      <a:pt x="1397" y="3682"/>
                    </a:lnTo>
                    <a:lnTo>
                      <a:pt x="921" y="346"/>
                    </a:lnTo>
                    <a:lnTo>
                      <a:pt x="921" y="346"/>
                    </a:lnTo>
                    <a:lnTo>
                      <a:pt x="904" y="264"/>
                    </a:lnTo>
                    <a:lnTo>
                      <a:pt x="872" y="198"/>
                    </a:lnTo>
                    <a:lnTo>
                      <a:pt x="839" y="132"/>
                    </a:lnTo>
                    <a:lnTo>
                      <a:pt x="789" y="83"/>
                    </a:lnTo>
                    <a:lnTo>
                      <a:pt x="740" y="50"/>
                    </a:lnTo>
                    <a:lnTo>
                      <a:pt x="674" y="17"/>
                    </a:lnTo>
                    <a:lnTo>
                      <a:pt x="609" y="1"/>
                    </a:lnTo>
                    <a:lnTo>
                      <a:pt x="543" y="1"/>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0" name="Google Shape;1573;p35">
                <a:extLst>
                  <a:ext uri="{FF2B5EF4-FFF2-40B4-BE49-F238E27FC236}">
                    <a16:creationId xmlns:a16="http://schemas.microsoft.com/office/drawing/2014/main" id="{A6352E7A-33AA-B004-9EF7-45CD42E11C07}"/>
                  </a:ext>
                </a:extLst>
              </p:cNvPr>
              <p:cNvSpPr/>
              <p:nvPr/>
            </p:nvSpPr>
            <p:spPr>
              <a:xfrm>
                <a:off x="-1101108" y="4145761"/>
                <a:ext cx="94275" cy="516542"/>
              </a:xfrm>
              <a:custGeom>
                <a:avLst/>
                <a:gdLst/>
                <a:ahLst/>
                <a:cxnLst/>
                <a:rect l="l" t="t" r="r" b="b"/>
                <a:pathLst>
                  <a:path w="5408" h="29631" extrusionOk="0">
                    <a:moveTo>
                      <a:pt x="510" y="1"/>
                    </a:moveTo>
                    <a:lnTo>
                      <a:pt x="395" y="17"/>
                    </a:lnTo>
                    <a:lnTo>
                      <a:pt x="296" y="50"/>
                    </a:lnTo>
                    <a:lnTo>
                      <a:pt x="198" y="99"/>
                    </a:lnTo>
                    <a:lnTo>
                      <a:pt x="115" y="165"/>
                    </a:lnTo>
                    <a:lnTo>
                      <a:pt x="50" y="247"/>
                    </a:lnTo>
                    <a:lnTo>
                      <a:pt x="17" y="346"/>
                    </a:lnTo>
                    <a:lnTo>
                      <a:pt x="0" y="461"/>
                    </a:lnTo>
                    <a:lnTo>
                      <a:pt x="17" y="592"/>
                    </a:lnTo>
                    <a:lnTo>
                      <a:pt x="444" y="2351"/>
                    </a:lnTo>
                    <a:lnTo>
                      <a:pt x="855" y="4126"/>
                    </a:lnTo>
                    <a:lnTo>
                      <a:pt x="1233" y="5884"/>
                    </a:lnTo>
                    <a:lnTo>
                      <a:pt x="1578" y="7659"/>
                    </a:lnTo>
                    <a:lnTo>
                      <a:pt x="1907" y="9434"/>
                    </a:lnTo>
                    <a:lnTo>
                      <a:pt x="2202" y="11225"/>
                    </a:lnTo>
                    <a:lnTo>
                      <a:pt x="2482" y="13016"/>
                    </a:lnTo>
                    <a:lnTo>
                      <a:pt x="2745" y="14791"/>
                    </a:lnTo>
                    <a:lnTo>
                      <a:pt x="2975" y="16582"/>
                    </a:lnTo>
                    <a:lnTo>
                      <a:pt x="3205" y="18390"/>
                    </a:lnTo>
                    <a:lnTo>
                      <a:pt x="3632" y="21973"/>
                    </a:lnTo>
                    <a:lnTo>
                      <a:pt x="4043" y="25571"/>
                    </a:lnTo>
                    <a:lnTo>
                      <a:pt x="4437" y="29170"/>
                    </a:lnTo>
                    <a:lnTo>
                      <a:pt x="4454" y="29269"/>
                    </a:lnTo>
                    <a:lnTo>
                      <a:pt x="4503" y="29368"/>
                    </a:lnTo>
                    <a:lnTo>
                      <a:pt x="4553" y="29450"/>
                    </a:lnTo>
                    <a:lnTo>
                      <a:pt x="4635" y="29516"/>
                    </a:lnTo>
                    <a:lnTo>
                      <a:pt x="4700" y="29565"/>
                    </a:lnTo>
                    <a:lnTo>
                      <a:pt x="4799" y="29598"/>
                    </a:lnTo>
                    <a:lnTo>
                      <a:pt x="4881" y="29614"/>
                    </a:lnTo>
                    <a:lnTo>
                      <a:pt x="4963" y="29631"/>
                    </a:lnTo>
                    <a:lnTo>
                      <a:pt x="5062" y="29614"/>
                    </a:lnTo>
                    <a:lnTo>
                      <a:pt x="5144" y="29598"/>
                    </a:lnTo>
                    <a:lnTo>
                      <a:pt x="5226" y="29565"/>
                    </a:lnTo>
                    <a:lnTo>
                      <a:pt x="5292" y="29516"/>
                    </a:lnTo>
                    <a:lnTo>
                      <a:pt x="5341" y="29450"/>
                    </a:lnTo>
                    <a:lnTo>
                      <a:pt x="5374" y="29368"/>
                    </a:lnTo>
                    <a:lnTo>
                      <a:pt x="5407" y="29269"/>
                    </a:lnTo>
                    <a:lnTo>
                      <a:pt x="5407" y="29170"/>
                    </a:lnTo>
                    <a:lnTo>
                      <a:pt x="4996" y="25539"/>
                    </a:lnTo>
                    <a:lnTo>
                      <a:pt x="4585" y="21907"/>
                    </a:lnTo>
                    <a:lnTo>
                      <a:pt x="4158" y="18291"/>
                    </a:lnTo>
                    <a:lnTo>
                      <a:pt x="3928" y="16484"/>
                    </a:lnTo>
                    <a:lnTo>
                      <a:pt x="3682" y="14676"/>
                    </a:lnTo>
                    <a:lnTo>
                      <a:pt x="3419" y="12868"/>
                    </a:lnTo>
                    <a:lnTo>
                      <a:pt x="3139" y="11061"/>
                    </a:lnTo>
                    <a:lnTo>
                      <a:pt x="2843" y="9269"/>
                    </a:lnTo>
                    <a:lnTo>
                      <a:pt x="2515" y="7478"/>
                    </a:lnTo>
                    <a:lnTo>
                      <a:pt x="2170" y="5687"/>
                    </a:lnTo>
                    <a:lnTo>
                      <a:pt x="1792" y="3895"/>
                    </a:lnTo>
                    <a:lnTo>
                      <a:pt x="1381" y="2121"/>
                    </a:lnTo>
                    <a:lnTo>
                      <a:pt x="937" y="346"/>
                    </a:lnTo>
                    <a:lnTo>
                      <a:pt x="904" y="264"/>
                    </a:lnTo>
                    <a:lnTo>
                      <a:pt x="871" y="181"/>
                    </a:lnTo>
                    <a:lnTo>
                      <a:pt x="822" y="132"/>
                    </a:lnTo>
                    <a:lnTo>
                      <a:pt x="773" y="83"/>
                    </a:lnTo>
                    <a:lnTo>
                      <a:pt x="707" y="50"/>
                    </a:lnTo>
                    <a:lnTo>
                      <a:pt x="641" y="17"/>
                    </a:lnTo>
                    <a:lnTo>
                      <a:pt x="576"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1" name="Google Shape;1574;p35">
                <a:extLst>
                  <a:ext uri="{FF2B5EF4-FFF2-40B4-BE49-F238E27FC236}">
                    <a16:creationId xmlns:a16="http://schemas.microsoft.com/office/drawing/2014/main" id="{9095862A-DC40-9870-47EF-567FCB779C5B}"/>
                  </a:ext>
                </a:extLst>
              </p:cNvPr>
              <p:cNvSpPr/>
              <p:nvPr/>
            </p:nvSpPr>
            <p:spPr>
              <a:xfrm>
                <a:off x="-1101108" y="4145761"/>
                <a:ext cx="94275" cy="516542"/>
              </a:xfrm>
              <a:custGeom>
                <a:avLst/>
                <a:gdLst/>
                <a:ahLst/>
                <a:cxnLst/>
                <a:rect l="l" t="t" r="r" b="b"/>
                <a:pathLst>
                  <a:path w="5408" h="29631" fill="none" extrusionOk="0">
                    <a:moveTo>
                      <a:pt x="510" y="1"/>
                    </a:moveTo>
                    <a:lnTo>
                      <a:pt x="510" y="1"/>
                    </a:lnTo>
                    <a:lnTo>
                      <a:pt x="395" y="17"/>
                    </a:lnTo>
                    <a:lnTo>
                      <a:pt x="296" y="50"/>
                    </a:lnTo>
                    <a:lnTo>
                      <a:pt x="198" y="99"/>
                    </a:lnTo>
                    <a:lnTo>
                      <a:pt x="115" y="165"/>
                    </a:lnTo>
                    <a:lnTo>
                      <a:pt x="50" y="247"/>
                    </a:lnTo>
                    <a:lnTo>
                      <a:pt x="17" y="346"/>
                    </a:lnTo>
                    <a:lnTo>
                      <a:pt x="0" y="461"/>
                    </a:lnTo>
                    <a:lnTo>
                      <a:pt x="17" y="592"/>
                    </a:lnTo>
                    <a:lnTo>
                      <a:pt x="17" y="592"/>
                    </a:lnTo>
                    <a:lnTo>
                      <a:pt x="444" y="2351"/>
                    </a:lnTo>
                    <a:lnTo>
                      <a:pt x="855" y="4126"/>
                    </a:lnTo>
                    <a:lnTo>
                      <a:pt x="1233" y="5884"/>
                    </a:lnTo>
                    <a:lnTo>
                      <a:pt x="1578" y="7659"/>
                    </a:lnTo>
                    <a:lnTo>
                      <a:pt x="1907" y="9434"/>
                    </a:lnTo>
                    <a:lnTo>
                      <a:pt x="2202" y="11225"/>
                    </a:lnTo>
                    <a:lnTo>
                      <a:pt x="2482" y="13016"/>
                    </a:lnTo>
                    <a:lnTo>
                      <a:pt x="2745" y="14791"/>
                    </a:lnTo>
                    <a:lnTo>
                      <a:pt x="2975" y="16582"/>
                    </a:lnTo>
                    <a:lnTo>
                      <a:pt x="3205" y="18390"/>
                    </a:lnTo>
                    <a:lnTo>
                      <a:pt x="3632" y="21973"/>
                    </a:lnTo>
                    <a:lnTo>
                      <a:pt x="4043" y="25571"/>
                    </a:lnTo>
                    <a:lnTo>
                      <a:pt x="4437" y="29170"/>
                    </a:lnTo>
                    <a:lnTo>
                      <a:pt x="4437" y="29170"/>
                    </a:lnTo>
                    <a:lnTo>
                      <a:pt x="4454" y="29269"/>
                    </a:lnTo>
                    <a:lnTo>
                      <a:pt x="4503" y="29368"/>
                    </a:lnTo>
                    <a:lnTo>
                      <a:pt x="4553" y="29450"/>
                    </a:lnTo>
                    <a:lnTo>
                      <a:pt x="4635" y="29516"/>
                    </a:lnTo>
                    <a:lnTo>
                      <a:pt x="4700" y="29565"/>
                    </a:lnTo>
                    <a:lnTo>
                      <a:pt x="4799" y="29598"/>
                    </a:lnTo>
                    <a:lnTo>
                      <a:pt x="4881" y="29614"/>
                    </a:lnTo>
                    <a:lnTo>
                      <a:pt x="4963" y="29631"/>
                    </a:lnTo>
                    <a:lnTo>
                      <a:pt x="4963" y="29631"/>
                    </a:lnTo>
                    <a:lnTo>
                      <a:pt x="5062" y="29614"/>
                    </a:lnTo>
                    <a:lnTo>
                      <a:pt x="5144" y="29598"/>
                    </a:lnTo>
                    <a:lnTo>
                      <a:pt x="5226" y="29565"/>
                    </a:lnTo>
                    <a:lnTo>
                      <a:pt x="5292" y="29516"/>
                    </a:lnTo>
                    <a:lnTo>
                      <a:pt x="5341" y="29450"/>
                    </a:lnTo>
                    <a:lnTo>
                      <a:pt x="5374" y="29368"/>
                    </a:lnTo>
                    <a:lnTo>
                      <a:pt x="5407" y="29269"/>
                    </a:lnTo>
                    <a:lnTo>
                      <a:pt x="5407" y="29170"/>
                    </a:lnTo>
                    <a:lnTo>
                      <a:pt x="5407" y="29170"/>
                    </a:lnTo>
                    <a:lnTo>
                      <a:pt x="4996" y="25539"/>
                    </a:lnTo>
                    <a:lnTo>
                      <a:pt x="4585" y="21907"/>
                    </a:lnTo>
                    <a:lnTo>
                      <a:pt x="4158" y="18291"/>
                    </a:lnTo>
                    <a:lnTo>
                      <a:pt x="3928" y="16484"/>
                    </a:lnTo>
                    <a:lnTo>
                      <a:pt x="3682" y="14676"/>
                    </a:lnTo>
                    <a:lnTo>
                      <a:pt x="3419" y="12868"/>
                    </a:lnTo>
                    <a:lnTo>
                      <a:pt x="3139" y="11061"/>
                    </a:lnTo>
                    <a:lnTo>
                      <a:pt x="2843" y="9269"/>
                    </a:lnTo>
                    <a:lnTo>
                      <a:pt x="2515" y="7478"/>
                    </a:lnTo>
                    <a:lnTo>
                      <a:pt x="2170" y="5687"/>
                    </a:lnTo>
                    <a:lnTo>
                      <a:pt x="1792" y="3895"/>
                    </a:lnTo>
                    <a:lnTo>
                      <a:pt x="1381" y="2121"/>
                    </a:lnTo>
                    <a:lnTo>
                      <a:pt x="937" y="346"/>
                    </a:lnTo>
                    <a:lnTo>
                      <a:pt x="937" y="346"/>
                    </a:lnTo>
                    <a:lnTo>
                      <a:pt x="904" y="264"/>
                    </a:lnTo>
                    <a:lnTo>
                      <a:pt x="871" y="181"/>
                    </a:lnTo>
                    <a:lnTo>
                      <a:pt x="822" y="132"/>
                    </a:lnTo>
                    <a:lnTo>
                      <a:pt x="773" y="83"/>
                    </a:lnTo>
                    <a:lnTo>
                      <a:pt x="707" y="50"/>
                    </a:lnTo>
                    <a:lnTo>
                      <a:pt x="641" y="17"/>
                    </a:lnTo>
                    <a:lnTo>
                      <a:pt x="576" y="1"/>
                    </a:lnTo>
                    <a:lnTo>
                      <a:pt x="510" y="1"/>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2" name="Google Shape;1575;p35">
                <a:extLst>
                  <a:ext uri="{FF2B5EF4-FFF2-40B4-BE49-F238E27FC236}">
                    <a16:creationId xmlns:a16="http://schemas.microsoft.com/office/drawing/2014/main" id="{84CB1B2E-B9CF-DD58-C7B3-70ECE6166E2C}"/>
                  </a:ext>
                </a:extLst>
              </p:cNvPr>
              <p:cNvSpPr/>
              <p:nvPr/>
            </p:nvSpPr>
            <p:spPr>
              <a:xfrm>
                <a:off x="-1050972" y="4145761"/>
                <a:ext cx="65041" cy="510249"/>
              </a:xfrm>
              <a:custGeom>
                <a:avLst/>
                <a:gdLst/>
                <a:ahLst/>
                <a:cxnLst/>
                <a:rect l="l" t="t" r="r" b="b"/>
                <a:pathLst>
                  <a:path w="3731" h="29270" extrusionOk="0">
                    <a:moveTo>
                      <a:pt x="428" y="1"/>
                    </a:moveTo>
                    <a:lnTo>
                      <a:pt x="329" y="34"/>
                    </a:lnTo>
                    <a:lnTo>
                      <a:pt x="230" y="83"/>
                    </a:lnTo>
                    <a:lnTo>
                      <a:pt x="148" y="165"/>
                    </a:lnTo>
                    <a:lnTo>
                      <a:pt x="82" y="247"/>
                    </a:lnTo>
                    <a:lnTo>
                      <a:pt x="33" y="346"/>
                    </a:lnTo>
                    <a:lnTo>
                      <a:pt x="0" y="461"/>
                    </a:lnTo>
                    <a:lnTo>
                      <a:pt x="17" y="592"/>
                    </a:lnTo>
                    <a:lnTo>
                      <a:pt x="362" y="2334"/>
                    </a:lnTo>
                    <a:lnTo>
                      <a:pt x="674" y="4093"/>
                    </a:lnTo>
                    <a:lnTo>
                      <a:pt x="970" y="5835"/>
                    </a:lnTo>
                    <a:lnTo>
                      <a:pt x="1233" y="7593"/>
                    </a:lnTo>
                    <a:lnTo>
                      <a:pt x="1479" y="9351"/>
                    </a:lnTo>
                    <a:lnTo>
                      <a:pt x="1709" y="11110"/>
                    </a:lnTo>
                    <a:lnTo>
                      <a:pt x="1907" y="12868"/>
                    </a:lnTo>
                    <a:lnTo>
                      <a:pt x="2087" y="14627"/>
                    </a:lnTo>
                    <a:lnTo>
                      <a:pt x="2235" y="16401"/>
                    </a:lnTo>
                    <a:lnTo>
                      <a:pt x="2383" y="18160"/>
                    </a:lnTo>
                    <a:lnTo>
                      <a:pt x="2498" y="19935"/>
                    </a:lnTo>
                    <a:lnTo>
                      <a:pt x="2580" y="21710"/>
                    </a:lnTo>
                    <a:lnTo>
                      <a:pt x="2663" y="23484"/>
                    </a:lnTo>
                    <a:lnTo>
                      <a:pt x="2712" y="25259"/>
                    </a:lnTo>
                    <a:lnTo>
                      <a:pt x="2745" y="27034"/>
                    </a:lnTo>
                    <a:lnTo>
                      <a:pt x="2761" y="28809"/>
                    </a:lnTo>
                    <a:lnTo>
                      <a:pt x="2778" y="28924"/>
                    </a:lnTo>
                    <a:lnTo>
                      <a:pt x="2810" y="29006"/>
                    </a:lnTo>
                    <a:lnTo>
                      <a:pt x="2860" y="29088"/>
                    </a:lnTo>
                    <a:lnTo>
                      <a:pt x="2909" y="29154"/>
                    </a:lnTo>
                    <a:lnTo>
                      <a:pt x="2991" y="29203"/>
                    </a:lnTo>
                    <a:lnTo>
                      <a:pt x="3073" y="29236"/>
                    </a:lnTo>
                    <a:lnTo>
                      <a:pt x="3156" y="29269"/>
                    </a:lnTo>
                    <a:lnTo>
                      <a:pt x="3336" y="29269"/>
                    </a:lnTo>
                    <a:lnTo>
                      <a:pt x="3419" y="29236"/>
                    </a:lnTo>
                    <a:lnTo>
                      <a:pt x="3501" y="29203"/>
                    </a:lnTo>
                    <a:lnTo>
                      <a:pt x="3583" y="29154"/>
                    </a:lnTo>
                    <a:lnTo>
                      <a:pt x="3632" y="29088"/>
                    </a:lnTo>
                    <a:lnTo>
                      <a:pt x="3681" y="29006"/>
                    </a:lnTo>
                    <a:lnTo>
                      <a:pt x="3714" y="28924"/>
                    </a:lnTo>
                    <a:lnTo>
                      <a:pt x="3731" y="28809"/>
                    </a:lnTo>
                    <a:lnTo>
                      <a:pt x="3714" y="27018"/>
                    </a:lnTo>
                    <a:lnTo>
                      <a:pt x="3681" y="25226"/>
                    </a:lnTo>
                    <a:lnTo>
                      <a:pt x="3616" y="23435"/>
                    </a:lnTo>
                    <a:lnTo>
                      <a:pt x="3550" y="21644"/>
                    </a:lnTo>
                    <a:lnTo>
                      <a:pt x="3451" y="19853"/>
                    </a:lnTo>
                    <a:lnTo>
                      <a:pt x="3336" y="18078"/>
                    </a:lnTo>
                    <a:lnTo>
                      <a:pt x="3188" y="16286"/>
                    </a:lnTo>
                    <a:lnTo>
                      <a:pt x="3041" y="14512"/>
                    </a:lnTo>
                    <a:lnTo>
                      <a:pt x="2843" y="12720"/>
                    </a:lnTo>
                    <a:lnTo>
                      <a:pt x="2646" y="10945"/>
                    </a:lnTo>
                    <a:lnTo>
                      <a:pt x="2416" y="9171"/>
                    </a:lnTo>
                    <a:lnTo>
                      <a:pt x="2170" y="7396"/>
                    </a:lnTo>
                    <a:lnTo>
                      <a:pt x="1907" y="5637"/>
                    </a:lnTo>
                    <a:lnTo>
                      <a:pt x="1611" y="3863"/>
                    </a:lnTo>
                    <a:lnTo>
                      <a:pt x="1282" y="2104"/>
                    </a:lnTo>
                    <a:lnTo>
                      <a:pt x="953" y="346"/>
                    </a:lnTo>
                    <a:lnTo>
                      <a:pt x="921" y="264"/>
                    </a:lnTo>
                    <a:lnTo>
                      <a:pt x="888" y="181"/>
                    </a:lnTo>
                    <a:lnTo>
                      <a:pt x="838" y="132"/>
                    </a:lnTo>
                    <a:lnTo>
                      <a:pt x="789" y="83"/>
                    </a:lnTo>
                    <a:lnTo>
                      <a:pt x="740" y="34"/>
                    </a:lnTo>
                    <a:lnTo>
                      <a:pt x="674" y="17"/>
                    </a:lnTo>
                    <a:lnTo>
                      <a:pt x="608"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3" name="Google Shape;1576;p35">
                <a:extLst>
                  <a:ext uri="{FF2B5EF4-FFF2-40B4-BE49-F238E27FC236}">
                    <a16:creationId xmlns:a16="http://schemas.microsoft.com/office/drawing/2014/main" id="{10429C66-0472-3617-F823-0E274146EEAB}"/>
                  </a:ext>
                </a:extLst>
              </p:cNvPr>
              <p:cNvSpPr/>
              <p:nvPr/>
            </p:nvSpPr>
            <p:spPr>
              <a:xfrm>
                <a:off x="-1050972" y="4145761"/>
                <a:ext cx="65041" cy="510249"/>
              </a:xfrm>
              <a:custGeom>
                <a:avLst/>
                <a:gdLst/>
                <a:ahLst/>
                <a:cxnLst/>
                <a:rect l="l" t="t" r="r" b="b"/>
                <a:pathLst>
                  <a:path w="3731" h="29270" fill="none" extrusionOk="0">
                    <a:moveTo>
                      <a:pt x="526" y="1"/>
                    </a:moveTo>
                    <a:lnTo>
                      <a:pt x="526" y="1"/>
                    </a:lnTo>
                    <a:lnTo>
                      <a:pt x="428" y="1"/>
                    </a:lnTo>
                    <a:lnTo>
                      <a:pt x="329" y="34"/>
                    </a:lnTo>
                    <a:lnTo>
                      <a:pt x="230" y="83"/>
                    </a:lnTo>
                    <a:lnTo>
                      <a:pt x="148" y="165"/>
                    </a:lnTo>
                    <a:lnTo>
                      <a:pt x="82" y="247"/>
                    </a:lnTo>
                    <a:lnTo>
                      <a:pt x="33" y="346"/>
                    </a:lnTo>
                    <a:lnTo>
                      <a:pt x="0" y="461"/>
                    </a:lnTo>
                    <a:lnTo>
                      <a:pt x="17" y="592"/>
                    </a:lnTo>
                    <a:lnTo>
                      <a:pt x="17" y="592"/>
                    </a:lnTo>
                    <a:lnTo>
                      <a:pt x="362" y="2334"/>
                    </a:lnTo>
                    <a:lnTo>
                      <a:pt x="674" y="4093"/>
                    </a:lnTo>
                    <a:lnTo>
                      <a:pt x="970" y="5835"/>
                    </a:lnTo>
                    <a:lnTo>
                      <a:pt x="1233" y="7593"/>
                    </a:lnTo>
                    <a:lnTo>
                      <a:pt x="1479" y="9351"/>
                    </a:lnTo>
                    <a:lnTo>
                      <a:pt x="1709" y="11110"/>
                    </a:lnTo>
                    <a:lnTo>
                      <a:pt x="1907" y="12868"/>
                    </a:lnTo>
                    <a:lnTo>
                      <a:pt x="2087" y="14627"/>
                    </a:lnTo>
                    <a:lnTo>
                      <a:pt x="2235" y="16401"/>
                    </a:lnTo>
                    <a:lnTo>
                      <a:pt x="2383" y="18160"/>
                    </a:lnTo>
                    <a:lnTo>
                      <a:pt x="2498" y="19935"/>
                    </a:lnTo>
                    <a:lnTo>
                      <a:pt x="2580" y="21710"/>
                    </a:lnTo>
                    <a:lnTo>
                      <a:pt x="2663" y="23484"/>
                    </a:lnTo>
                    <a:lnTo>
                      <a:pt x="2712" y="25259"/>
                    </a:lnTo>
                    <a:lnTo>
                      <a:pt x="2745" y="27034"/>
                    </a:lnTo>
                    <a:lnTo>
                      <a:pt x="2761" y="28809"/>
                    </a:lnTo>
                    <a:lnTo>
                      <a:pt x="2761" y="28809"/>
                    </a:lnTo>
                    <a:lnTo>
                      <a:pt x="2778" y="28924"/>
                    </a:lnTo>
                    <a:lnTo>
                      <a:pt x="2810" y="29006"/>
                    </a:lnTo>
                    <a:lnTo>
                      <a:pt x="2860" y="29088"/>
                    </a:lnTo>
                    <a:lnTo>
                      <a:pt x="2909" y="29154"/>
                    </a:lnTo>
                    <a:lnTo>
                      <a:pt x="2991" y="29203"/>
                    </a:lnTo>
                    <a:lnTo>
                      <a:pt x="3073" y="29236"/>
                    </a:lnTo>
                    <a:lnTo>
                      <a:pt x="3156" y="29269"/>
                    </a:lnTo>
                    <a:lnTo>
                      <a:pt x="3238" y="29269"/>
                    </a:lnTo>
                    <a:lnTo>
                      <a:pt x="3238" y="29269"/>
                    </a:lnTo>
                    <a:lnTo>
                      <a:pt x="3336" y="29269"/>
                    </a:lnTo>
                    <a:lnTo>
                      <a:pt x="3419" y="29236"/>
                    </a:lnTo>
                    <a:lnTo>
                      <a:pt x="3501" y="29203"/>
                    </a:lnTo>
                    <a:lnTo>
                      <a:pt x="3583" y="29154"/>
                    </a:lnTo>
                    <a:lnTo>
                      <a:pt x="3632" y="29088"/>
                    </a:lnTo>
                    <a:lnTo>
                      <a:pt x="3681" y="29006"/>
                    </a:lnTo>
                    <a:lnTo>
                      <a:pt x="3714" y="28924"/>
                    </a:lnTo>
                    <a:lnTo>
                      <a:pt x="3731" y="28809"/>
                    </a:lnTo>
                    <a:lnTo>
                      <a:pt x="3731" y="28809"/>
                    </a:lnTo>
                    <a:lnTo>
                      <a:pt x="3714" y="27018"/>
                    </a:lnTo>
                    <a:lnTo>
                      <a:pt x="3681" y="25226"/>
                    </a:lnTo>
                    <a:lnTo>
                      <a:pt x="3616" y="23435"/>
                    </a:lnTo>
                    <a:lnTo>
                      <a:pt x="3550" y="21644"/>
                    </a:lnTo>
                    <a:lnTo>
                      <a:pt x="3451" y="19853"/>
                    </a:lnTo>
                    <a:lnTo>
                      <a:pt x="3336" y="18078"/>
                    </a:lnTo>
                    <a:lnTo>
                      <a:pt x="3188" y="16286"/>
                    </a:lnTo>
                    <a:lnTo>
                      <a:pt x="3041" y="14512"/>
                    </a:lnTo>
                    <a:lnTo>
                      <a:pt x="2843" y="12720"/>
                    </a:lnTo>
                    <a:lnTo>
                      <a:pt x="2646" y="10945"/>
                    </a:lnTo>
                    <a:lnTo>
                      <a:pt x="2416" y="9171"/>
                    </a:lnTo>
                    <a:lnTo>
                      <a:pt x="2170" y="7396"/>
                    </a:lnTo>
                    <a:lnTo>
                      <a:pt x="1907" y="5637"/>
                    </a:lnTo>
                    <a:lnTo>
                      <a:pt x="1611" y="3863"/>
                    </a:lnTo>
                    <a:lnTo>
                      <a:pt x="1282" y="2104"/>
                    </a:lnTo>
                    <a:lnTo>
                      <a:pt x="953" y="346"/>
                    </a:lnTo>
                    <a:lnTo>
                      <a:pt x="953" y="346"/>
                    </a:lnTo>
                    <a:lnTo>
                      <a:pt x="921" y="264"/>
                    </a:lnTo>
                    <a:lnTo>
                      <a:pt x="888" y="181"/>
                    </a:lnTo>
                    <a:lnTo>
                      <a:pt x="838" y="132"/>
                    </a:lnTo>
                    <a:lnTo>
                      <a:pt x="789" y="83"/>
                    </a:lnTo>
                    <a:lnTo>
                      <a:pt x="740" y="34"/>
                    </a:lnTo>
                    <a:lnTo>
                      <a:pt x="674" y="17"/>
                    </a:lnTo>
                    <a:lnTo>
                      <a:pt x="608" y="1"/>
                    </a:lnTo>
                    <a:lnTo>
                      <a:pt x="526" y="1"/>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4" name="Google Shape;1577;p35">
                <a:extLst>
                  <a:ext uri="{FF2B5EF4-FFF2-40B4-BE49-F238E27FC236}">
                    <a16:creationId xmlns:a16="http://schemas.microsoft.com/office/drawing/2014/main" id="{25B3CB2E-DD16-9EAF-D06E-3366A7AA7312}"/>
                  </a:ext>
                </a:extLst>
              </p:cNvPr>
              <p:cNvSpPr/>
              <p:nvPr/>
            </p:nvSpPr>
            <p:spPr>
              <a:xfrm>
                <a:off x="-1004845" y="4143757"/>
                <a:ext cx="40984" cy="491335"/>
              </a:xfrm>
              <a:custGeom>
                <a:avLst/>
                <a:gdLst/>
                <a:ahLst/>
                <a:cxnLst/>
                <a:rect l="l" t="t" r="r" b="b"/>
                <a:pathLst>
                  <a:path w="2351" h="28185" extrusionOk="0">
                    <a:moveTo>
                      <a:pt x="427" y="1"/>
                    </a:moveTo>
                    <a:lnTo>
                      <a:pt x="329" y="17"/>
                    </a:lnTo>
                    <a:lnTo>
                      <a:pt x="247" y="33"/>
                    </a:lnTo>
                    <a:lnTo>
                      <a:pt x="181" y="66"/>
                    </a:lnTo>
                    <a:lnTo>
                      <a:pt x="99" y="116"/>
                    </a:lnTo>
                    <a:lnTo>
                      <a:pt x="49" y="181"/>
                    </a:lnTo>
                    <a:lnTo>
                      <a:pt x="17" y="264"/>
                    </a:lnTo>
                    <a:lnTo>
                      <a:pt x="0" y="362"/>
                    </a:lnTo>
                    <a:lnTo>
                      <a:pt x="0" y="461"/>
                    </a:lnTo>
                    <a:lnTo>
                      <a:pt x="378" y="3863"/>
                    </a:lnTo>
                    <a:lnTo>
                      <a:pt x="559" y="5555"/>
                    </a:lnTo>
                    <a:lnTo>
                      <a:pt x="723" y="7264"/>
                    </a:lnTo>
                    <a:lnTo>
                      <a:pt x="871" y="8957"/>
                    </a:lnTo>
                    <a:lnTo>
                      <a:pt x="1019" y="10666"/>
                    </a:lnTo>
                    <a:lnTo>
                      <a:pt x="1134" y="12375"/>
                    </a:lnTo>
                    <a:lnTo>
                      <a:pt x="1233" y="14068"/>
                    </a:lnTo>
                    <a:lnTo>
                      <a:pt x="1298" y="15777"/>
                    </a:lnTo>
                    <a:lnTo>
                      <a:pt x="1364" y="17486"/>
                    </a:lnTo>
                    <a:lnTo>
                      <a:pt x="1381" y="19179"/>
                    </a:lnTo>
                    <a:lnTo>
                      <a:pt x="1381" y="20888"/>
                    </a:lnTo>
                    <a:lnTo>
                      <a:pt x="1364" y="22597"/>
                    </a:lnTo>
                    <a:lnTo>
                      <a:pt x="1298" y="24306"/>
                    </a:lnTo>
                    <a:lnTo>
                      <a:pt x="1200" y="26015"/>
                    </a:lnTo>
                    <a:lnTo>
                      <a:pt x="1085" y="27724"/>
                    </a:lnTo>
                    <a:lnTo>
                      <a:pt x="1085" y="27823"/>
                    </a:lnTo>
                    <a:lnTo>
                      <a:pt x="1101" y="27921"/>
                    </a:lnTo>
                    <a:lnTo>
                      <a:pt x="1150" y="28004"/>
                    </a:lnTo>
                    <a:lnTo>
                      <a:pt x="1200" y="28069"/>
                    </a:lnTo>
                    <a:lnTo>
                      <a:pt x="1266" y="28119"/>
                    </a:lnTo>
                    <a:lnTo>
                      <a:pt x="1348" y="28152"/>
                    </a:lnTo>
                    <a:lnTo>
                      <a:pt x="1430" y="28184"/>
                    </a:lnTo>
                    <a:lnTo>
                      <a:pt x="1611" y="28184"/>
                    </a:lnTo>
                    <a:lnTo>
                      <a:pt x="1693" y="28152"/>
                    </a:lnTo>
                    <a:lnTo>
                      <a:pt x="1775" y="28119"/>
                    </a:lnTo>
                    <a:lnTo>
                      <a:pt x="1857" y="28069"/>
                    </a:lnTo>
                    <a:lnTo>
                      <a:pt x="1923" y="28004"/>
                    </a:lnTo>
                    <a:lnTo>
                      <a:pt x="1972" y="27921"/>
                    </a:lnTo>
                    <a:lnTo>
                      <a:pt x="2021" y="27823"/>
                    </a:lnTo>
                    <a:lnTo>
                      <a:pt x="2038" y="27724"/>
                    </a:lnTo>
                    <a:lnTo>
                      <a:pt x="2169" y="26015"/>
                    </a:lnTo>
                    <a:lnTo>
                      <a:pt x="2252" y="24306"/>
                    </a:lnTo>
                    <a:lnTo>
                      <a:pt x="2317" y="22597"/>
                    </a:lnTo>
                    <a:lnTo>
                      <a:pt x="2350" y="20888"/>
                    </a:lnTo>
                    <a:lnTo>
                      <a:pt x="2350" y="19179"/>
                    </a:lnTo>
                    <a:lnTo>
                      <a:pt x="2317" y="17486"/>
                    </a:lnTo>
                    <a:lnTo>
                      <a:pt x="2268" y="15777"/>
                    </a:lnTo>
                    <a:lnTo>
                      <a:pt x="2186" y="14068"/>
                    </a:lnTo>
                    <a:lnTo>
                      <a:pt x="2087" y="12375"/>
                    </a:lnTo>
                    <a:lnTo>
                      <a:pt x="1972" y="10666"/>
                    </a:lnTo>
                    <a:lnTo>
                      <a:pt x="1841" y="8957"/>
                    </a:lnTo>
                    <a:lnTo>
                      <a:pt x="1693" y="7264"/>
                    </a:lnTo>
                    <a:lnTo>
                      <a:pt x="1512" y="5555"/>
                    </a:lnTo>
                    <a:lnTo>
                      <a:pt x="1348" y="3863"/>
                    </a:lnTo>
                    <a:lnTo>
                      <a:pt x="953" y="461"/>
                    </a:lnTo>
                    <a:lnTo>
                      <a:pt x="937" y="362"/>
                    </a:lnTo>
                    <a:lnTo>
                      <a:pt x="888" y="264"/>
                    </a:lnTo>
                    <a:lnTo>
                      <a:pt x="838" y="181"/>
                    </a:lnTo>
                    <a:lnTo>
                      <a:pt x="773" y="116"/>
                    </a:lnTo>
                    <a:lnTo>
                      <a:pt x="690" y="66"/>
                    </a:lnTo>
                    <a:lnTo>
                      <a:pt x="608" y="33"/>
                    </a:lnTo>
                    <a:lnTo>
                      <a:pt x="510" y="17"/>
                    </a:lnTo>
                    <a:lnTo>
                      <a:pt x="427"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5" name="Google Shape;1578;p35">
                <a:extLst>
                  <a:ext uri="{FF2B5EF4-FFF2-40B4-BE49-F238E27FC236}">
                    <a16:creationId xmlns:a16="http://schemas.microsoft.com/office/drawing/2014/main" id="{9FF8EF00-77A5-D1FB-D74B-D8DEFEB783CB}"/>
                  </a:ext>
                </a:extLst>
              </p:cNvPr>
              <p:cNvSpPr/>
              <p:nvPr/>
            </p:nvSpPr>
            <p:spPr>
              <a:xfrm>
                <a:off x="-1788088" y="4303613"/>
                <a:ext cx="14905" cy="7182"/>
              </a:xfrm>
              <a:custGeom>
                <a:avLst/>
                <a:gdLst/>
                <a:ahLst/>
                <a:cxnLst/>
                <a:rect l="l" t="t" r="r" b="b"/>
                <a:pathLst>
                  <a:path w="855" h="412" extrusionOk="0">
                    <a:moveTo>
                      <a:pt x="855" y="1"/>
                    </a:moveTo>
                    <a:lnTo>
                      <a:pt x="0" y="198"/>
                    </a:lnTo>
                    <a:lnTo>
                      <a:pt x="99" y="296"/>
                    </a:lnTo>
                    <a:lnTo>
                      <a:pt x="197" y="362"/>
                    </a:lnTo>
                    <a:lnTo>
                      <a:pt x="312" y="395"/>
                    </a:lnTo>
                    <a:lnTo>
                      <a:pt x="444" y="411"/>
                    </a:lnTo>
                    <a:lnTo>
                      <a:pt x="510" y="411"/>
                    </a:lnTo>
                    <a:lnTo>
                      <a:pt x="575" y="395"/>
                    </a:lnTo>
                    <a:lnTo>
                      <a:pt x="641" y="362"/>
                    </a:lnTo>
                    <a:lnTo>
                      <a:pt x="690" y="329"/>
                    </a:lnTo>
                    <a:lnTo>
                      <a:pt x="740" y="280"/>
                    </a:lnTo>
                    <a:lnTo>
                      <a:pt x="789" y="231"/>
                    </a:lnTo>
                    <a:lnTo>
                      <a:pt x="822" y="149"/>
                    </a:lnTo>
                    <a:lnTo>
                      <a:pt x="838" y="66"/>
                    </a:lnTo>
                    <a:lnTo>
                      <a:pt x="855" y="1"/>
                    </a:lnTo>
                    <a:close/>
                  </a:path>
                </a:pathLst>
              </a:custGeom>
              <a:solidFill>
                <a:srgbClr val="E7F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6" name="Google Shape;1579;p35">
                <a:extLst>
                  <a:ext uri="{FF2B5EF4-FFF2-40B4-BE49-F238E27FC236}">
                    <a16:creationId xmlns:a16="http://schemas.microsoft.com/office/drawing/2014/main" id="{401A4356-53A1-DF25-C4AB-256B70034F5D}"/>
                  </a:ext>
                </a:extLst>
              </p:cNvPr>
              <p:cNvSpPr/>
              <p:nvPr/>
            </p:nvSpPr>
            <p:spPr>
              <a:xfrm>
                <a:off x="-1788088" y="4303613"/>
                <a:ext cx="14905" cy="7182"/>
              </a:xfrm>
              <a:custGeom>
                <a:avLst/>
                <a:gdLst/>
                <a:ahLst/>
                <a:cxnLst/>
                <a:rect l="l" t="t" r="r" b="b"/>
                <a:pathLst>
                  <a:path w="855" h="412" fill="none" extrusionOk="0">
                    <a:moveTo>
                      <a:pt x="855" y="1"/>
                    </a:moveTo>
                    <a:lnTo>
                      <a:pt x="855" y="1"/>
                    </a:lnTo>
                    <a:lnTo>
                      <a:pt x="0" y="198"/>
                    </a:lnTo>
                    <a:lnTo>
                      <a:pt x="0" y="198"/>
                    </a:lnTo>
                    <a:lnTo>
                      <a:pt x="99" y="296"/>
                    </a:lnTo>
                    <a:lnTo>
                      <a:pt x="197" y="362"/>
                    </a:lnTo>
                    <a:lnTo>
                      <a:pt x="312" y="395"/>
                    </a:lnTo>
                    <a:lnTo>
                      <a:pt x="444" y="411"/>
                    </a:lnTo>
                    <a:lnTo>
                      <a:pt x="444" y="411"/>
                    </a:lnTo>
                    <a:lnTo>
                      <a:pt x="510" y="411"/>
                    </a:lnTo>
                    <a:lnTo>
                      <a:pt x="575" y="395"/>
                    </a:lnTo>
                    <a:lnTo>
                      <a:pt x="641" y="362"/>
                    </a:lnTo>
                    <a:lnTo>
                      <a:pt x="690" y="329"/>
                    </a:lnTo>
                    <a:lnTo>
                      <a:pt x="740" y="280"/>
                    </a:lnTo>
                    <a:lnTo>
                      <a:pt x="789" y="231"/>
                    </a:lnTo>
                    <a:lnTo>
                      <a:pt x="822" y="149"/>
                    </a:lnTo>
                    <a:lnTo>
                      <a:pt x="838" y="66"/>
                    </a:lnTo>
                    <a:lnTo>
                      <a:pt x="838" y="66"/>
                    </a:lnTo>
                    <a:lnTo>
                      <a:pt x="855" y="1"/>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7" name="Google Shape;1580;p35">
                <a:extLst>
                  <a:ext uri="{FF2B5EF4-FFF2-40B4-BE49-F238E27FC236}">
                    <a16:creationId xmlns:a16="http://schemas.microsoft.com/office/drawing/2014/main" id="{95CC5BFE-86D1-D8EF-C3CE-34BA6E7B23F9}"/>
                  </a:ext>
                </a:extLst>
              </p:cNvPr>
              <p:cNvSpPr/>
              <p:nvPr/>
            </p:nvSpPr>
            <p:spPr>
              <a:xfrm>
                <a:off x="-1789813" y="3796257"/>
                <a:ext cx="35824" cy="510807"/>
              </a:xfrm>
              <a:custGeom>
                <a:avLst/>
                <a:gdLst/>
                <a:ahLst/>
                <a:cxnLst/>
                <a:rect l="l" t="t" r="r" b="b"/>
                <a:pathLst>
                  <a:path w="2055" h="29302" extrusionOk="0">
                    <a:moveTo>
                      <a:pt x="1085" y="1"/>
                    </a:moveTo>
                    <a:lnTo>
                      <a:pt x="1003" y="33"/>
                    </a:lnTo>
                    <a:lnTo>
                      <a:pt x="921" y="66"/>
                    </a:lnTo>
                    <a:lnTo>
                      <a:pt x="855" y="116"/>
                    </a:lnTo>
                    <a:lnTo>
                      <a:pt x="789" y="181"/>
                    </a:lnTo>
                    <a:lnTo>
                      <a:pt x="757" y="263"/>
                    </a:lnTo>
                    <a:lnTo>
                      <a:pt x="724" y="362"/>
                    </a:lnTo>
                    <a:lnTo>
                      <a:pt x="724" y="461"/>
                    </a:lnTo>
                    <a:lnTo>
                      <a:pt x="855" y="4027"/>
                    </a:lnTo>
                    <a:lnTo>
                      <a:pt x="987" y="7593"/>
                    </a:lnTo>
                    <a:lnTo>
                      <a:pt x="1036" y="9368"/>
                    </a:lnTo>
                    <a:lnTo>
                      <a:pt x="1069" y="11159"/>
                    </a:lnTo>
                    <a:lnTo>
                      <a:pt x="1102" y="12934"/>
                    </a:lnTo>
                    <a:lnTo>
                      <a:pt x="1102" y="14725"/>
                    </a:lnTo>
                    <a:lnTo>
                      <a:pt x="1085" y="16500"/>
                    </a:lnTo>
                    <a:lnTo>
                      <a:pt x="1036" y="18275"/>
                    </a:lnTo>
                    <a:lnTo>
                      <a:pt x="954" y="20050"/>
                    </a:lnTo>
                    <a:lnTo>
                      <a:pt x="855" y="21824"/>
                    </a:lnTo>
                    <a:lnTo>
                      <a:pt x="707" y="23599"/>
                    </a:lnTo>
                    <a:lnTo>
                      <a:pt x="609" y="24487"/>
                    </a:lnTo>
                    <a:lnTo>
                      <a:pt x="510" y="25374"/>
                    </a:lnTo>
                    <a:lnTo>
                      <a:pt x="411" y="26262"/>
                    </a:lnTo>
                    <a:lnTo>
                      <a:pt x="280" y="27149"/>
                    </a:lnTo>
                    <a:lnTo>
                      <a:pt x="149" y="28036"/>
                    </a:lnTo>
                    <a:lnTo>
                      <a:pt x="17" y="28924"/>
                    </a:lnTo>
                    <a:lnTo>
                      <a:pt x="1" y="29022"/>
                    </a:lnTo>
                    <a:lnTo>
                      <a:pt x="17" y="29121"/>
                    </a:lnTo>
                    <a:lnTo>
                      <a:pt x="50" y="29220"/>
                    </a:lnTo>
                    <a:lnTo>
                      <a:pt x="99" y="29302"/>
                    </a:lnTo>
                    <a:lnTo>
                      <a:pt x="954" y="29105"/>
                    </a:lnTo>
                    <a:lnTo>
                      <a:pt x="1102" y="28217"/>
                    </a:lnTo>
                    <a:lnTo>
                      <a:pt x="1233" y="27330"/>
                    </a:lnTo>
                    <a:lnTo>
                      <a:pt x="1348" y="26426"/>
                    </a:lnTo>
                    <a:lnTo>
                      <a:pt x="1463" y="25539"/>
                    </a:lnTo>
                    <a:lnTo>
                      <a:pt x="1562" y="24651"/>
                    </a:lnTo>
                    <a:lnTo>
                      <a:pt x="1644" y="23764"/>
                    </a:lnTo>
                    <a:lnTo>
                      <a:pt x="1792" y="21972"/>
                    </a:lnTo>
                    <a:lnTo>
                      <a:pt x="1907" y="20181"/>
                    </a:lnTo>
                    <a:lnTo>
                      <a:pt x="1973" y="18390"/>
                    </a:lnTo>
                    <a:lnTo>
                      <a:pt x="2022" y="16599"/>
                    </a:lnTo>
                    <a:lnTo>
                      <a:pt x="2055" y="14807"/>
                    </a:lnTo>
                    <a:lnTo>
                      <a:pt x="2055" y="13016"/>
                    </a:lnTo>
                    <a:lnTo>
                      <a:pt x="2038" y="11225"/>
                    </a:lnTo>
                    <a:lnTo>
                      <a:pt x="1989" y="9433"/>
                    </a:lnTo>
                    <a:lnTo>
                      <a:pt x="1940" y="7642"/>
                    </a:lnTo>
                    <a:lnTo>
                      <a:pt x="1825" y="4060"/>
                    </a:lnTo>
                    <a:lnTo>
                      <a:pt x="1677" y="461"/>
                    </a:lnTo>
                    <a:lnTo>
                      <a:pt x="1660" y="362"/>
                    </a:lnTo>
                    <a:lnTo>
                      <a:pt x="1628" y="263"/>
                    </a:lnTo>
                    <a:lnTo>
                      <a:pt x="1578" y="181"/>
                    </a:lnTo>
                    <a:lnTo>
                      <a:pt x="1513" y="116"/>
                    </a:lnTo>
                    <a:lnTo>
                      <a:pt x="1430" y="66"/>
                    </a:lnTo>
                    <a:lnTo>
                      <a:pt x="1348" y="33"/>
                    </a:lnTo>
                    <a:lnTo>
                      <a:pt x="1266"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8" name="Google Shape;1581;p35">
                <a:extLst>
                  <a:ext uri="{FF2B5EF4-FFF2-40B4-BE49-F238E27FC236}">
                    <a16:creationId xmlns:a16="http://schemas.microsoft.com/office/drawing/2014/main" id="{47AC9B01-7987-781D-8965-3F731A6BECE8}"/>
                  </a:ext>
                </a:extLst>
              </p:cNvPr>
              <p:cNvSpPr/>
              <p:nvPr/>
            </p:nvSpPr>
            <p:spPr>
              <a:xfrm>
                <a:off x="-1815021" y="3783654"/>
                <a:ext cx="22941" cy="514241"/>
              </a:xfrm>
              <a:custGeom>
                <a:avLst/>
                <a:gdLst/>
                <a:ahLst/>
                <a:cxnLst/>
                <a:rect l="l" t="t" r="r" b="b"/>
                <a:pathLst>
                  <a:path w="1316" h="29499" extrusionOk="0">
                    <a:moveTo>
                      <a:pt x="444" y="0"/>
                    </a:moveTo>
                    <a:lnTo>
                      <a:pt x="362" y="17"/>
                    </a:lnTo>
                    <a:lnTo>
                      <a:pt x="280" y="33"/>
                    </a:lnTo>
                    <a:lnTo>
                      <a:pt x="198" y="66"/>
                    </a:lnTo>
                    <a:lnTo>
                      <a:pt x="132" y="115"/>
                    </a:lnTo>
                    <a:lnTo>
                      <a:pt x="66" y="181"/>
                    </a:lnTo>
                    <a:lnTo>
                      <a:pt x="33" y="263"/>
                    </a:lnTo>
                    <a:lnTo>
                      <a:pt x="0" y="362"/>
                    </a:lnTo>
                    <a:lnTo>
                      <a:pt x="0" y="461"/>
                    </a:lnTo>
                    <a:lnTo>
                      <a:pt x="99" y="2285"/>
                    </a:lnTo>
                    <a:lnTo>
                      <a:pt x="165" y="4125"/>
                    </a:lnTo>
                    <a:lnTo>
                      <a:pt x="214" y="5949"/>
                    </a:lnTo>
                    <a:lnTo>
                      <a:pt x="247" y="7774"/>
                    </a:lnTo>
                    <a:lnTo>
                      <a:pt x="247" y="9598"/>
                    </a:lnTo>
                    <a:lnTo>
                      <a:pt x="263" y="11422"/>
                    </a:lnTo>
                    <a:lnTo>
                      <a:pt x="247" y="15070"/>
                    </a:lnTo>
                    <a:lnTo>
                      <a:pt x="247" y="16829"/>
                    </a:lnTo>
                    <a:lnTo>
                      <a:pt x="280" y="18571"/>
                    </a:lnTo>
                    <a:lnTo>
                      <a:pt x="329" y="20329"/>
                    </a:lnTo>
                    <a:lnTo>
                      <a:pt x="346" y="22071"/>
                    </a:lnTo>
                    <a:lnTo>
                      <a:pt x="346" y="23813"/>
                    </a:lnTo>
                    <a:lnTo>
                      <a:pt x="329" y="24700"/>
                    </a:lnTo>
                    <a:lnTo>
                      <a:pt x="296" y="25571"/>
                    </a:lnTo>
                    <a:lnTo>
                      <a:pt x="247" y="26442"/>
                    </a:lnTo>
                    <a:lnTo>
                      <a:pt x="181" y="27313"/>
                    </a:lnTo>
                    <a:lnTo>
                      <a:pt x="99" y="28184"/>
                    </a:lnTo>
                    <a:lnTo>
                      <a:pt x="0" y="29039"/>
                    </a:lnTo>
                    <a:lnTo>
                      <a:pt x="0" y="29154"/>
                    </a:lnTo>
                    <a:lnTo>
                      <a:pt x="17" y="29252"/>
                    </a:lnTo>
                    <a:lnTo>
                      <a:pt x="50" y="29318"/>
                    </a:lnTo>
                    <a:lnTo>
                      <a:pt x="99" y="29384"/>
                    </a:lnTo>
                    <a:lnTo>
                      <a:pt x="165" y="29433"/>
                    </a:lnTo>
                    <a:lnTo>
                      <a:pt x="247" y="29483"/>
                    </a:lnTo>
                    <a:lnTo>
                      <a:pt x="329" y="29499"/>
                    </a:lnTo>
                    <a:lnTo>
                      <a:pt x="510" y="29499"/>
                    </a:lnTo>
                    <a:lnTo>
                      <a:pt x="592" y="29466"/>
                    </a:lnTo>
                    <a:lnTo>
                      <a:pt x="691" y="29433"/>
                    </a:lnTo>
                    <a:lnTo>
                      <a:pt x="773" y="29384"/>
                    </a:lnTo>
                    <a:lnTo>
                      <a:pt x="839" y="29318"/>
                    </a:lnTo>
                    <a:lnTo>
                      <a:pt x="888" y="29252"/>
                    </a:lnTo>
                    <a:lnTo>
                      <a:pt x="937" y="29154"/>
                    </a:lnTo>
                    <a:lnTo>
                      <a:pt x="954" y="29039"/>
                    </a:lnTo>
                    <a:lnTo>
                      <a:pt x="1069" y="28184"/>
                    </a:lnTo>
                    <a:lnTo>
                      <a:pt x="1151" y="27313"/>
                    </a:lnTo>
                    <a:lnTo>
                      <a:pt x="1217" y="26442"/>
                    </a:lnTo>
                    <a:lnTo>
                      <a:pt x="1266" y="25571"/>
                    </a:lnTo>
                    <a:lnTo>
                      <a:pt x="1299" y="24700"/>
                    </a:lnTo>
                    <a:lnTo>
                      <a:pt x="1315" y="23813"/>
                    </a:lnTo>
                    <a:lnTo>
                      <a:pt x="1315" y="22942"/>
                    </a:lnTo>
                    <a:lnTo>
                      <a:pt x="1315" y="22071"/>
                    </a:lnTo>
                    <a:lnTo>
                      <a:pt x="1282" y="20329"/>
                    </a:lnTo>
                    <a:lnTo>
                      <a:pt x="1249" y="18571"/>
                    </a:lnTo>
                    <a:lnTo>
                      <a:pt x="1217" y="16829"/>
                    </a:lnTo>
                    <a:lnTo>
                      <a:pt x="1200" y="15070"/>
                    </a:lnTo>
                    <a:lnTo>
                      <a:pt x="1217" y="11422"/>
                    </a:lnTo>
                    <a:lnTo>
                      <a:pt x="1217" y="9598"/>
                    </a:lnTo>
                    <a:lnTo>
                      <a:pt x="1200" y="7774"/>
                    </a:lnTo>
                    <a:lnTo>
                      <a:pt x="1167" y="5949"/>
                    </a:lnTo>
                    <a:lnTo>
                      <a:pt x="1134" y="4125"/>
                    </a:lnTo>
                    <a:lnTo>
                      <a:pt x="1052" y="2285"/>
                    </a:lnTo>
                    <a:lnTo>
                      <a:pt x="954" y="461"/>
                    </a:lnTo>
                    <a:lnTo>
                      <a:pt x="937" y="362"/>
                    </a:lnTo>
                    <a:lnTo>
                      <a:pt x="904" y="263"/>
                    </a:lnTo>
                    <a:lnTo>
                      <a:pt x="855" y="181"/>
                    </a:lnTo>
                    <a:lnTo>
                      <a:pt x="789" y="115"/>
                    </a:lnTo>
                    <a:lnTo>
                      <a:pt x="707" y="66"/>
                    </a:lnTo>
                    <a:lnTo>
                      <a:pt x="625" y="33"/>
                    </a:lnTo>
                    <a:lnTo>
                      <a:pt x="543" y="17"/>
                    </a:lnTo>
                    <a:lnTo>
                      <a:pt x="444" y="0"/>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89" name="Google Shape;1582;p35">
                <a:extLst>
                  <a:ext uri="{FF2B5EF4-FFF2-40B4-BE49-F238E27FC236}">
                    <a16:creationId xmlns:a16="http://schemas.microsoft.com/office/drawing/2014/main" id="{FC2DF0B6-CF9B-28D7-44B8-24E7520F280B}"/>
                  </a:ext>
                </a:extLst>
              </p:cNvPr>
              <p:cNvSpPr/>
              <p:nvPr/>
            </p:nvSpPr>
            <p:spPr>
              <a:xfrm>
                <a:off x="-1854837" y="3743838"/>
                <a:ext cx="38404" cy="528274"/>
              </a:xfrm>
              <a:custGeom>
                <a:avLst/>
                <a:gdLst/>
                <a:ahLst/>
                <a:cxnLst/>
                <a:rect l="l" t="t" r="r" b="b"/>
                <a:pathLst>
                  <a:path w="2203" h="30304" extrusionOk="0">
                    <a:moveTo>
                      <a:pt x="477" y="0"/>
                    </a:moveTo>
                    <a:lnTo>
                      <a:pt x="395" y="17"/>
                    </a:lnTo>
                    <a:lnTo>
                      <a:pt x="312" y="33"/>
                    </a:lnTo>
                    <a:lnTo>
                      <a:pt x="230" y="66"/>
                    </a:lnTo>
                    <a:lnTo>
                      <a:pt x="148" y="115"/>
                    </a:lnTo>
                    <a:lnTo>
                      <a:pt x="99" y="181"/>
                    </a:lnTo>
                    <a:lnTo>
                      <a:pt x="49" y="263"/>
                    </a:lnTo>
                    <a:lnTo>
                      <a:pt x="17" y="362"/>
                    </a:lnTo>
                    <a:lnTo>
                      <a:pt x="0" y="477"/>
                    </a:lnTo>
                    <a:lnTo>
                      <a:pt x="17" y="2087"/>
                    </a:lnTo>
                    <a:lnTo>
                      <a:pt x="49" y="3698"/>
                    </a:lnTo>
                    <a:lnTo>
                      <a:pt x="99" y="5308"/>
                    </a:lnTo>
                    <a:lnTo>
                      <a:pt x="165" y="6919"/>
                    </a:lnTo>
                    <a:lnTo>
                      <a:pt x="247" y="8529"/>
                    </a:lnTo>
                    <a:lnTo>
                      <a:pt x="329" y="10140"/>
                    </a:lnTo>
                    <a:lnTo>
                      <a:pt x="510" y="13361"/>
                    </a:lnTo>
                    <a:lnTo>
                      <a:pt x="707" y="16582"/>
                    </a:lnTo>
                    <a:lnTo>
                      <a:pt x="904" y="19803"/>
                    </a:lnTo>
                    <a:lnTo>
                      <a:pt x="1052" y="23024"/>
                    </a:lnTo>
                    <a:lnTo>
                      <a:pt x="1118" y="24634"/>
                    </a:lnTo>
                    <a:lnTo>
                      <a:pt x="1183" y="26245"/>
                    </a:lnTo>
                    <a:lnTo>
                      <a:pt x="1578" y="29367"/>
                    </a:lnTo>
                    <a:lnTo>
                      <a:pt x="1578" y="29466"/>
                    </a:lnTo>
                    <a:lnTo>
                      <a:pt x="1578" y="29564"/>
                    </a:lnTo>
                    <a:lnTo>
                      <a:pt x="1545" y="29630"/>
                    </a:lnTo>
                    <a:lnTo>
                      <a:pt x="1496" y="29696"/>
                    </a:lnTo>
                    <a:lnTo>
                      <a:pt x="1446" y="29745"/>
                    </a:lnTo>
                    <a:lnTo>
                      <a:pt x="1381" y="29778"/>
                    </a:lnTo>
                    <a:lnTo>
                      <a:pt x="1315" y="29811"/>
                    </a:lnTo>
                    <a:lnTo>
                      <a:pt x="1233" y="29827"/>
                    </a:lnTo>
                    <a:lnTo>
                      <a:pt x="1249" y="29942"/>
                    </a:lnTo>
                    <a:lnTo>
                      <a:pt x="1282" y="30041"/>
                    </a:lnTo>
                    <a:lnTo>
                      <a:pt x="1331" y="30123"/>
                    </a:lnTo>
                    <a:lnTo>
                      <a:pt x="1397" y="30189"/>
                    </a:lnTo>
                    <a:lnTo>
                      <a:pt x="1463" y="30238"/>
                    </a:lnTo>
                    <a:lnTo>
                      <a:pt x="1545" y="30271"/>
                    </a:lnTo>
                    <a:lnTo>
                      <a:pt x="1627" y="30287"/>
                    </a:lnTo>
                    <a:lnTo>
                      <a:pt x="1726" y="30304"/>
                    </a:lnTo>
                    <a:lnTo>
                      <a:pt x="1808" y="30287"/>
                    </a:lnTo>
                    <a:lnTo>
                      <a:pt x="1890" y="30271"/>
                    </a:lnTo>
                    <a:lnTo>
                      <a:pt x="1972" y="30238"/>
                    </a:lnTo>
                    <a:lnTo>
                      <a:pt x="2054" y="30189"/>
                    </a:lnTo>
                    <a:lnTo>
                      <a:pt x="2104" y="30123"/>
                    </a:lnTo>
                    <a:lnTo>
                      <a:pt x="2153" y="30041"/>
                    </a:lnTo>
                    <a:lnTo>
                      <a:pt x="2186" y="29942"/>
                    </a:lnTo>
                    <a:lnTo>
                      <a:pt x="2202" y="29827"/>
                    </a:lnTo>
                    <a:lnTo>
                      <a:pt x="2186" y="28003"/>
                    </a:lnTo>
                    <a:lnTo>
                      <a:pt x="2137" y="26163"/>
                    </a:lnTo>
                    <a:lnTo>
                      <a:pt x="2071" y="24322"/>
                    </a:lnTo>
                    <a:lnTo>
                      <a:pt x="1989" y="22481"/>
                    </a:lnTo>
                    <a:lnTo>
                      <a:pt x="1907" y="20657"/>
                    </a:lnTo>
                    <a:lnTo>
                      <a:pt x="1808" y="18817"/>
                    </a:lnTo>
                    <a:lnTo>
                      <a:pt x="1578" y="15152"/>
                    </a:lnTo>
                    <a:lnTo>
                      <a:pt x="1364" y="11487"/>
                    </a:lnTo>
                    <a:lnTo>
                      <a:pt x="1266" y="9647"/>
                    </a:lnTo>
                    <a:lnTo>
                      <a:pt x="1167" y="7806"/>
                    </a:lnTo>
                    <a:lnTo>
                      <a:pt x="1085" y="5982"/>
                    </a:lnTo>
                    <a:lnTo>
                      <a:pt x="1019" y="4141"/>
                    </a:lnTo>
                    <a:lnTo>
                      <a:pt x="986" y="2301"/>
                    </a:lnTo>
                    <a:lnTo>
                      <a:pt x="970" y="477"/>
                    </a:lnTo>
                    <a:lnTo>
                      <a:pt x="953" y="362"/>
                    </a:lnTo>
                    <a:lnTo>
                      <a:pt x="920" y="263"/>
                    </a:lnTo>
                    <a:lnTo>
                      <a:pt x="871" y="181"/>
                    </a:lnTo>
                    <a:lnTo>
                      <a:pt x="805" y="115"/>
                    </a:lnTo>
                    <a:lnTo>
                      <a:pt x="740" y="66"/>
                    </a:lnTo>
                    <a:lnTo>
                      <a:pt x="658" y="33"/>
                    </a:lnTo>
                    <a:lnTo>
                      <a:pt x="575" y="17"/>
                    </a:lnTo>
                    <a:lnTo>
                      <a:pt x="477" y="0"/>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0" name="Google Shape;1583;p35">
                <a:extLst>
                  <a:ext uri="{FF2B5EF4-FFF2-40B4-BE49-F238E27FC236}">
                    <a16:creationId xmlns:a16="http://schemas.microsoft.com/office/drawing/2014/main" id="{2A8B411F-7A9B-07FE-3818-624608CF5B9E}"/>
                  </a:ext>
                </a:extLst>
              </p:cNvPr>
              <p:cNvSpPr/>
              <p:nvPr/>
            </p:nvSpPr>
            <p:spPr>
              <a:xfrm>
                <a:off x="-1854837" y="3743838"/>
                <a:ext cx="38404" cy="528274"/>
              </a:xfrm>
              <a:custGeom>
                <a:avLst/>
                <a:gdLst/>
                <a:ahLst/>
                <a:cxnLst/>
                <a:rect l="l" t="t" r="r" b="b"/>
                <a:pathLst>
                  <a:path w="2203" h="30304" fill="none" extrusionOk="0">
                    <a:moveTo>
                      <a:pt x="477" y="0"/>
                    </a:moveTo>
                    <a:lnTo>
                      <a:pt x="477" y="0"/>
                    </a:lnTo>
                    <a:lnTo>
                      <a:pt x="395" y="17"/>
                    </a:lnTo>
                    <a:lnTo>
                      <a:pt x="312" y="33"/>
                    </a:lnTo>
                    <a:lnTo>
                      <a:pt x="230" y="66"/>
                    </a:lnTo>
                    <a:lnTo>
                      <a:pt x="148" y="115"/>
                    </a:lnTo>
                    <a:lnTo>
                      <a:pt x="99" y="181"/>
                    </a:lnTo>
                    <a:lnTo>
                      <a:pt x="49" y="263"/>
                    </a:lnTo>
                    <a:lnTo>
                      <a:pt x="17" y="362"/>
                    </a:lnTo>
                    <a:lnTo>
                      <a:pt x="0" y="477"/>
                    </a:lnTo>
                    <a:lnTo>
                      <a:pt x="0" y="477"/>
                    </a:lnTo>
                    <a:lnTo>
                      <a:pt x="17" y="2087"/>
                    </a:lnTo>
                    <a:lnTo>
                      <a:pt x="49" y="3698"/>
                    </a:lnTo>
                    <a:lnTo>
                      <a:pt x="99" y="5308"/>
                    </a:lnTo>
                    <a:lnTo>
                      <a:pt x="165" y="6919"/>
                    </a:lnTo>
                    <a:lnTo>
                      <a:pt x="247" y="8529"/>
                    </a:lnTo>
                    <a:lnTo>
                      <a:pt x="329" y="10140"/>
                    </a:lnTo>
                    <a:lnTo>
                      <a:pt x="510" y="13361"/>
                    </a:lnTo>
                    <a:lnTo>
                      <a:pt x="707" y="16582"/>
                    </a:lnTo>
                    <a:lnTo>
                      <a:pt x="904" y="19803"/>
                    </a:lnTo>
                    <a:lnTo>
                      <a:pt x="1052" y="23024"/>
                    </a:lnTo>
                    <a:lnTo>
                      <a:pt x="1118" y="24634"/>
                    </a:lnTo>
                    <a:lnTo>
                      <a:pt x="1183" y="26245"/>
                    </a:lnTo>
                    <a:lnTo>
                      <a:pt x="1183" y="26245"/>
                    </a:lnTo>
                    <a:lnTo>
                      <a:pt x="1578" y="29367"/>
                    </a:lnTo>
                    <a:lnTo>
                      <a:pt x="1578" y="29367"/>
                    </a:lnTo>
                    <a:lnTo>
                      <a:pt x="1578" y="29466"/>
                    </a:lnTo>
                    <a:lnTo>
                      <a:pt x="1578" y="29564"/>
                    </a:lnTo>
                    <a:lnTo>
                      <a:pt x="1545" y="29630"/>
                    </a:lnTo>
                    <a:lnTo>
                      <a:pt x="1496" y="29696"/>
                    </a:lnTo>
                    <a:lnTo>
                      <a:pt x="1446" y="29745"/>
                    </a:lnTo>
                    <a:lnTo>
                      <a:pt x="1381" y="29778"/>
                    </a:lnTo>
                    <a:lnTo>
                      <a:pt x="1315" y="29811"/>
                    </a:lnTo>
                    <a:lnTo>
                      <a:pt x="1233" y="29827"/>
                    </a:lnTo>
                    <a:lnTo>
                      <a:pt x="1233" y="29827"/>
                    </a:lnTo>
                    <a:lnTo>
                      <a:pt x="1233" y="29827"/>
                    </a:lnTo>
                    <a:lnTo>
                      <a:pt x="1233" y="29827"/>
                    </a:lnTo>
                    <a:lnTo>
                      <a:pt x="1249" y="29942"/>
                    </a:lnTo>
                    <a:lnTo>
                      <a:pt x="1282" y="30041"/>
                    </a:lnTo>
                    <a:lnTo>
                      <a:pt x="1331" y="30123"/>
                    </a:lnTo>
                    <a:lnTo>
                      <a:pt x="1397" y="30189"/>
                    </a:lnTo>
                    <a:lnTo>
                      <a:pt x="1463" y="30238"/>
                    </a:lnTo>
                    <a:lnTo>
                      <a:pt x="1545" y="30271"/>
                    </a:lnTo>
                    <a:lnTo>
                      <a:pt x="1627" y="30287"/>
                    </a:lnTo>
                    <a:lnTo>
                      <a:pt x="1726" y="30304"/>
                    </a:lnTo>
                    <a:lnTo>
                      <a:pt x="1726" y="30304"/>
                    </a:lnTo>
                    <a:lnTo>
                      <a:pt x="1808" y="30287"/>
                    </a:lnTo>
                    <a:lnTo>
                      <a:pt x="1890" y="30271"/>
                    </a:lnTo>
                    <a:lnTo>
                      <a:pt x="1972" y="30238"/>
                    </a:lnTo>
                    <a:lnTo>
                      <a:pt x="2054" y="30189"/>
                    </a:lnTo>
                    <a:lnTo>
                      <a:pt x="2104" y="30123"/>
                    </a:lnTo>
                    <a:lnTo>
                      <a:pt x="2153" y="30041"/>
                    </a:lnTo>
                    <a:lnTo>
                      <a:pt x="2186" y="29942"/>
                    </a:lnTo>
                    <a:lnTo>
                      <a:pt x="2202" y="29827"/>
                    </a:lnTo>
                    <a:lnTo>
                      <a:pt x="2202" y="29827"/>
                    </a:lnTo>
                    <a:lnTo>
                      <a:pt x="2186" y="28003"/>
                    </a:lnTo>
                    <a:lnTo>
                      <a:pt x="2137" y="26163"/>
                    </a:lnTo>
                    <a:lnTo>
                      <a:pt x="2071" y="24322"/>
                    </a:lnTo>
                    <a:lnTo>
                      <a:pt x="1989" y="22481"/>
                    </a:lnTo>
                    <a:lnTo>
                      <a:pt x="1907" y="20657"/>
                    </a:lnTo>
                    <a:lnTo>
                      <a:pt x="1808" y="18817"/>
                    </a:lnTo>
                    <a:lnTo>
                      <a:pt x="1578" y="15152"/>
                    </a:lnTo>
                    <a:lnTo>
                      <a:pt x="1364" y="11487"/>
                    </a:lnTo>
                    <a:lnTo>
                      <a:pt x="1266" y="9647"/>
                    </a:lnTo>
                    <a:lnTo>
                      <a:pt x="1167" y="7806"/>
                    </a:lnTo>
                    <a:lnTo>
                      <a:pt x="1085" y="5982"/>
                    </a:lnTo>
                    <a:lnTo>
                      <a:pt x="1019" y="4141"/>
                    </a:lnTo>
                    <a:lnTo>
                      <a:pt x="986" y="2301"/>
                    </a:lnTo>
                    <a:lnTo>
                      <a:pt x="970" y="477"/>
                    </a:lnTo>
                    <a:lnTo>
                      <a:pt x="970" y="477"/>
                    </a:lnTo>
                    <a:lnTo>
                      <a:pt x="953" y="362"/>
                    </a:lnTo>
                    <a:lnTo>
                      <a:pt x="920" y="263"/>
                    </a:lnTo>
                    <a:lnTo>
                      <a:pt x="871" y="181"/>
                    </a:lnTo>
                    <a:lnTo>
                      <a:pt x="805" y="115"/>
                    </a:lnTo>
                    <a:lnTo>
                      <a:pt x="740" y="66"/>
                    </a:lnTo>
                    <a:lnTo>
                      <a:pt x="658" y="33"/>
                    </a:lnTo>
                    <a:lnTo>
                      <a:pt x="575" y="17"/>
                    </a:lnTo>
                    <a:lnTo>
                      <a:pt x="477" y="0"/>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1" name="Google Shape;1584;p35">
                <a:extLst>
                  <a:ext uri="{FF2B5EF4-FFF2-40B4-BE49-F238E27FC236}">
                    <a16:creationId xmlns:a16="http://schemas.microsoft.com/office/drawing/2014/main" id="{2766EDC0-D901-A2D8-4526-7CA091A2C21A}"/>
                  </a:ext>
                </a:extLst>
              </p:cNvPr>
              <p:cNvSpPr/>
              <p:nvPr/>
            </p:nvSpPr>
            <p:spPr>
              <a:xfrm>
                <a:off x="-1851402" y="4198198"/>
                <a:ext cx="8036" cy="40112"/>
              </a:xfrm>
              <a:custGeom>
                <a:avLst/>
                <a:gdLst/>
                <a:ahLst/>
                <a:cxnLst/>
                <a:rect l="l" t="t" r="r" b="b"/>
                <a:pathLst>
                  <a:path w="461" h="2301" extrusionOk="0">
                    <a:moveTo>
                      <a:pt x="0" y="0"/>
                    </a:moveTo>
                    <a:lnTo>
                      <a:pt x="296" y="2301"/>
                    </a:lnTo>
                    <a:lnTo>
                      <a:pt x="461" y="2235"/>
                    </a:lnTo>
                    <a:lnTo>
                      <a:pt x="0" y="0"/>
                    </a:lnTo>
                    <a:close/>
                  </a:path>
                </a:pathLst>
              </a:custGeom>
              <a:solidFill>
                <a:srgbClr val="E7F4F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2" name="Google Shape;1585;p35">
                <a:extLst>
                  <a:ext uri="{FF2B5EF4-FFF2-40B4-BE49-F238E27FC236}">
                    <a16:creationId xmlns:a16="http://schemas.microsoft.com/office/drawing/2014/main" id="{C07B120C-906D-9ECD-4028-11DFCF393F43}"/>
                  </a:ext>
                </a:extLst>
              </p:cNvPr>
              <p:cNvSpPr/>
              <p:nvPr/>
            </p:nvSpPr>
            <p:spPr>
              <a:xfrm>
                <a:off x="-1851402" y="4198198"/>
                <a:ext cx="8036" cy="40112"/>
              </a:xfrm>
              <a:custGeom>
                <a:avLst/>
                <a:gdLst/>
                <a:ahLst/>
                <a:cxnLst/>
                <a:rect l="l" t="t" r="r" b="b"/>
                <a:pathLst>
                  <a:path w="461" h="2301" fill="none" extrusionOk="0">
                    <a:moveTo>
                      <a:pt x="0" y="0"/>
                    </a:moveTo>
                    <a:lnTo>
                      <a:pt x="0" y="0"/>
                    </a:lnTo>
                    <a:lnTo>
                      <a:pt x="296" y="2301"/>
                    </a:lnTo>
                    <a:lnTo>
                      <a:pt x="296" y="2301"/>
                    </a:lnTo>
                    <a:lnTo>
                      <a:pt x="461" y="2235"/>
                    </a:lnTo>
                    <a:lnTo>
                      <a:pt x="461" y="2235"/>
                    </a:lnTo>
                    <a:lnTo>
                      <a:pt x="461" y="2235"/>
                    </a:lnTo>
                    <a:lnTo>
                      <a:pt x="0" y="0"/>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3" name="Google Shape;1586;p35">
                <a:extLst>
                  <a:ext uri="{FF2B5EF4-FFF2-40B4-BE49-F238E27FC236}">
                    <a16:creationId xmlns:a16="http://schemas.microsoft.com/office/drawing/2014/main" id="{5E9E76CF-A9B4-63B4-AB6F-3E873253CC09}"/>
                  </a:ext>
                </a:extLst>
              </p:cNvPr>
              <p:cNvSpPr/>
              <p:nvPr/>
            </p:nvSpPr>
            <p:spPr>
              <a:xfrm>
                <a:off x="-1896675" y="3702000"/>
                <a:ext cx="69346" cy="561815"/>
              </a:xfrm>
              <a:custGeom>
                <a:avLst/>
                <a:gdLst/>
                <a:ahLst/>
                <a:cxnLst/>
                <a:rect l="l" t="t" r="r" b="b"/>
                <a:pathLst>
                  <a:path w="3978" h="32228" extrusionOk="0">
                    <a:moveTo>
                      <a:pt x="477" y="1"/>
                    </a:moveTo>
                    <a:lnTo>
                      <a:pt x="395" y="17"/>
                    </a:lnTo>
                    <a:lnTo>
                      <a:pt x="313" y="34"/>
                    </a:lnTo>
                    <a:lnTo>
                      <a:pt x="231" y="67"/>
                    </a:lnTo>
                    <a:lnTo>
                      <a:pt x="149" y="116"/>
                    </a:lnTo>
                    <a:lnTo>
                      <a:pt x="83" y="182"/>
                    </a:lnTo>
                    <a:lnTo>
                      <a:pt x="50" y="264"/>
                    </a:lnTo>
                    <a:lnTo>
                      <a:pt x="17" y="362"/>
                    </a:lnTo>
                    <a:lnTo>
                      <a:pt x="1" y="461"/>
                    </a:lnTo>
                    <a:lnTo>
                      <a:pt x="17" y="2236"/>
                    </a:lnTo>
                    <a:lnTo>
                      <a:pt x="67" y="3978"/>
                    </a:lnTo>
                    <a:lnTo>
                      <a:pt x="149" y="5736"/>
                    </a:lnTo>
                    <a:lnTo>
                      <a:pt x="247" y="7495"/>
                    </a:lnTo>
                    <a:lnTo>
                      <a:pt x="362" y="9253"/>
                    </a:lnTo>
                    <a:lnTo>
                      <a:pt x="510" y="10995"/>
                    </a:lnTo>
                    <a:lnTo>
                      <a:pt x="675" y="12753"/>
                    </a:lnTo>
                    <a:lnTo>
                      <a:pt x="839" y="14495"/>
                    </a:lnTo>
                    <a:lnTo>
                      <a:pt x="1036" y="16254"/>
                    </a:lnTo>
                    <a:lnTo>
                      <a:pt x="1233" y="17996"/>
                    </a:lnTo>
                    <a:lnTo>
                      <a:pt x="1677" y="21480"/>
                    </a:lnTo>
                    <a:lnTo>
                      <a:pt x="2137" y="24964"/>
                    </a:lnTo>
                    <a:lnTo>
                      <a:pt x="2597" y="28464"/>
                    </a:lnTo>
                    <a:lnTo>
                      <a:pt x="3058" y="30699"/>
                    </a:lnTo>
                    <a:lnTo>
                      <a:pt x="2893" y="30765"/>
                    </a:lnTo>
                    <a:lnTo>
                      <a:pt x="3025" y="31767"/>
                    </a:lnTo>
                    <a:lnTo>
                      <a:pt x="3041" y="31882"/>
                    </a:lnTo>
                    <a:lnTo>
                      <a:pt x="3090" y="31981"/>
                    </a:lnTo>
                    <a:lnTo>
                      <a:pt x="3140" y="32047"/>
                    </a:lnTo>
                    <a:lnTo>
                      <a:pt x="3222" y="32112"/>
                    </a:lnTo>
                    <a:lnTo>
                      <a:pt x="3288" y="32162"/>
                    </a:lnTo>
                    <a:lnTo>
                      <a:pt x="3386" y="32211"/>
                    </a:lnTo>
                    <a:lnTo>
                      <a:pt x="3468" y="32227"/>
                    </a:lnTo>
                    <a:lnTo>
                      <a:pt x="3633" y="32227"/>
                    </a:lnTo>
                    <a:lnTo>
                      <a:pt x="3715" y="32211"/>
                    </a:lnTo>
                    <a:lnTo>
                      <a:pt x="3781" y="32178"/>
                    </a:lnTo>
                    <a:lnTo>
                      <a:pt x="3846" y="32145"/>
                    </a:lnTo>
                    <a:lnTo>
                      <a:pt x="3896" y="32096"/>
                    </a:lnTo>
                    <a:lnTo>
                      <a:pt x="3945" y="32030"/>
                    </a:lnTo>
                    <a:lnTo>
                      <a:pt x="3978" y="31964"/>
                    </a:lnTo>
                    <a:lnTo>
                      <a:pt x="3978" y="31866"/>
                    </a:lnTo>
                    <a:lnTo>
                      <a:pt x="3978" y="31767"/>
                    </a:lnTo>
                    <a:lnTo>
                      <a:pt x="3583" y="28645"/>
                    </a:lnTo>
                    <a:lnTo>
                      <a:pt x="3107" y="25144"/>
                    </a:lnTo>
                    <a:lnTo>
                      <a:pt x="2647" y="21628"/>
                    </a:lnTo>
                    <a:lnTo>
                      <a:pt x="2219" y="18111"/>
                    </a:lnTo>
                    <a:lnTo>
                      <a:pt x="2006" y="16352"/>
                    </a:lnTo>
                    <a:lnTo>
                      <a:pt x="1809" y="14594"/>
                    </a:lnTo>
                    <a:lnTo>
                      <a:pt x="1644" y="12836"/>
                    </a:lnTo>
                    <a:lnTo>
                      <a:pt x="1480" y="11077"/>
                    </a:lnTo>
                    <a:lnTo>
                      <a:pt x="1332" y="9302"/>
                    </a:lnTo>
                    <a:lnTo>
                      <a:pt x="1201" y="7544"/>
                    </a:lnTo>
                    <a:lnTo>
                      <a:pt x="1102" y="5785"/>
                    </a:lnTo>
                    <a:lnTo>
                      <a:pt x="1036" y="4011"/>
                    </a:lnTo>
                    <a:lnTo>
                      <a:pt x="987" y="2236"/>
                    </a:lnTo>
                    <a:lnTo>
                      <a:pt x="954" y="461"/>
                    </a:lnTo>
                    <a:lnTo>
                      <a:pt x="954" y="362"/>
                    </a:lnTo>
                    <a:lnTo>
                      <a:pt x="921" y="264"/>
                    </a:lnTo>
                    <a:lnTo>
                      <a:pt x="872" y="182"/>
                    </a:lnTo>
                    <a:lnTo>
                      <a:pt x="806" y="116"/>
                    </a:lnTo>
                    <a:lnTo>
                      <a:pt x="740" y="67"/>
                    </a:lnTo>
                    <a:lnTo>
                      <a:pt x="658" y="34"/>
                    </a:lnTo>
                    <a:lnTo>
                      <a:pt x="576" y="17"/>
                    </a:lnTo>
                    <a:lnTo>
                      <a:pt x="477"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4" name="Google Shape;1587;p35">
                <a:extLst>
                  <a:ext uri="{FF2B5EF4-FFF2-40B4-BE49-F238E27FC236}">
                    <a16:creationId xmlns:a16="http://schemas.microsoft.com/office/drawing/2014/main" id="{88E630FE-BBF8-9E8B-8205-5C960DBAB9DE}"/>
                  </a:ext>
                </a:extLst>
              </p:cNvPr>
              <p:cNvSpPr/>
              <p:nvPr/>
            </p:nvSpPr>
            <p:spPr>
              <a:xfrm>
                <a:off x="-1896675" y="3702000"/>
                <a:ext cx="69346" cy="561815"/>
              </a:xfrm>
              <a:custGeom>
                <a:avLst/>
                <a:gdLst/>
                <a:ahLst/>
                <a:cxnLst/>
                <a:rect l="l" t="t" r="r" b="b"/>
                <a:pathLst>
                  <a:path w="3978" h="32228" fill="none" extrusionOk="0">
                    <a:moveTo>
                      <a:pt x="477" y="1"/>
                    </a:moveTo>
                    <a:lnTo>
                      <a:pt x="477" y="1"/>
                    </a:lnTo>
                    <a:lnTo>
                      <a:pt x="395" y="17"/>
                    </a:lnTo>
                    <a:lnTo>
                      <a:pt x="313" y="34"/>
                    </a:lnTo>
                    <a:lnTo>
                      <a:pt x="231" y="67"/>
                    </a:lnTo>
                    <a:lnTo>
                      <a:pt x="149" y="116"/>
                    </a:lnTo>
                    <a:lnTo>
                      <a:pt x="83" y="182"/>
                    </a:lnTo>
                    <a:lnTo>
                      <a:pt x="50" y="264"/>
                    </a:lnTo>
                    <a:lnTo>
                      <a:pt x="17" y="362"/>
                    </a:lnTo>
                    <a:lnTo>
                      <a:pt x="1" y="461"/>
                    </a:lnTo>
                    <a:lnTo>
                      <a:pt x="1" y="461"/>
                    </a:lnTo>
                    <a:lnTo>
                      <a:pt x="17" y="2236"/>
                    </a:lnTo>
                    <a:lnTo>
                      <a:pt x="67" y="3978"/>
                    </a:lnTo>
                    <a:lnTo>
                      <a:pt x="149" y="5736"/>
                    </a:lnTo>
                    <a:lnTo>
                      <a:pt x="247" y="7495"/>
                    </a:lnTo>
                    <a:lnTo>
                      <a:pt x="362" y="9253"/>
                    </a:lnTo>
                    <a:lnTo>
                      <a:pt x="510" y="10995"/>
                    </a:lnTo>
                    <a:lnTo>
                      <a:pt x="675" y="12753"/>
                    </a:lnTo>
                    <a:lnTo>
                      <a:pt x="839" y="14495"/>
                    </a:lnTo>
                    <a:lnTo>
                      <a:pt x="1036" y="16254"/>
                    </a:lnTo>
                    <a:lnTo>
                      <a:pt x="1233" y="17996"/>
                    </a:lnTo>
                    <a:lnTo>
                      <a:pt x="1677" y="21480"/>
                    </a:lnTo>
                    <a:lnTo>
                      <a:pt x="2137" y="24964"/>
                    </a:lnTo>
                    <a:lnTo>
                      <a:pt x="2597" y="28464"/>
                    </a:lnTo>
                    <a:lnTo>
                      <a:pt x="2597" y="28464"/>
                    </a:lnTo>
                    <a:lnTo>
                      <a:pt x="3058" y="30699"/>
                    </a:lnTo>
                    <a:lnTo>
                      <a:pt x="3058" y="30699"/>
                    </a:lnTo>
                    <a:lnTo>
                      <a:pt x="3058" y="30699"/>
                    </a:lnTo>
                    <a:lnTo>
                      <a:pt x="3058" y="30699"/>
                    </a:lnTo>
                    <a:lnTo>
                      <a:pt x="2893" y="30765"/>
                    </a:lnTo>
                    <a:lnTo>
                      <a:pt x="2893" y="30765"/>
                    </a:lnTo>
                    <a:lnTo>
                      <a:pt x="3025" y="31767"/>
                    </a:lnTo>
                    <a:lnTo>
                      <a:pt x="3025" y="31767"/>
                    </a:lnTo>
                    <a:lnTo>
                      <a:pt x="3041" y="31882"/>
                    </a:lnTo>
                    <a:lnTo>
                      <a:pt x="3090" y="31981"/>
                    </a:lnTo>
                    <a:lnTo>
                      <a:pt x="3140" y="32047"/>
                    </a:lnTo>
                    <a:lnTo>
                      <a:pt x="3222" y="32112"/>
                    </a:lnTo>
                    <a:lnTo>
                      <a:pt x="3288" y="32162"/>
                    </a:lnTo>
                    <a:lnTo>
                      <a:pt x="3386" y="32211"/>
                    </a:lnTo>
                    <a:lnTo>
                      <a:pt x="3468" y="32227"/>
                    </a:lnTo>
                    <a:lnTo>
                      <a:pt x="3567" y="32227"/>
                    </a:lnTo>
                    <a:lnTo>
                      <a:pt x="3567" y="32227"/>
                    </a:lnTo>
                    <a:lnTo>
                      <a:pt x="3633" y="32227"/>
                    </a:lnTo>
                    <a:lnTo>
                      <a:pt x="3633" y="32227"/>
                    </a:lnTo>
                    <a:lnTo>
                      <a:pt x="3715" y="32211"/>
                    </a:lnTo>
                    <a:lnTo>
                      <a:pt x="3781" y="32178"/>
                    </a:lnTo>
                    <a:lnTo>
                      <a:pt x="3846" y="32145"/>
                    </a:lnTo>
                    <a:lnTo>
                      <a:pt x="3896" y="32096"/>
                    </a:lnTo>
                    <a:lnTo>
                      <a:pt x="3945" y="32030"/>
                    </a:lnTo>
                    <a:lnTo>
                      <a:pt x="3978" y="31964"/>
                    </a:lnTo>
                    <a:lnTo>
                      <a:pt x="3978" y="31866"/>
                    </a:lnTo>
                    <a:lnTo>
                      <a:pt x="3978" y="31767"/>
                    </a:lnTo>
                    <a:lnTo>
                      <a:pt x="3978" y="31767"/>
                    </a:lnTo>
                    <a:lnTo>
                      <a:pt x="3583" y="28645"/>
                    </a:lnTo>
                    <a:lnTo>
                      <a:pt x="3583" y="28645"/>
                    </a:lnTo>
                    <a:lnTo>
                      <a:pt x="3107" y="25144"/>
                    </a:lnTo>
                    <a:lnTo>
                      <a:pt x="2647" y="21628"/>
                    </a:lnTo>
                    <a:lnTo>
                      <a:pt x="2219" y="18111"/>
                    </a:lnTo>
                    <a:lnTo>
                      <a:pt x="2006" y="16352"/>
                    </a:lnTo>
                    <a:lnTo>
                      <a:pt x="1809" y="14594"/>
                    </a:lnTo>
                    <a:lnTo>
                      <a:pt x="1644" y="12836"/>
                    </a:lnTo>
                    <a:lnTo>
                      <a:pt x="1480" y="11077"/>
                    </a:lnTo>
                    <a:lnTo>
                      <a:pt x="1332" y="9302"/>
                    </a:lnTo>
                    <a:lnTo>
                      <a:pt x="1201" y="7544"/>
                    </a:lnTo>
                    <a:lnTo>
                      <a:pt x="1102" y="5785"/>
                    </a:lnTo>
                    <a:lnTo>
                      <a:pt x="1036" y="4011"/>
                    </a:lnTo>
                    <a:lnTo>
                      <a:pt x="987" y="2236"/>
                    </a:lnTo>
                    <a:lnTo>
                      <a:pt x="954" y="461"/>
                    </a:lnTo>
                    <a:lnTo>
                      <a:pt x="954" y="461"/>
                    </a:lnTo>
                    <a:lnTo>
                      <a:pt x="954" y="362"/>
                    </a:lnTo>
                    <a:lnTo>
                      <a:pt x="921" y="264"/>
                    </a:lnTo>
                    <a:lnTo>
                      <a:pt x="872" y="182"/>
                    </a:lnTo>
                    <a:lnTo>
                      <a:pt x="806" y="116"/>
                    </a:lnTo>
                    <a:lnTo>
                      <a:pt x="740" y="67"/>
                    </a:lnTo>
                    <a:lnTo>
                      <a:pt x="658" y="34"/>
                    </a:lnTo>
                    <a:lnTo>
                      <a:pt x="576" y="17"/>
                    </a:lnTo>
                    <a:lnTo>
                      <a:pt x="477" y="1"/>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5" name="Google Shape;1588;p35">
                <a:extLst>
                  <a:ext uri="{FF2B5EF4-FFF2-40B4-BE49-F238E27FC236}">
                    <a16:creationId xmlns:a16="http://schemas.microsoft.com/office/drawing/2014/main" id="{A40DC672-0007-8487-E05C-8F58731AC2EE}"/>
                  </a:ext>
                </a:extLst>
              </p:cNvPr>
              <p:cNvSpPr/>
              <p:nvPr/>
            </p:nvSpPr>
            <p:spPr>
              <a:xfrm>
                <a:off x="-1745413" y="3362519"/>
                <a:ext cx="419147" cy="347813"/>
              </a:xfrm>
              <a:custGeom>
                <a:avLst/>
                <a:gdLst/>
                <a:ahLst/>
                <a:cxnLst/>
                <a:rect l="l" t="t" r="r" b="b"/>
                <a:pathLst>
                  <a:path w="24044" h="19952" extrusionOk="0">
                    <a:moveTo>
                      <a:pt x="12359" y="1"/>
                    </a:moveTo>
                    <a:lnTo>
                      <a:pt x="11242" y="806"/>
                    </a:lnTo>
                    <a:lnTo>
                      <a:pt x="8366" y="2893"/>
                    </a:lnTo>
                    <a:lnTo>
                      <a:pt x="6476" y="4290"/>
                    </a:lnTo>
                    <a:lnTo>
                      <a:pt x="4389" y="5851"/>
                    </a:lnTo>
                    <a:lnTo>
                      <a:pt x="2203" y="7511"/>
                    </a:lnTo>
                    <a:lnTo>
                      <a:pt x="1" y="9220"/>
                    </a:lnTo>
                    <a:lnTo>
                      <a:pt x="642" y="9812"/>
                    </a:lnTo>
                    <a:lnTo>
                      <a:pt x="1283" y="10436"/>
                    </a:lnTo>
                    <a:lnTo>
                      <a:pt x="1924" y="11044"/>
                    </a:lnTo>
                    <a:lnTo>
                      <a:pt x="2548" y="11685"/>
                    </a:lnTo>
                    <a:lnTo>
                      <a:pt x="3764" y="12951"/>
                    </a:lnTo>
                    <a:lnTo>
                      <a:pt x="4964" y="14249"/>
                    </a:lnTo>
                    <a:lnTo>
                      <a:pt x="5588" y="14923"/>
                    </a:lnTo>
                    <a:lnTo>
                      <a:pt x="6180" y="15613"/>
                    </a:lnTo>
                    <a:lnTo>
                      <a:pt x="6772" y="16303"/>
                    </a:lnTo>
                    <a:lnTo>
                      <a:pt x="7347" y="16993"/>
                    </a:lnTo>
                    <a:lnTo>
                      <a:pt x="7906" y="17716"/>
                    </a:lnTo>
                    <a:lnTo>
                      <a:pt x="8448" y="18440"/>
                    </a:lnTo>
                    <a:lnTo>
                      <a:pt x="8974" y="19179"/>
                    </a:lnTo>
                    <a:lnTo>
                      <a:pt x="9483" y="19951"/>
                    </a:lnTo>
                    <a:lnTo>
                      <a:pt x="24043" y="12392"/>
                    </a:lnTo>
                    <a:lnTo>
                      <a:pt x="12359" y="1"/>
                    </a:lnTo>
                    <a:close/>
                  </a:path>
                </a:pathLst>
              </a:custGeom>
              <a:solidFill>
                <a:srgbClr val="FE8E6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6" name="Google Shape;1589;p35">
                <a:extLst>
                  <a:ext uri="{FF2B5EF4-FFF2-40B4-BE49-F238E27FC236}">
                    <a16:creationId xmlns:a16="http://schemas.microsoft.com/office/drawing/2014/main" id="{12E3E044-B013-E84E-B6A6-2844919AEEA7}"/>
                  </a:ext>
                </a:extLst>
              </p:cNvPr>
              <p:cNvSpPr/>
              <p:nvPr/>
            </p:nvSpPr>
            <p:spPr>
              <a:xfrm>
                <a:off x="-1234030" y="3405490"/>
                <a:ext cx="287636" cy="381336"/>
              </a:xfrm>
              <a:custGeom>
                <a:avLst/>
                <a:gdLst/>
                <a:ahLst/>
                <a:cxnLst/>
                <a:rect l="l" t="t" r="r" b="b"/>
                <a:pathLst>
                  <a:path w="16500" h="21875" extrusionOk="0">
                    <a:moveTo>
                      <a:pt x="0" y="1"/>
                    </a:moveTo>
                    <a:lnTo>
                      <a:pt x="625" y="6377"/>
                    </a:lnTo>
                    <a:lnTo>
                      <a:pt x="1282" y="13033"/>
                    </a:lnTo>
                    <a:lnTo>
                      <a:pt x="2104" y="20872"/>
                    </a:lnTo>
                    <a:lnTo>
                      <a:pt x="2958" y="20855"/>
                    </a:lnTo>
                    <a:lnTo>
                      <a:pt x="3813" y="20839"/>
                    </a:lnTo>
                    <a:lnTo>
                      <a:pt x="4667" y="20839"/>
                    </a:lnTo>
                    <a:lnTo>
                      <a:pt x="5538" y="20855"/>
                    </a:lnTo>
                    <a:lnTo>
                      <a:pt x="6393" y="20872"/>
                    </a:lnTo>
                    <a:lnTo>
                      <a:pt x="7247" y="20905"/>
                    </a:lnTo>
                    <a:lnTo>
                      <a:pt x="8102" y="20937"/>
                    </a:lnTo>
                    <a:lnTo>
                      <a:pt x="8957" y="21003"/>
                    </a:lnTo>
                    <a:lnTo>
                      <a:pt x="9811" y="21069"/>
                    </a:lnTo>
                    <a:lnTo>
                      <a:pt x="10666" y="21151"/>
                    </a:lnTo>
                    <a:lnTo>
                      <a:pt x="11520" y="21233"/>
                    </a:lnTo>
                    <a:lnTo>
                      <a:pt x="12375" y="21332"/>
                    </a:lnTo>
                    <a:lnTo>
                      <a:pt x="13229" y="21447"/>
                    </a:lnTo>
                    <a:lnTo>
                      <a:pt x="14067" y="21578"/>
                    </a:lnTo>
                    <a:lnTo>
                      <a:pt x="14922" y="21710"/>
                    </a:lnTo>
                    <a:lnTo>
                      <a:pt x="15760" y="21874"/>
                    </a:lnTo>
                    <a:lnTo>
                      <a:pt x="16039" y="17174"/>
                    </a:lnTo>
                    <a:lnTo>
                      <a:pt x="16270" y="13279"/>
                    </a:lnTo>
                    <a:lnTo>
                      <a:pt x="16500" y="9615"/>
                    </a:lnTo>
                    <a:lnTo>
                      <a:pt x="0" y="1"/>
                    </a:lnTo>
                    <a:close/>
                  </a:path>
                </a:pathLst>
              </a:custGeom>
              <a:solidFill>
                <a:srgbClr val="FE8E6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7" name="Google Shape;1590;p35">
                <a:extLst>
                  <a:ext uri="{FF2B5EF4-FFF2-40B4-BE49-F238E27FC236}">
                    <a16:creationId xmlns:a16="http://schemas.microsoft.com/office/drawing/2014/main" id="{2B8547D3-F56C-80F2-567A-ADF2BBF5CEAD}"/>
                  </a:ext>
                </a:extLst>
              </p:cNvPr>
              <p:cNvSpPr/>
              <p:nvPr/>
            </p:nvSpPr>
            <p:spPr>
              <a:xfrm>
                <a:off x="-2032177" y="4291288"/>
                <a:ext cx="434906" cy="434906"/>
              </a:xfrm>
              <a:custGeom>
                <a:avLst/>
                <a:gdLst/>
                <a:ahLst/>
                <a:cxnLst/>
                <a:rect l="l" t="t" r="r" b="b"/>
                <a:pathLst>
                  <a:path w="24948" h="24948" extrusionOk="0">
                    <a:moveTo>
                      <a:pt x="12474" y="1"/>
                    </a:moveTo>
                    <a:lnTo>
                      <a:pt x="11833" y="17"/>
                    </a:lnTo>
                    <a:lnTo>
                      <a:pt x="11192" y="67"/>
                    </a:lnTo>
                    <a:lnTo>
                      <a:pt x="10568" y="132"/>
                    </a:lnTo>
                    <a:lnTo>
                      <a:pt x="9960" y="247"/>
                    </a:lnTo>
                    <a:lnTo>
                      <a:pt x="9351" y="395"/>
                    </a:lnTo>
                    <a:lnTo>
                      <a:pt x="8760" y="560"/>
                    </a:lnTo>
                    <a:lnTo>
                      <a:pt x="8185" y="757"/>
                    </a:lnTo>
                    <a:lnTo>
                      <a:pt x="7610" y="971"/>
                    </a:lnTo>
                    <a:lnTo>
                      <a:pt x="7067" y="1233"/>
                    </a:lnTo>
                    <a:lnTo>
                      <a:pt x="6525" y="1496"/>
                    </a:lnTo>
                    <a:lnTo>
                      <a:pt x="5999" y="1809"/>
                    </a:lnTo>
                    <a:lnTo>
                      <a:pt x="5490" y="2121"/>
                    </a:lnTo>
                    <a:lnTo>
                      <a:pt x="5013" y="2482"/>
                    </a:lnTo>
                    <a:lnTo>
                      <a:pt x="4536" y="2844"/>
                    </a:lnTo>
                    <a:lnTo>
                      <a:pt x="4076" y="3238"/>
                    </a:lnTo>
                    <a:lnTo>
                      <a:pt x="3649" y="3649"/>
                    </a:lnTo>
                    <a:lnTo>
                      <a:pt x="3238" y="4077"/>
                    </a:lnTo>
                    <a:lnTo>
                      <a:pt x="2844" y="4537"/>
                    </a:lnTo>
                    <a:lnTo>
                      <a:pt x="2466" y="5013"/>
                    </a:lnTo>
                    <a:lnTo>
                      <a:pt x="2121" y="5490"/>
                    </a:lnTo>
                    <a:lnTo>
                      <a:pt x="1792" y="5999"/>
                    </a:lnTo>
                    <a:lnTo>
                      <a:pt x="1496" y="6525"/>
                    </a:lnTo>
                    <a:lnTo>
                      <a:pt x="1217" y="7067"/>
                    </a:lnTo>
                    <a:lnTo>
                      <a:pt x="970" y="7610"/>
                    </a:lnTo>
                    <a:lnTo>
                      <a:pt x="757" y="8185"/>
                    </a:lnTo>
                    <a:lnTo>
                      <a:pt x="559" y="8760"/>
                    </a:lnTo>
                    <a:lnTo>
                      <a:pt x="379" y="9352"/>
                    </a:lnTo>
                    <a:lnTo>
                      <a:pt x="247" y="9960"/>
                    </a:lnTo>
                    <a:lnTo>
                      <a:pt x="132" y="10568"/>
                    </a:lnTo>
                    <a:lnTo>
                      <a:pt x="50" y="11192"/>
                    </a:lnTo>
                    <a:lnTo>
                      <a:pt x="17" y="11833"/>
                    </a:lnTo>
                    <a:lnTo>
                      <a:pt x="1" y="12474"/>
                    </a:lnTo>
                    <a:lnTo>
                      <a:pt x="17" y="13115"/>
                    </a:lnTo>
                    <a:lnTo>
                      <a:pt x="50" y="13740"/>
                    </a:lnTo>
                    <a:lnTo>
                      <a:pt x="132" y="14364"/>
                    </a:lnTo>
                    <a:lnTo>
                      <a:pt x="247" y="14989"/>
                    </a:lnTo>
                    <a:lnTo>
                      <a:pt x="379" y="15597"/>
                    </a:lnTo>
                    <a:lnTo>
                      <a:pt x="559" y="16188"/>
                    </a:lnTo>
                    <a:lnTo>
                      <a:pt x="757" y="16763"/>
                    </a:lnTo>
                    <a:lnTo>
                      <a:pt x="970" y="17322"/>
                    </a:lnTo>
                    <a:lnTo>
                      <a:pt x="1217" y="17881"/>
                    </a:lnTo>
                    <a:lnTo>
                      <a:pt x="1496" y="18423"/>
                    </a:lnTo>
                    <a:lnTo>
                      <a:pt x="1792" y="18933"/>
                    </a:lnTo>
                    <a:lnTo>
                      <a:pt x="2121" y="19442"/>
                    </a:lnTo>
                    <a:lnTo>
                      <a:pt x="2466" y="19935"/>
                    </a:lnTo>
                    <a:lnTo>
                      <a:pt x="2844" y="20412"/>
                    </a:lnTo>
                    <a:lnTo>
                      <a:pt x="3238" y="20855"/>
                    </a:lnTo>
                    <a:lnTo>
                      <a:pt x="3649" y="21299"/>
                    </a:lnTo>
                    <a:lnTo>
                      <a:pt x="4076" y="21710"/>
                    </a:lnTo>
                    <a:lnTo>
                      <a:pt x="4536" y="22104"/>
                    </a:lnTo>
                    <a:lnTo>
                      <a:pt x="5013" y="22466"/>
                    </a:lnTo>
                    <a:lnTo>
                      <a:pt x="5490" y="22811"/>
                    </a:lnTo>
                    <a:lnTo>
                      <a:pt x="5999" y="23140"/>
                    </a:lnTo>
                    <a:lnTo>
                      <a:pt x="6525" y="23435"/>
                    </a:lnTo>
                    <a:lnTo>
                      <a:pt x="7067" y="23715"/>
                    </a:lnTo>
                    <a:lnTo>
                      <a:pt x="7610" y="23961"/>
                    </a:lnTo>
                    <a:lnTo>
                      <a:pt x="8185" y="24191"/>
                    </a:lnTo>
                    <a:lnTo>
                      <a:pt x="8760" y="24389"/>
                    </a:lnTo>
                    <a:lnTo>
                      <a:pt x="9351" y="24553"/>
                    </a:lnTo>
                    <a:lnTo>
                      <a:pt x="9960" y="24701"/>
                    </a:lnTo>
                    <a:lnTo>
                      <a:pt x="10568" y="24799"/>
                    </a:lnTo>
                    <a:lnTo>
                      <a:pt x="11192" y="24882"/>
                    </a:lnTo>
                    <a:lnTo>
                      <a:pt x="11833" y="24931"/>
                    </a:lnTo>
                    <a:lnTo>
                      <a:pt x="12474" y="24947"/>
                    </a:lnTo>
                    <a:lnTo>
                      <a:pt x="13115" y="24931"/>
                    </a:lnTo>
                    <a:lnTo>
                      <a:pt x="13739" y="24882"/>
                    </a:lnTo>
                    <a:lnTo>
                      <a:pt x="14364" y="24799"/>
                    </a:lnTo>
                    <a:lnTo>
                      <a:pt x="14988" y="24701"/>
                    </a:lnTo>
                    <a:lnTo>
                      <a:pt x="15580" y="24553"/>
                    </a:lnTo>
                    <a:lnTo>
                      <a:pt x="16188" y="24389"/>
                    </a:lnTo>
                    <a:lnTo>
                      <a:pt x="16763" y="24191"/>
                    </a:lnTo>
                    <a:lnTo>
                      <a:pt x="17322" y="23961"/>
                    </a:lnTo>
                    <a:lnTo>
                      <a:pt x="17881" y="23715"/>
                    </a:lnTo>
                    <a:lnTo>
                      <a:pt x="18423" y="23435"/>
                    </a:lnTo>
                    <a:lnTo>
                      <a:pt x="18932" y="23140"/>
                    </a:lnTo>
                    <a:lnTo>
                      <a:pt x="19442" y="22811"/>
                    </a:lnTo>
                    <a:lnTo>
                      <a:pt x="19935" y="22466"/>
                    </a:lnTo>
                    <a:lnTo>
                      <a:pt x="20411" y="22104"/>
                    </a:lnTo>
                    <a:lnTo>
                      <a:pt x="20855" y="21710"/>
                    </a:lnTo>
                    <a:lnTo>
                      <a:pt x="21299" y="21299"/>
                    </a:lnTo>
                    <a:lnTo>
                      <a:pt x="21710" y="20855"/>
                    </a:lnTo>
                    <a:lnTo>
                      <a:pt x="22104" y="20412"/>
                    </a:lnTo>
                    <a:lnTo>
                      <a:pt x="22466" y="19935"/>
                    </a:lnTo>
                    <a:lnTo>
                      <a:pt x="22811" y="19442"/>
                    </a:lnTo>
                    <a:lnTo>
                      <a:pt x="23139" y="18933"/>
                    </a:lnTo>
                    <a:lnTo>
                      <a:pt x="23435" y="18423"/>
                    </a:lnTo>
                    <a:lnTo>
                      <a:pt x="23715" y="17881"/>
                    </a:lnTo>
                    <a:lnTo>
                      <a:pt x="23961" y="17322"/>
                    </a:lnTo>
                    <a:lnTo>
                      <a:pt x="24191" y="16763"/>
                    </a:lnTo>
                    <a:lnTo>
                      <a:pt x="24388" y="16188"/>
                    </a:lnTo>
                    <a:lnTo>
                      <a:pt x="24553" y="15597"/>
                    </a:lnTo>
                    <a:lnTo>
                      <a:pt x="24684" y="14989"/>
                    </a:lnTo>
                    <a:lnTo>
                      <a:pt x="24799" y="14364"/>
                    </a:lnTo>
                    <a:lnTo>
                      <a:pt x="24881" y="13740"/>
                    </a:lnTo>
                    <a:lnTo>
                      <a:pt x="24931" y="13115"/>
                    </a:lnTo>
                    <a:lnTo>
                      <a:pt x="24947" y="12474"/>
                    </a:lnTo>
                    <a:lnTo>
                      <a:pt x="24931" y="11833"/>
                    </a:lnTo>
                    <a:lnTo>
                      <a:pt x="24881" y="11192"/>
                    </a:lnTo>
                    <a:lnTo>
                      <a:pt x="24799" y="10568"/>
                    </a:lnTo>
                    <a:lnTo>
                      <a:pt x="24684" y="9960"/>
                    </a:lnTo>
                    <a:lnTo>
                      <a:pt x="24553" y="9352"/>
                    </a:lnTo>
                    <a:lnTo>
                      <a:pt x="24388" y="8760"/>
                    </a:lnTo>
                    <a:lnTo>
                      <a:pt x="24191" y="8185"/>
                    </a:lnTo>
                    <a:lnTo>
                      <a:pt x="23961" y="7610"/>
                    </a:lnTo>
                    <a:lnTo>
                      <a:pt x="23715" y="7067"/>
                    </a:lnTo>
                    <a:lnTo>
                      <a:pt x="23435" y="6525"/>
                    </a:lnTo>
                    <a:lnTo>
                      <a:pt x="23139" y="5999"/>
                    </a:lnTo>
                    <a:lnTo>
                      <a:pt x="22811" y="5490"/>
                    </a:lnTo>
                    <a:lnTo>
                      <a:pt x="22466" y="5013"/>
                    </a:lnTo>
                    <a:lnTo>
                      <a:pt x="22104" y="4537"/>
                    </a:lnTo>
                    <a:lnTo>
                      <a:pt x="21710" y="4077"/>
                    </a:lnTo>
                    <a:lnTo>
                      <a:pt x="21299" y="3649"/>
                    </a:lnTo>
                    <a:lnTo>
                      <a:pt x="20855" y="3238"/>
                    </a:lnTo>
                    <a:lnTo>
                      <a:pt x="20411" y="2844"/>
                    </a:lnTo>
                    <a:lnTo>
                      <a:pt x="19935" y="2482"/>
                    </a:lnTo>
                    <a:lnTo>
                      <a:pt x="19442" y="2121"/>
                    </a:lnTo>
                    <a:lnTo>
                      <a:pt x="18932" y="1809"/>
                    </a:lnTo>
                    <a:lnTo>
                      <a:pt x="18423" y="1496"/>
                    </a:lnTo>
                    <a:lnTo>
                      <a:pt x="17881" y="1233"/>
                    </a:lnTo>
                    <a:lnTo>
                      <a:pt x="17322" y="971"/>
                    </a:lnTo>
                    <a:lnTo>
                      <a:pt x="16763" y="757"/>
                    </a:lnTo>
                    <a:lnTo>
                      <a:pt x="16188" y="560"/>
                    </a:lnTo>
                    <a:lnTo>
                      <a:pt x="15580" y="395"/>
                    </a:lnTo>
                    <a:lnTo>
                      <a:pt x="14988" y="247"/>
                    </a:lnTo>
                    <a:lnTo>
                      <a:pt x="14364" y="132"/>
                    </a:lnTo>
                    <a:lnTo>
                      <a:pt x="13739" y="67"/>
                    </a:lnTo>
                    <a:lnTo>
                      <a:pt x="13115" y="17"/>
                    </a:lnTo>
                    <a:lnTo>
                      <a:pt x="12474" y="1"/>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8" name="Google Shape;1591;p35">
                <a:extLst>
                  <a:ext uri="{FF2B5EF4-FFF2-40B4-BE49-F238E27FC236}">
                    <a16:creationId xmlns:a16="http://schemas.microsoft.com/office/drawing/2014/main" id="{01D61DD1-3284-8F60-6FA8-2C7F9CDAAA4A}"/>
                  </a:ext>
                </a:extLst>
              </p:cNvPr>
              <p:cNvSpPr/>
              <p:nvPr/>
            </p:nvSpPr>
            <p:spPr>
              <a:xfrm>
                <a:off x="-2027296" y="4291288"/>
                <a:ext cx="430025" cy="428892"/>
              </a:xfrm>
              <a:custGeom>
                <a:avLst/>
                <a:gdLst/>
                <a:ahLst/>
                <a:cxnLst/>
                <a:rect l="l" t="t" r="r" b="b"/>
                <a:pathLst>
                  <a:path w="24668" h="24603" extrusionOk="0">
                    <a:moveTo>
                      <a:pt x="11767" y="1"/>
                    </a:moveTo>
                    <a:lnTo>
                      <a:pt x="11339" y="34"/>
                    </a:lnTo>
                    <a:lnTo>
                      <a:pt x="10912" y="67"/>
                    </a:lnTo>
                    <a:lnTo>
                      <a:pt x="10501" y="116"/>
                    </a:lnTo>
                    <a:lnTo>
                      <a:pt x="10090" y="182"/>
                    </a:lnTo>
                    <a:lnTo>
                      <a:pt x="9680" y="264"/>
                    </a:lnTo>
                    <a:lnTo>
                      <a:pt x="9269" y="346"/>
                    </a:lnTo>
                    <a:lnTo>
                      <a:pt x="8874" y="461"/>
                    </a:lnTo>
                    <a:lnTo>
                      <a:pt x="11668" y="2400"/>
                    </a:lnTo>
                    <a:lnTo>
                      <a:pt x="11750" y="3879"/>
                    </a:lnTo>
                    <a:lnTo>
                      <a:pt x="11832" y="5342"/>
                    </a:lnTo>
                    <a:lnTo>
                      <a:pt x="11882" y="6805"/>
                    </a:lnTo>
                    <a:lnTo>
                      <a:pt x="11898" y="8284"/>
                    </a:lnTo>
                    <a:lnTo>
                      <a:pt x="8365" y="10847"/>
                    </a:lnTo>
                    <a:lnTo>
                      <a:pt x="5966" y="9155"/>
                    </a:lnTo>
                    <a:lnTo>
                      <a:pt x="3550" y="7478"/>
                    </a:lnTo>
                    <a:lnTo>
                      <a:pt x="3073" y="3978"/>
                    </a:lnTo>
                    <a:lnTo>
                      <a:pt x="2794" y="4290"/>
                    </a:lnTo>
                    <a:lnTo>
                      <a:pt x="2531" y="4602"/>
                    </a:lnTo>
                    <a:lnTo>
                      <a:pt x="2268" y="4931"/>
                    </a:lnTo>
                    <a:lnTo>
                      <a:pt x="2021" y="5260"/>
                    </a:lnTo>
                    <a:lnTo>
                      <a:pt x="1791" y="5605"/>
                    </a:lnTo>
                    <a:lnTo>
                      <a:pt x="1561" y="5950"/>
                    </a:lnTo>
                    <a:lnTo>
                      <a:pt x="1364" y="6295"/>
                    </a:lnTo>
                    <a:lnTo>
                      <a:pt x="1150" y="6657"/>
                    </a:lnTo>
                    <a:lnTo>
                      <a:pt x="970" y="7035"/>
                    </a:lnTo>
                    <a:lnTo>
                      <a:pt x="789" y="7413"/>
                    </a:lnTo>
                    <a:lnTo>
                      <a:pt x="625" y="7791"/>
                    </a:lnTo>
                    <a:lnTo>
                      <a:pt x="477" y="8185"/>
                    </a:lnTo>
                    <a:lnTo>
                      <a:pt x="345" y="8579"/>
                    </a:lnTo>
                    <a:lnTo>
                      <a:pt x="214" y="8990"/>
                    </a:lnTo>
                    <a:lnTo>
                      <a:pt x="99" y="9385"/>
                    </a:lnTo>
                    <a:lnTo>
                      <a:pt x="0" y="9812"/>
                    </a:lnTo>
                    <a:lnTo>
                      <a:pt x="3287" y="8119"/>
                    </a:lnTo>
                    <a:lnTo>
                      <a:pt x="5719" y="9795"/>
                    </a:lnTo>
                    <a:lnTo>
                      <a:pt x="8135" y="11505"/>
                    </a:lnTo>
                    <a:lnTo>
                      <a:pt x="9515" y="15777"/>
                    </a:lnTo>
                    <a:lnTo>
                      <a:pt x="8940" y="16205"/>
                    </a:lnTo>
                    <a:lnTo>
                      <a:pt x="8348" y="16632"/>
                    </a:lnTo>
                    <a:lnTo>
                      <a:pt x="7165" y="17486"/>
                    </a:lnTo>
                    <a:lnTo>
                      <a:pt x="6574" y="17914"/>
                    </a:lnTo>
                    <a:lnTo>
                      <a:pt x="5998" y="18357"/>
                    </a:lnTo>
                    <a:lnTo>
                      <a:pt x="5423" y="18801"/>
                    </a:lnTo>
                    <a:lnTo>
                      <a:pt x="4881" y="19278"/>
                    </a:lnTo>
                    <a:lnTo>
                      <a:pt x="1413" y="18735"/>
                    </a:lnTo>
                    <a:lnTo>
                      <a:pt x="1627" y="19081"/>
                    </a:lnTo>
                    <a:lnTo>
                      <a:pt x="1857" y="19442"/>
                    </a:lnTo>
                    <a:lnTo>
                      <a:pt x="2087" y="19771"/>
                    </a:lnTo>
                    <a:lnTo>
                      <a:pt x="2334" y="20116"/>
                    </a:lnTo>
                    <a:lnTo>
                      <a:pt x="2597" y="20428"/>
                    </a:lnTo>
                    <a:lnTo>
                      <a:pt x="2876" y="20757"/>
                    </a:lnTo>
                    <a:lnTo>
                      <a:pt x="3155" y="21053"/>
                    </a:lnTo>
                    <a:lnTo>
                      <a:pt x="3435" y="21348"/>
                    </a:lnTo>
                    <a:lnTo>
                      <a:pt x="3747" y="21644"/>
                    </a:lnTo>
                    <a:lnTo>
                      <a:pt x="4043" y="21907"/>
                    </a:lnTo>
                    <a:lnTo>
                      <a:pt x="4371" y="22186"/>
                    </a:lnTo>
                    <a:lnTo>
                      <a:pt x="4700" y="22433"/>
                    </a:lnTo>
                    <a:lnTo>
                      <a:pt x="5029" y="22679"/>
                    </a:lnTo>
                    <a:lnTo>
                      <a:pt x="5374" y="22910"/>
                    </a:lnTo>
                    <a:lnTo>
                      <a:pt x="5735" y="23140"/>
                    </a:lnTo>
                    <a:lnTo>
                      <a:pt x="6097" y="23353"/>
                    </a:lnTo>
                    <a:lnTo>
                      <a:pt x="5423" y="19705"/>
                    </a:lnTo>
                    <a:lnTo>
                      <a:pt x="5998" y="19212"/>
                    </a:lnTo>
                    <a:lnTo>
                      <a:pt x="6606" y="18735"/>
                    </a:lnTo>
                    <a:lnTo>
                      <a:pt x="7214" y="18275"/>
                    </a:lnTo>
                    <a:lnTo>
                      <a:pt x="7823" y="17832"/>
                    </a:lnTo>
                    <a:lnTo>
                      <a:pt x="9055" y="16944"/>
                    </a:lnTo>
                    <a:lnTo>
                      <a:pt x="9680" y="16500"/>
                    </a:lnTo>
                    <a:lnTo>
                      <a:pt x="10271" y="16040"/>
                    </a:lnTo>
                    <a:lnTo>
                      <a:pt x="14347" y="16040"/>
                    </a:lnTo>
                    <a:lnTo>
                      <a:pt x="14905" y="17339"/>
                    </a:lnTo>
                    <a:lnTo>
                      <a:pt x="15481" y="18637"/>
                    </a:lnTo>
                    <a:lnTo>
                      <a:pt x="16072" y="19935"/>
                    </a:lnTo>
                    <a:lnTo>
                      <a:pt x="16697" y="21200"/>
                    </a:lnTo>
                    <a:lnTo>
                      <a:pt x="15037" y="24602"/>
                    </a:lnTo>
                    <a:lnTo>
                      <a:pt x="15448" y="24504"/>
                    </a:lnTo>
                    <a:lnTo>
                      <a:pt x="15859" y="24389"/>
                    </a:lnTo>
                    <a:lnTo>
                      <a:pt x="16253" y="24257"/>
                    </a:lnTo>
                    <a:lnTo>
                      <a:pt x="16647" y="24109"/>
                    </a:lnTo>
                    <a:lnTo>
                      <a:pt x="17042" y="23961"/>
                    </a:lnTo>
                    <a:lnTo>
                      <a:pt x="17420" y="23797"/>
                    </a:lnTo>
                    <a:lnTo>
                      <a:pt x="17798" y="23616"/>
                    </a:lnTo>
                    <a:lnTo>
                      <a:pt x="18159" y="23419"/>
                    </a:lnTo>
                    <a:lnTo>
                      <a:pt x="18521" y="23205"/>
                    </a:lnTo>
                    <a:lnTo>
                      <a:pt x="18866" y="22992"/>
                    </a:lnTo>
                    <a:lnTo>
                      <a:pt x="19211" y="22762"/>
                    </a:lnTo>
                    <a:lnTo>
                      <a:pt x="19556" y="22532"/>
                    </a:lnTo>
                    <a:lnTo>
                      <a:pt x="19885" y="22285"/>
                    </a:lnTo>
                    <a:lnTo>
                      <a:pt x="20197" y="22022"/>
                    </a:lnTo>
                    <a:lnTo>
                      <a:pt x="20509" y="21759"/>
                    </a:lnTo>
                    <a:lnTo>
                      <a:pt x="20822" y="21463"/>
                    </a:lnTo>
                    <a:lnTo>
                      <a:pt x="17387" y="21069"/>
                    </a:lnTo>
                    <a:lnTo>
                      <a:pt x="17058" y="20412"/>
                    </a:lnTo>
                    <a:lnTo>
                      <a:pt x="16730" y="19738"/>
                    </a:lnTo>
                    <a:lnTo>
                      <a:pt x="16105" y="18374"/>
                    </a:lnTo>
                    <a:lnTo>
                      <a:pt x="15497" y="16993"/>
                    </a:lnTo>
                    <a:lnTo>
                      <a:pt x="14905" y="15629"/>
                    </a:lnTo>
                    <a:lnTo>
                      <a:pt x="16204" y="11636"/>
                    </a:lnTo>
                    <a:lnTo>
                      <a:pt x="18997" y="11143"/>
                    </a:lnTo>
                    <a:lnTo>
                      <a:pt x="21791" y="10634"/>
                    </a:lnTo>
                    <a:lnTo>
                      <a:pt x="24618" y="13279"/>
                    </a:lnTo>
                    <a:lnTo>
                      <a:pt x="24651" y="12885"/>
                    </a:lnTo>
                    <a:lnTo>
                      <a:pt x="24667" y="12474"/>
                    </a:lnTo>
                    <a:lnTo>
                      <a:pt x="24667" y="12096"/>
                    </a:lnTo>
                    <a:lnTo>
                      <a:pt x="24634" y="11718"/>
                    </a:lnTo>
                    <a:lnTo>
                      <a:pt x="24618" y="11340"/>
                    </a:lnTo>
                    <a:lnTo>
                      <a:pt x="24569" y="10979"/>
                    </a:lnTo>
                    <a:lnTo>
                      <a:pt x="24519" y="10601"/>
                    </a:lnTo>
                    <a:lnTo>
                      <a:pt x="24470" y="10239"/>
                    </a:lnTo>
                    <a:lnTo>
                      <a:pt x="24388" y="9878"/>
                    </a:lnTo>
                    <a:lnTo>
                      <a:pt x="24306" y="9533"/>
                    </a:lnTo>
                    <a:lnTo>
                      <a:pt x="24223" y="9171"/>
                    </a:lnTo>
                    <a:lnTo>
                      <a:pt x="24125" y="8826"/>
                    </a:lnTo>
                    <a:lnTo>
                      <a:pt x="24010" y="8481"/>
                    </a:lnTo>
                    <a:lnTo>
                      <a:pt x="23878" y="8152"/>
                    </a:lnTo>
                    <a:lnTo>
                      <a:pt x="23763" y="7807"/>
                    </a:lnTo>
                    <a:lnTo>
                      <a:pt x="23615" y="7478"/>
                    </a:lnTo>
                    <a:lnTo>
                      <a:pt x="23467" y="7166"/>
                    </a:lnTo>
                    <a:lnTo>
                      <a:pt x="23303" y="6837"/>
                    </a:lnTo>
                    <a:lnTo>
                      <a:pt x="21972" y="9910"/>
                    </a:lnTo>
                    <a:lnTo>
                      <a:pt x="19063" y="10436"/>
                    </a:lnTo>
                    <a:lnTo>
                      <a:pt x="16154" y="10946"/>
                    </a:lnTo>
                    <a:lnTo>
                      <a:pt x="12588" y="8349"/>
                    </a:lnTo>
                    <a:lnTo>
                      <a:pt x="12572" y="6936"/>
                    </a:lnTo>
                    <a:lnTo>
                      <a:pt x="12523" y="5506"/>
                    </a:lnTo>
                    <a:lnTo>
                      <a:pt x="12440" y="4077"/>
                    </a:lnTo>
                    <a:lnTo>
                      <a:pt x="12358" y="2647"/>
                    </a:lnTo>
                    <a:lnTo>
                      <a:pt x="15448" y="445"/>
                    </a:lnTo>
                    <a:lnTo>
                      <a:pt x="15053" y="346"/>
                    </a:lnTo>
                    <a:lnTo>
                      <a:pt x="14659" y="247"/>
                    </a:lnTo>
                    <a:lnTo>
                      <a:pt x="14265" y="182"/>
                    </a:lnTo>
                    <a:lnTo>
                      <a:pt x="13854" y="116"/>
                    </a:lnTo>
                    <a:lnTo>
                      <a:pt x="13443" y="67"/>
                    </a:lnTo>
                    <a:lnTo>
                      <a:pt x="13032" y="34"/>
                    </a:lnTo>
                    <a:lnTo>
                      <a:pt x="12605"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9" name="Google Shape;1592;p35">
                <a:extLst>
                  <a:ext uri="{FF2B5EF4-FFF2-40B4-BE49-F238E27FC236}">
                    <a16:creationId xmlns:a16="http://schemas.microsoft.com/office/drawing/2014/main" id="{66712499-04F8-BDF9-6294-99CFF0A60761}"/>
                  </a:ext>
                </a:extLst>
              </p:cNvPr>
              <p:cNvSpPr/>
              <p:nvPr/>
            </p:nvSpPr>
            <p:spPr>
              <a:xfrm>
                <a:off x="-1744838" y="3190635"/>
                <a:ext cx="837126" cy="563523"/>
              </a:xfrm>
              <a:custGeom>
                <a:avLst/>
                <a:gdLst/>
                <a:ahLst/>
                <a:cxnLst/>
                <a:rect l="l" t="t" r="r" b="b"/>
                <a:pathLst>
                  <a:path w="48021" h="32326" extrusionOk="0">
                    <a:moveTo>
                      <a:pt x="15465" y="1"/>
                    </a:moveTo>
                    <a:lnTo>
                      <a:pt x="14840" y="5884"/>
                    </a:lnTo>
                    <a:lnTo>
                      <a:pt x="1" y="17437"/>
                    </a:lnTo>
                    <a:lnTo>
                      <a:pt x="15925" y="30107"/>
                    </a:lnTo>
                    <a:lnTo>
                      <a:pt x="25407" y="24421"/>
                    </a:lnTo>
                    <a:lnTo>
                      <a:pt x="25407" y="32326"/>
                    </a:lnTo>
                    <a:lnTo>
                      <a:pt x="48020" y="31044"/>
                    </a:lnTo>
                    <a:lnTo>
                      <a:pt x="44569" y="3600"/>
                    </a:lnTo>
                    <a:lnTo>
                      <a:pt x="15465" y="1"/>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0" name="Google Shape;1593;p35">
                <a:extLst>
                  <a:ext uri="{FF2B5EF4-FFF2-40B4-BE49-F238E27FC236}">
                    <a16:creationId xmlns:a16="http://schemas.microsoft.com/office/drawing/2014/main" id="{4EDFDCE6-DBD6-B8B1-ECED-AC83653F84CC}"/>
                  </a:ext>
                </a:extLst>
              </p:cNvPr>
              <p:cNvSpPr/>
              <p:nvPr/>
            </p:nvSpPr>
            <p:spPr>
              <a:xfrm>
                <a:off x="-1588119" y="3472257"/>
                <a:ext cx="315703" cy="243236"/>
              </a:xfrm>
              <a:custGeom>
                <a:avLst/>
                <a:gdLst/>
                <a:ahLst/>
                <a:cxnLst/>
                <a:rect l="l" t="t" r="r" b="b"/>
                <a:pathLst>
                  <a:path w="18110" h="13953" extrusionOk="0">
                    <a:moveTo>
                      <a:pt x="18110" y="0"/>
                    </a:moveTo>
                    <a:lnTo>
                      <a:pt x="0" y="8447"/>
                    </a:lnTo>
                    <a:lnTo>
                      <a:pt x="6935" y="13952"/>
                    </a:lnTo>
                    <a:lnTo>
                      <a:pt x="16417" y="8266"/>
                    </a:lnTo>
                    <a:lnTo>
                      <a:pt x="18110" y="0"/>
                    </a:lnTo>
                    <a:close/>
                  </a:path>
                </a:pathLst>
              </a:custGeom>
              <a:solidFill>
                <a:srgbClr val="2A527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1" name="Google Shape;1594;p35">
                <a:extLst>
                  <a:ext uri="{FF2B5EF4-FFF2-40B4-BE49-F238E27FC236}">
                    <a16:creationId xmlns:a16="http://schemas.microsoft.com/office/drawing/2014/main" id="{1D4D4414-CB10-2FCB-0AF4-A4AC7A2D1426}"/>
                  </a:ext>
                </a:extLst>
              </p:cNvPr>
              <p:cNvSpPr/>
              <p:nvPr/>
            </p:nvSpPr>
            <p:spPr>
              <a:xfrm>
                <a:off x="-1486139" y="3190931"/>
                <a:ext cx="541175" cy="245519"/>
              </a:xfrm>
              <a:custGeom>
                <a:avLst/>
                <a:gdLst/>
                <a:ahLst/>
                <a:cxnLst/>
                <a:rect l="l" t="t" r="r" b="b"/>
                <a:pathLst>
                  <a:path w="31044" h="14084" extrusionOk="0">
                    <a:moveTo>
                      <a:pt x="740" y="0"/>
                    </a:moveTo>
                    <a:lnTo>
                      <a:pt x="625" y="17"/>
                    </a:lnTo>
                    <a:lnTo>
                      <a:pt x="0" y="5867"/>
                    </a:lnTo>
                    <a:lnTo>
                      <a:pt x="31044" y="14084"/>
                    </a:lnTo>
                    <a:lnTo>
                      <a:pt x="29729" y="3583"/>
                    </a:lnTo>
                    <a:lnTo>
                      <a:pt x="740" y="0"/>
                    </a:lnTo>
                    <a:close/>
                  </a:path>
                </a:pathLst>
              </a:custGeom>
              <a:solidFill>
                <a:srgbClr val="2A527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2" name="Google Shape;1595;p35">
                <a:extLst>
                  <a:ext uri="{FF2B5EF4-FFF2-40B4-BE49-F238E27FC236}">
                    <a16:creationId xmlns:a16="http://schemas.microsoft.com/office/drawing/2014/main" id="{64AA037B-D29A-E9E6-6890-D31BD897580C}"/>
                  </a:ext>
                </a:extLst>
              </p:cNvPr>
              <p:cNvSpPr/>
              <p:nvPr/>
            </p:nvSpPr>
            <p:spPr>
              <a:xfrm>
                <a:off x="-1067585" y="3241050"/>
                <a:ext cx="36678" cy="498500"/>
              </a:xfrm>
              <a:custGeom>
                <a:avLst/>
                <a:gdLst/>
                <a:ahLst/>
                <a:cxnLst/>
                <a:rect l="l" t="t" r="r" b="b"/>
                <a:pathLst>
                  <a:path w="2104" h="28596" extrusionOk="0">
                    <a:moveTo>
                      <a:pt x="0" y="1"/>
                    </a:moveTo>
                    <a:lnTo>
                      <a:pt x="247" y="3896"/>
                    </a:lnTo>
                    <a:lnTo>
                      <a:pt x="493" y="7774"/>
                    </a:lnTo>
                    <a:lnTo>
                      <a:pt x="608" y="9713"/>
                    </a:lnTo>
                    <a:lnTo>
                      <a:pt x="723" y="11652"/>
                    </a:lnTo>
                    <a:lnTo>
                      <a:pt x="822" y="13608"/>
                    </a:lnTo>
                    <a:lnTo>
                      <a:pt x="888" y="15547"/>
                    </a:lnTo>
                    <a:lnTo>
                      <a:pt x="986" y="18818"/>
                    </a:lnTo>
                    <a:lnTo>
                      <a:pt x="1052" y="22071"/>
                    </a:lnTo>
                    <a:lnTo>
                      <a:pt x="1167" y="28596"/>
                    </a:lnTo>
                    <a:lnTo>
                      <a:pt x="2104" y="28546"/>
                    </a:lnTo>
                    <a:lnTo>
                      <a:pt x="2038" y="25539"/>
                    </a:lnTo>
                    <a:lnTo>
                      <a:pt x="1972" y="22532"/>
                    </a:lnTo>
                    <a:lnTo>
                      <a:pt x="1874" y="16500"/>
                    </a:lnTo>
                    <a:lnTo>
                      <a:pt x="1824" y="14446"/>
                    </a:lnTo>
                    <a:lnTo>
                      <a:pt x="1742" y="12392"/>
                    </a:lnTo>
                    <a:lnTo>
                      <a:pt x="1643" y="10354"/>
                    </a:lnTo>
                    <a:lnTo>
                      <a:pt x="1512" y="8300"/>
                    </a:lnTo>
                    <a:lnTo>
                      <a:pt x="1249" y="4208"/>
                    </a:lnTo>
                    <a:lnTo>
                      <a:pt x="1101" y="2170"/>
                    </a:lnTo>
                    <a:lnTo>
                      <a:pt x="986" y="116"/>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3" name="Google Shape;1596;p35">
                <a:extLst>
                  <a:ext uri="{FF2B5EF4-FFF2-40B4-BE49-F238E27FC236}">
                    <a16:creationId xmlns:a16="http://schemas.microsoft.com/office/drawing/2014/main" id="{DDAF2DCB-1825-E7C2-76E3-2EC807B29701}"/>
                  </a:ext>
                </a:extLst>
              </p:cNvPr>
              <p:cNvSpPr/>
              <p:nvPr/>
            </p:nvSpPr>
            <p:spPr>
              <a:xfrm>
                <a:off x="-1023481" y="3246506"/>
                <a:ext cx="42431" cy="490184"/>
              </a:xfrm>
              <a:custGeom>
                <a:avLst/>
                <a:gdLst/>
                <a:ahLst/>
                <a:cxnLst/>
                <a:rect l="l" t="t" r="r" b="b"/>
                <a:pathLst>
                  <a:path w="2434" h="28119" extrusionOk="0">
                    <a:moveTo>
                      <a:pt x="1" y="0"/>
                    </a:moveTo>
                    <a:lnTo>
                      <a:pt x="17" y="1167"/>
                    </a:lnTo>
                    <a:lnTo>
                      <a:pt x="34" y="2334"/>
                    </a:lnTo>
                    <a:lnTo>
                      <a:pt x="50" y="3484"/>
                    </a:lnTo>
                    <a:lnTo>
                      <a:pt x="100" y="4651"/>
                    </a:lnTo>
                    <a:lnTo>
                      <a:pt x="198" y="6985"/>
                    </a:lnTo>
                    <a:lnTo>
                      <a:pt x="330" y="9302"/>
                    </a:lnTo>
                    <a:lnTo>
                      <a:pt x="642" y="13952"/>
                    </a:lnTo>
                    <a:lnTo>
                      <a:pt x="790" y="16270"/>
                    </a:lnTo>
                    <a:lnTo>
                      <a:pt x="921" y="18587"/>
                    </a:lnTo>
                    <a:lnTo>
                      <a:pt x="1069" y="20986"/>
                    </a:lnTo>
                    <a:lnTo>
                      <a:pt x="1217" y="23369"/>
                    </a:lnTo>
                    <a:lnTo>
                      <a:pt x="1529" y="28118"/>
                    </a:lnTo>
                    <a:lnTo>
                      <a:pt x="2433" y="28069"/>
                    </a:lnTo>
                    <a:lnTo>
                      <a:pt x="2285" y="25933"/>
                    </a:lnTo>
                    <a:lnTo>
                      <a:pt x="2154" y="23796"/>
                    </a:lnTo>
                    <a:lnTo>
                      <a:pt x="2022" y="21660"/>
                    </a:lnTo>
                    <a:lnTo>
                      <a:pt x="1924" y="19507"/>
                    </a:lnTo>
                    <a:lnTo>
                      <a:pt x="1809" y="17075"/>
                    </a:lnTo>
                    <a:lnTo>
                      <a:pt x="1677" y="14659"/>
                    </a:lnTo>
                    <a:lnTo>
                      <a:pt x="1348" y="9811"/>
                    </a:lnTo>
                    <a:lnTo>
                      <a:pt x="1201" y="7395"/>
                    </a:lnTo>
                    <a:lnTo>
                      <a:pt x="1086" y="4980"/>
                    </a:lnTo>
                    <a:lnTo>
                      <a:pt x="1036" y="3764"/>
                    </a:lnTo>
                    <a:lnTo>
                      <a:pt x="1003" y="2547"/>
                    </a:lnTo>
                    <a:lnTo>
                      <a:pt x="987" y="1331"/>
                    </a:lnTo>
                    <a:lnTo>
                      <a:pt x="971" y="132"/>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4" name="Google Shape;1597;p35">
                <a:extLst>
                  <a:ext uri="{FF2B5EF4-FFF2-40B4-BE49-F238E27FC236}">
                    <a16:creationId xmlns:a16="http://schemas.microsoft.com/office/drawing/2014/main" id="{C1B6824B-DA6A-B0DD-5DE6-E6DB2CCC2047}"/>
                  </a:ext>
                </a:extLst>
              </p:cNvPr>
              <p:cNvSpPr/>
              <p:nvPr/>
            </p:nvSpPr>
            <p:spPr>
              <a:xfrm>
                <a:off x="-1258384" y="4546256"/>
                <a:ext cx="314291" cy="166184"/>
              </a:xfrm>
              <a:custGeom>
                <a:avLst/>
                <a:gdLst/>
                <a:ahLst/>
                <a:cxnLst/>
                <a:rect l="l" t="t" r="r" b="b"/>
                <a:pathLst>
                  <a:path w="18029" h="9533" extrusionOk="0">
                    <a:moveTo>
                      <a:pt x="10962" y="1"/>
                    </a:moveTo>
                    <a:lnTo>
                      <a:pt x="10847" y="17"/>
                    </a:lnTo>
                    <a:lnTo>
                      <a:pt x="10748" y="50"/>
                    </a:lnTo>
                    <a:lnTo>
                      <a:pt x="10633" y="100"/>
                    </a:lnTo>
                    <a:lnTo>
                      <a:pt x="10534" y="165"/>
                    </a:lnTo>
                    <a:lnTo>
                      <a:pt x="10436" y="247"/>
                    </a:lnTo>
                    <a:lnTo>
                      <a:pt x="10337" y="346"/>
                    </a:lnTo>
                    <a:lnTo>
                      <a:pt x="10140" y="560"/>
                    </a:lnTo>
                    <a:lnTo>
                      <a:pt x="9976" y="823"/>
                    </a:lnTo>
                    <a:lnTo>
                      <a:pt x="9811" y="1118"/>
                    </a:lnTo>
                    <a:lnTo>
                      <a:pt x="9647" y="1414"/>
                    </a:lnTo>
                    <a:lnTo>
                      <a:pt x="9515" y="1727"/>
                    </a:lnTo>
                    <a:lnTo>
                      <a:pt x="9400" y="2022"/>
                    </a:lnTo>
                    <a:lnTo>
                      <a:pt x="9203" y="2581"/>
                    </a:lnTo>
                    <a:lnTo>
                      <a:pt x="9072" y="2959"/>
                    </a:lnTo>
                    <a:lnTo>
                      <a:pt x="9039" y="3107"/>
                    </a:lnTo>
                    <a:lnTo>
                      <a:pt x="8644" y="3321"/>
                    </a:lnTo>
                    <a:lnTo>
                      <a:pt x="7593" y="3879"/>
                    </a:lnTo>
                    <a:lnTo>
                      <a:pt x="6130" y="4685"/>
                    </a:lnTo>
                    <a:lnTo>
                      <a:pt x="5308" y="5145"/>
                    </a:lnTo>
                    <a:lnTo>
                      <a:pt x="4454" y="5638"/>
                    </a:lnTo>
                    <a:lnTo>
                      <a:pt x="3599" y="6147"/>
                    </a:lnTo>
                    <a:lnTo>
                      <a:pt x="2778" y="6657"/>
                    </a:lnTo>
                    <a:lnTo>
                      <a:pt x="2022" y="7150"/>
                    </a:lnTo>
                    <a:lnTo>
                      <a:pt x="1331" y="7610"/>
                    </a:lnTo>
                    <a:lnTo>
                      <a:pt x="1036" y="7840"/>
                    </a:lnTo>
                    <a:lnTo>
                      <a:pt x="773" y="8053"/>
                    </a:lnTo>
                    <a:lnTo>
                      <a:pt x="526" y="8251"/>
                    </a:lnTo>
                    <a:lnTo>
                      <a:pt x="345" y="8431"/>
                    </a:lnTo>
                    <a:lnTo>
                      <a:pt x="181" y="8612"/>
                    </a:lnTo>
                    <a:lnTo>
                      <a:pt x="82" y="8760"/>
                    </a:lnTo>
                    <a:lnTo>
                      <a:pt x="17" y="8892"/>
                    </a:lnTo>
                    <a:lnTo>
                      <a:pt x="0" y="8957"/>
                    </a:lnTo>
                    <a:lnTo>
                      <a:pt x="0" y="9007"/>
                    </a:lnTo>
                    <a:lnTo>
                      <a:pt x="17" y="9072"/>
                    </a:lnTo>
                    <a:lnTo>
                      <a:pt x="66" y="9122"/>
                    </a:lnTo>
                    <a:lnTo>
                      <a:pt x="115" y="9155"/>
                    </a:lnTo>
                    <a:lnTo>
                      <a:pt x="181" y="9204"/>
                    </a:lnTo>
                    <a:lnTo>
                      <a:pt x="378" y="9286"/>
                    </a:lnTo>
                    <a:lnTo>
                      <a:pt x="641" y="9352"/>
                    </a:lnTo>
                    <a:lnTo>
                      <a:pt x="953" y="9401"/>
                    </a:lnTo>
                    <a:lnTo>
                      <a:pt x="1331" y="9450"/>
                    </a:lnTo>
                    <a:lnTo>
                      <a:pt x="1742" y="9483"/>
                    </a:lnTo>
                    <a:lnTo>
                      <a:pt x="2219" y="9516"/>
                    </a:lnTo>
                    <a:lnTo>
                      <a:pt x="3271" y="9533"/>
                    </a:lnTo>
                    <a:lnTo>
                      <a:pt x="4454" y="9533"/>
                    </a:lnTo>
                    <a:lnTo>
                      <a:pt x="5752" y="9500"/>
                    </a:lnTo>
                    <a:lnTo>
                      <a:pt x="7100" y="9434"/>
                    </a:lnTo>
                    <a:lnTo>
                      <a:pt x="8496" y="9352"/>
                    </a:lnTo>
                    <a:lnTo>
                      <a:pt x="9877" y="9237"/>
                    </a:lnTo>
                    <a:lnTo>
                      <a:pt x="11224" y="9122"/>
                    </a:lnTo>
                    <a:lnTo>
                      <a:pt x="12523" y="8974"/>
                    </a:lnTo>
                    <a:lnTo>
                      <a:pt x="13706" y="8826"/>
                    </a:lnTo>
                    <a:lnTo>
                      <a:pt x="14741" y="8678"/>
                    </a:lnTo>
                    <a:lnTo>
                      <a:pt x="15629" y="8514"/>
                    </a:lnTo>
                    <a:lnTo>
                      <a:pt x="15990" y="8431"/>
                    </a:lnTo>
                    <a:lnTo>
                      <a:pt x="16303" y="8349"/>
                    </a:lnTo>
                    <a:lnTo>
                      <a:pt x="16565" y="8251"/>
                    </a:lnTo>
                    <a:lnTo>
                      <a:pt x="16812" y="8152"/>
                    </a:lnTo>
                    <a:lnTo>
                      <a:pt x="17026" y="8021"/>
                    </a:lnTo>
                    <a:lnTo>
                      <a:pt x="17206" y="7906"/>
                    </a:lnTo>
                    <a:lnTo>
                      <a:pt x="17387" y="7758"/>
                    </a:lnTo>
                    <a:lnTo>
                      <a:pt x="17519" y="7610"/>
                    </a:lnTo>
                    <a:lnTo>
                      <a:pt x="17650" y="7445"/>
                    </a:lnTo>
                    <a:lnTo>
                      <a:pt x="17749" y="7281"/>
                    </a:lnTo>
                    <a:lnTo>
                      <a:pt x="17831" y="7100"/>
                    </a:lnTo>
                    <a:lnTo>
                      <a:pt x="17913" y="6920"/>
                    </a:lnTo>
                    <a:lnTo>
                      <a:pt x="17962" y="6739"/>
                    </a:lnTo>
                    <a:lnTo>
                      <a:pt x="17995" y="6558"/>
                    </a:lnTo>
                    <a:lnTo>
                      <a:pt x="18012" y="6361"/>
                    </a:lnTo>
                    <a:lnTo>
                      <a:pt x="18028" y="6180"/>
                    </a:lnTo>
                    <a:lnTo>
                      <a:pt x="18028" y="5983"/>
                    </a:lnTo>
                    <a:lnTo>
                      <a:pt x="18028" y="5802"/>
                    </a:lnTo>
                    <a:lnTo>
                      <a:pt x="17979" y="5441"/>
                    </a:lnTo>
                    <a:lnTo>
                      <a:pt x="17913" y="5079"/>
                    </a:lnTo>
                    <a:lnTo>
                      <a:pt x="17814" y="4767"/>
                    </a:lnTo>
                    <a:lnTo>
                      <a:pt x="17732" y="4487"/>
                    </a:lnTo>
                    <a:lnTo>
                      <a:pt x="17634" y="4257"/>
                    </a:lnTo>
                    <a:lnTo>
                      <a:pt x="17568" y="4077"/>
                    </a:lnTo>
                    <a:lnTo>
                      <a:pt x="17486" y="3929"/>
                    </a:lnTo>
                    <a:lnTo>
                      <a:pt x="17321" y="3961"/>
                    </a:lnTo>
                    <a:lnTo>
                      <a:pt x="16861" y="4044"/>
                    </a:lnTo>
                    <a:lnTo>
                      <a:pt x="16171" y="4159"/>
                    </a:lnTo>
                    <a:lnTo>
                      <a:pt x="15760" y="4224"/>
                    </a:lnTo>
                    <a:lnTo>
                      <a:pt x="15317" y="4274"/>
                    </a:lnTo>
                    <a:lnTo>
                      <a:pt x="14840" y="4307"/>
                    </a:lnTo>
                    <a:lnTo>
                      <a:pt x="14363" y="4339"/>
                    </a:lnTo>
                    <a:lnTo>
                      <a:pt x="13854" y="4339"/>
                    </a:lnTo>
                    <a:lnTo>
                      <a:pt x="13361" y="4323"/>
                    </a:lnTo>
                    <a:lnTo>
                      <a:pt x="12868" y="4290"/>
                    </a:lnTo>
                    <a:lnTo>
                      <a:pt x="12375" y="4208"/>
                    </a:lnTo>
                    <a:lnTo>
                      <a:pt x="12145" y="4159"/>
                    </a:lnTo>
                    <a:lnTo>
                      <a:pt x="11931" y="4109"/>
                    </a:lnTo>
                    <a:lnTo>
                      <a:pt x="11701" y="4044"/>
                    </a:lnTo>
                    <a:lnTo>
                      <a:pt x="11504" y="3961"/>
                    </a:lnTo>
                    <a:lnTo>
                      <a:pt x="11537" y="3814"/>
                    </a:lnTo>
                    <a:lnTo>
                      <a:pt x="11619" y="3403"/>
                    </a:lnTo>
                    <a:lnTo>
                      <a:pt x="11718" y="2828"/>
                    </a:lnTo>
                    <a:lnTo>
                      <a:pt x="11767" y="2499"/>
                    </a:lnTo>
                    <a:lnTo>
                      <a:pt x="11800" y="2154"/>
                    </a:lnTo>
                    <a:lnTo>
                      <a:pt x="11833" y="1809"/>
                    </a:lnTo>
                    <a:lnTo>
                      <a:pt x="11833" y="1464"/>
                    </a:lnTo>
                    <a:lnTo>
                      <a:pt x="11800" y="1135"/>
                    </a:lnTo>
                    <a:lnTo>
                      <a:pt x="11750" y="823"/>
                    </a:lnTo>
                    <a:lnTo>
                      <a:pt x="11718" y="691"/>
                    </a:lnTo>
                    <a:lnTo>
                      <a:pt x="11668" y="560"/>
                    </a:lnTo>
                    <a:lnTo>
                      <a:pt x="11619" y="445"/>
                    </a:lnTo>
                    <a:lnTo>
                      <a:pt x="11553" y="330"/>
                    </a:lnTo>
                    <a:lnTo>
                      <a:pt x="11487" y="231"/>
                    </a:lnTo>
                    <a:lnTo>
                      <a:pt x="11389" y="149"/>
                    </a:lnTo>
                    <a:lnTo>
                      <a:pt x="11307" y="83"/>
                    </a:lnTo>
                    <a:lnTo>
                      <a:pt x="11192" y="34"/>
                    </a:lnTo>
                    <a:lnTo>
                      <a:pt x="11077" y="17"/>
                    </a:lnTo>
                    <a:lnTo>
                      <a:pt x="10962"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5" name="Google Shape;1598;p35">
                <a:extLst>
                  <a:ext uri="{FF2B5EF4-FFF2-40B4-BE49-F238E27FC236}">
                    <a16:creationId xmlns:a16="http://schemas.microsoft.com/office/drawing/2014/main" id="{E82686DF-460C-852C-AB96-6EE20A59C4BC}"/>
                  </a:ext>
                </a:extLst>
              </p:cNvPr>
              <p:cNvSpPr/>
              <p:nvPr/>
            </p:nvSpPr>
            <p:spPr>
              <a:xfrm>
                <a:off x="-1240341" y="4692950"/>
                <a:ext cx="28659" cy="38962"/>
              </a:xfrm>
              <a:custGeom>
                <a:avLst/>
                <a:gdLst/>
                <a:ahLst/>
                <a:cxnLst/>
                <a:rect l="l" t="t" r="r" b="b"/>
                <a:pathLst>
                  <a:path w="1644" h="2235" extrusionOk="0">
                    <a:moveTo>
                      <a:pt x="724" y="0"/>
                    </a:moveTo>
                    <a:lnTo>
                      <a:pt x="641" y="16"/>
                    </a:lnTo>
                    <a:lnTo>
                      <a:pt x="559" y="66"/>
                    </a:lnTo>
                    <a:lnTo>
                      <a:pt x="494" y="115"/>
                    </a:lnTo>
                    <a:lnTo>
                      <a:pt x="444" y="181"/>
                    </a:lnTo>
                    <a:lnTo>
                      <a:pt x="362" y="329"/>
                    </a:lnTo>
                    <a:lnTo>
                      <a:pt x="280" y="460"/>
                    </a:lnTo>
                    <a:lnTo>
                      <a:pt x="99" y="723"/>
                    </a:lnTo>
                    <a:lnTo>
                      <a:pt x="50" y="822"/>
                    </a:lnTo>
                    <a:lnTo>
                      <a:pt x="17" y="937"/>
                    </a:lnTo>
                    <a:lnTo>
                      <a:pt x="1" y="1068"/>
                    </a:lnTo>
                    <a:lnTo>
                      <a:pt x="1" y="1200"/>
                    </a:lnTo>
                    <a:lnTo>
                      <a:pt x="33" y="1446"/>
                    </a:lnTo>
                    <a:lnTo>
                      <a:pt x="83" y="1676"/>
                    </a:lnTo>
                    <a:lnTo>
                      <a:pt x="148" y="1841"/>
                    </a:lnTo>
                    <a:lnTo>
                      <a:pt x="231" y="1989"/>
                    </a:lnTo>
                    <a:lnTo>
                      <a:pt x="346" y="2087"/>
                    </a:lnTo>
                    <a:lnTo>
                      <a:pt x="461" y="2169"/>
                    </a:lnTo>
                    <a:lnTo>
                      <a:pt x="609" y="2219"/>
                    </a:lnTo>
                    <a:lnTo>
                      <a:pt x="740" y="2235"/>
                    </a:lnTo>
                    <a:lnTo>
                      <a:pt x="888" y="2235"/>
                    </a:lnTo>
                    <a:lnTo>
                      <a:pt x="1036" y="2202"/>
                    </a:lnTo>
                    <a:lnTo>
                      <a:pt x="1184" y="2136"/>
                    </a:lnTo>
                    <a:lnTo>
                      <a:pt x="1315" y="2071"/>
                    </a:lnTo>
                    <a:lnTo>
                      <a:pt x="1430" y="1972"/>
                    </a:lnTo>
                    <a:lnTo>
                      <a:pt x="1512" y="1841"/>
                    </a:lnTo>
                    <a:lnTo>
                      <a:pt x="1595" y="1709"/>
                    </a:lnTo>
                    <a:lnTo>
                      <a:pt x="1628" y="1561"/>
                    </a:lnTo>
                    <a:lnTo>
                      <a:pt x="1644" y="1397"/>
                    </a:lnTo>
                    <a:lnTo>
                      <a:pt x="1611" y="1216"/>
                    </a:lnTo>
                    <a:lnTo>
                      <a:pt x="1545" y="904"/>
                    </a:lnTo>
                    <a:lnTo>
                      <a:pt x="1512" y="740"/>
                    </a:lnTo>
                    <a:lnTo>
                      <a:pt x="1430" y="592"/>
                    </a:lnTo>
                    <a:lnTo>
                      <a:pt x="1250" y="329"/>
                    </a:lnTo>
                    <a:lnTo>
                      <a:pt x="1036" y="99"/>
                    </a:lnTo>
                    <a:lnTo>
                      <a:pt x="970" y="49"/>
                    </a:lnTo>
                    <a:lnTo>
                      <a:pt x="888" y="0"/>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6" name="Google Shape;1599;p35">
                <a:extLst>
                  <a:ext uri="{FF2B5EF4-FFF2-40B4-BE49-F238E27FC236}">
                    <a16:creationId xmlns:a16="http://schemas.microsoft.com/office/drawing/2014/main" id="{79D5969C-E677-0FB1-23FC-870E6526136C}"/>
                  </a:ext>
                </a:extLst>
              </p:cNvPr>
              <p:cNvSpPr/>
              <p:nvPr/>
            </p:nvSpPr>
            <p:spPr>
              <a:xfrm>
                <a:off x="-1190484" y="4691503"/>
                <a:ext cx="28659" cy="39275"/>
              </a:xfrm>
              <a:custGeom>
                <a:avLst/>
                <a:gdLst/>
                <a:ahLst/>
                <a:cxnLst/>
                <a:rect l="l" t="t" r="r" b="b"/>
                <a:pathLst>
                  <a:path w="1644" h="2253" extrusionOk="0">
                    <a:moveTo>
                      <a:pt x="805" y="1"/>
                    </a:moveTo>
                    <a:lnTo>
                      <a:pt x="723" y="17"/>
                    </a:lnTo>
                    <a:lnTo>
                      <a:pt x="641" y="34"/>
                    </a:lnTo>
                    <a:lnTo>
                      <a:pt x="575" y="67"/>
                    </a:lnTo>
                    <a:lnTo>
                      <a:pt x="509" y="132"/>
                    </a:lnTo>
                    <a:lnTo>
                      <a:pt x="460" y="198"/>
                    </a:lnTo>
                    <a:lnTo>
                      <a:pt x="378" y="330"/>
                    </a:lnTo>
                    <a:lnTo>
                      <a:pt x="279" y="461"/>
                    </a:lnTo>
                    <a:lnTo>
                      <a:pt x="99" y="724"/>
                    </a:lnTo>
                    <a:lnTo>
                      <a:pt x="49" y="839"/>
                    </a:lnTo>
                    <a:lnTo>
                      <a:pt x="16" y="954"/>
                    </a:lnTo>
                    <a:lnTo>
                      <a:pt x="0" y="1069"/>
                    </a:lnTo>
                    <a:lnTo>
                      <a:pt x="0" y="1201"/>
                    </a:lnTo>
                    <a:lnTo>
                      <a:pt x="33" y="1447"/>
                    </a:lnTo>
                    <a:lnTo>
                      <a:pt x="82" y="1694"/>
                    </a:lnTo>
                    <a:lnTo>
                      <a:pt x="148" y="1858"/>
                    </a:lnTo>
                    <a:lnTo>
                      <a:pt x="230" y="1989"/>
                    </a:lnTo>
                    <a:lnTo>
                      <a:pt x="345" y="2104"/>
                    </a:lnTo>
                    <a:lnTo>
                      <a:pt x="477" y="2170"/>
                    </a:lnTo>
                    <a:lnTo>
                      <a:pt x="608" y="2219"/>
                    </a:lnTo>
                    <a:lnTo>
                      <a:pt x="756" y="2252"/>
                    </a:lnTo>
                    <a:lnTo>
                      <a:pt x="904" y="2236"/>
                    </a:lnTo>
                    <a:lnTo>
                      <a:pt x="1052" y="2203"/>
                    </a:lnTo>
                    <a:lnTo>
                      <a:pt x="1183" y="2154"/>
                    </a:lnTo>
                    <a:lnTo>
                      <a:pt x="1315" y="2072"/>
                    </a:lnTo>
                    <a:lnTo>
                      <a:pt x="1430" y="1973"/>
                    </a:lnTo>
                    <a:lnTo>
                      <a:pt x="1528" y="1858"/>
                    </a:lnTo>
                    <a:lnTo>
                      <a:pt x="1594" y="1726"/>
                    </a:lnTo>
                    <a:lnTo>
                      <a:pt x="1643" y="1578"/>
                    </a:lnTo>
                    <a:lnTo>
                      <a:pt x="1643" y="1398"/>
                    </a:lnTo>
                    <a:lnTo>
                      <a:pt x="1627" y="1217"/>
                    </a:lnTo>
                    <a:lnTo>
                      <a:pt x="1561" y="905"/>
                    </a:lnTo>
                    <a:lnTo>
                      <a:pt x="1512" y="757"/>
                    </a:lnTo>
                    <a:lnTo>
                      <a:pt x="1430" y="609"/>
                    </a:lnTo>
                    <a:lnTo>
                      <a:pt x="1249" y="346"/>
                    </a:lnTo>
                    <a:lnTo>
                      <a:pt x="1052" y="99"/>
                    </a:lnTo>
                    <a:lnTo>
                      <a:pt x="970" y="50"/>
                    </a:lnTo>
                    <a:lnTo>
                      <a:pt x="904" y="17"/>
                    </a:lnTo>
                    <a:lnTo>
                      <a:pt x="805"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7" name="Google Shape;1600;p35">
                <a:extLst>
                  <a:ext uri="{FF2B5EF4-FFF2-40B4-BE49-F238E27FC236}">
                    <a16:creationId xmlns:a16="http://schemas.microsoft.com/office/drawing/2014/main" id="{982FC42B-3B83-6A1E-A6B4-A4317D089A62}"/>
                  </a:ext>
                </a:extLst>
              </p:cNvPr>
              <p:cNvSpPr/>
              <p:nvPr/>
            </p:nvSpPr>
            <p:spPr>
              <a:xfrm>
                <a:off x="-1140366" y="4690370"/>
                <a:ext cx="28676" cy="38979"/>
              </a:xfrm>
              <a:custGeom>
                <a:avLst/>
                <a:gdLst/>
                <a:ahLst/>
                <a:cxnLst/>
                <a:rect l="l" t="t" r="r" b="b"/>
                <a:pathLst>
                  <a:path w="1645" h="2236" extrusionOk="0">
                    <a:moveTo>
                      <a:pt x="724" y="0"/>
                    </a:moveTo>
                    <a:lnTo>
                      <a:pt x="642" y="17"/>
                    </a:lnTo>
                    <a:lnTo>
                      <a:pt x="560" y="66"/>
                    </a:lnTo>
                    <a:lnTo>
                      <a:pt x="494" y="115"/>
                    </a:lnTo>
                    <a:lnTo>
                      <a:pt x="445" y="197"/>
                    </a:lnTo>
                    <a:lnTo>
                      <a:pt x="362" y="329"/>
                    </a:lnTo>
                    <a:lnTo>
                      <a:pt x="280" y="460"/>
                    </a:lnTo>
                    <a:lnTo>
                      <a:pt x="100" y="723"/>
                    </a:lnTo>
                    <a:lnTo>
                      <a:pt x="50" y="822"/>
                    </a:lnTo>
                    <a:lnTo>
                      <a:pt x="17" y="953"/>
                    </a:lnTo>
                    <a:lnTo>
                      <a:pt x="1" y="1068"/>
                    </a:lnTo>
                    <a:lnTo>
                      <a:pt x="1" y="1200"/>
                    </a:lnTo>
                    <a:lnTo>
                      <a:pt x="34" y="1446"/>
                    </a:lnTo>
                    <a:lnTo>
                      <a:pt x="83" y="1676"/>
                    </a:lnTo>
                    <a:lnTo>
                      <a:pt x="149" y="1857"/>
                    </a:lnTo>
                    <a:lnTo>
                      <a:pt x="231" y="1989"/>
                    </a:lnTo>
                    <a:lnTo>
                      <a:pt x="330" y="2087"/>
                    </a:lnTo>
                    <a:lnTo>
                      <a:pt x="461" y="2169"/>
                    </a:lnTo>
                    <a:lnTo>
                      <a:pt x="593" y="2219"/>
                    </a:lnTo>
                    <a:lnTo>
                      <a:pt x="740" y="2235"/>
                    </a:lnTo>
                    <a:lnTo>
                      <a:pt x="888" y="2235"/>
                    </a:lnTo>
                    <a:lnTo>
                      <a:pt x="1036" y="2202"/>
                    </a:lnTo>
                    <a:lnTo>
                      <a:pt x="1168" y="2137"/>
                    </a:lnTo>
                    <a:lnTo>
                      <a:pt x="1299" y="2071"/>
                    </a:lnTo>
                    <a:lnTo>
                      <a:pt x="1414" y="1972"/>
                    </a:lnTo>
                    <a:lnTo>
                      <a:pt x="1513" y="1857"/>
                    </a:lnTo>
                    <a:lnTo>
                      <a:pt x="1595" y="1709"/>
                    </a:lnTo>
                    <a:lnTo>
                      <a:pt x="1628" y="1561"/>
                    </a:lnTo>
                    <a:lnTo>
                      <a:pt x="1644" y="1397"/>
                    </a:lnTo>
                    <a:lnTo>
                      <a:pt x="1611" y="1216"/>
                    </a:lnTo>
                    <a:lnTo>
                      <a:pt x="1546" y="904"/>
                    </a:lnTo>
                    <a:lnTo>
                      <a:pt x="1496" y="740"/>
                    </a:lnTo>
                    <a:lnTo>
                      <a:pt x="1431" y="592"/>
                    </a:lnTo>
                    <a:lnTo>
                      <a:pt x="1233" y="329"/>
                    </a:lnTo>
                    <a:lnTo>
                      <a:pt x="1036" y="99"/>
                    </a:lnTo>
                    <a:lnTo>
                      <a:pt x="971" y="49"/>
                    </a:lnTo>
                    <a:lnTo>
                      <a:pt x="888" y="17"/>
                    </a:lnTo>
                    <a:lnTo>
                      <a:pt x="806" y="0"/>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8" name="Google Shape;1601;p35">
                <a:extLst>
                  <a:ext uri="{FF2B5EF4-FFF2-40B4-BE49-F238E27FC236}">
                    <a16:creationId xmlns:a16="http://schemas.microsoft.com/office/drawing/2014/main" id="{9468AE25-3221-2C5A-99B6-2DF9370C5A00}"/>
                  </a:ext>
                </a:extLst>
              </p:cNvPr>
              <p:cNvSpPr/>
              <p:nvPr/>
            </p:nvSpPr>
            <p:spPr>
              <a:xfrm>
                <a:off x="-1090509" y="4688923"/>
                <a:ext cx="28659" cy="39275"/>
              </a:xfrm>
              <a:custGeom>
                <a:avLst/>
                <a:gdLst/>
                <a:ahLst/>
                <a:cxnLst/>
                <a:rect l="l" t="t" r="r" b="b"/>
                <a:pathLst>
                  <a:path w="1644" h="2253" extrusionOk="0">
                    <a:moveTo>
                      <a:pt x="806" y="1"/>
                    </a:moveTo>
                    <a:lnTo>
                      <a:pt x="724" y="17"/>
                    </a:lnTo>
                    <a:lnTo>
                      <a:pt x="641" y="34"/>
                    </a:lnTo>
                    <a:lnTo>
                      <a:pt x="559" y="67"/>
                    </a:lnTo>
                    <a:lnTo>
                      <a:pt x="493" y="132"/>
                    </a:lnTo>
                    <a:lnTo>
                      <a:pt x="444" y="198"/>
                    </a:lnTo>
                    <a:lnTo>
                      <a:pt x="362" y="330"/>
                    </a:lnTo>
                    <a:lnTo>
                      <a:pt x="280" y="461"/>
                    </a:lnTo>
                    <a:lnTo>
                      <a:pt x="99" y="724"/>
                    </a:lnTo>
                    <a:lnTo>
                      <a:pt x="50" y="839"/>
                    </a:lnTo>
                    <a:lnTo>
                      <a:pt x="17" y="954"/>
                    </a:lnTo>
                    <a:lnTo>
                      <a:pt x="0" y="1086"/>
                    </a:lnTo>
                    <a:lnTo>
                      <a:pt x="0" y="1201"/>
                    </a:lnTo>
                    <a:lnTo>
                      <a:pt x="33" y="1447"/>
                    </a:lnTo>
                    <a:lnTo>
                      <a:pt x="83" y="1694"/>
                    </a:lnTo>
                    <a:lnTo>
                      <a:pt x="148" y="1858"/>
                    </a:lnTo>
                    <a:lnTo>
                      <a:pt x="230" y="1989"/>
                    </a:lnTo>
                    <a:lnTo>
                      <a:pt x="346" y="2104"/>
                    </a:lnTo>
                    <a:lnTo>
                      <a:pt x="461" y="2187"/>
                    </a:lnTo>
                    <a:lnTo>
                      <a:pt x="608" y="2220"/>
                    </a:lnTo>
                    <a:lnTo>
                      <a:pt x="740" y="2252"/>
                    </a:lnTo>
                    <a:lnTo>
                      <a:pt x="888" y="2236"/>
                    </a:lnTo>
                    <a:lnTo>
                      <a:pt x="1036" y="2203"/>
                    </a:lnTo>
                    <a:lnTo>
                      <a:pt x="1184" y="2154"/>
                    </a:lnTo>
                    <a:lnTo>
                      <a:pt x="1315" y="2072"/>
                    </a:lnTo>
                    <a:lnTo>
                      <a:pt x="1430" y="1973"/>
                    </a:lnTo>
                    <a:lnTo>
                      <a:pt x="1529" y="1858"/>
                    </a:lnTo>
                    <a:lnTo>
                      <a:pt x="1594" y="1726"/>
                    </a:lnTo>
                    <a:lnTo>
                      <a:pt x="1644" y="1579"/>
                    </a:lnTo>
                    <a:lnTo>
                      <a:pt x="1644" y="1398"/>
                    </a:lnTo>
                    <a:lnTo>
                      <a:pt x="1627" y="1217"/>
                    </a:lnTo>
                    <a:lnTo>
                      <a:pt x="1545" y="905"/>
                    </a:lnTo>
                    <a:lnTo>
                      <a:pt x="1512" y="757"/>
                    </a:lnTo>
                    <a:lnTo>
                      <a:pt x="1430" y="609"/>
                    </a:lnTo>
                    <a:lnTo>
                      <a:pt x="1249" y="346"/>
                    </a:lnTo>
                    <a:lnTo>
                      <a:pt x="1036" y="116"/>
                    </a:lnTo>
                    <a:lnTo>
                      <a:pt x="970" y="50"/>
                    </a:lnTo>
                    <a:lnTo>
                      <a:pt x="888" y="17"/>
                    </a:lnTo>
                    <a:lnTo>
                      <a:pt x="806"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9" name="Google Shape;1602;p35">
                <a:extLst>
                  <a:ext uri="{FF2B5EF4-FFF2-40B4-BE49-F238E27FC236}">
                    <a16:creationId xmlns:a16="http://schemas.microsoft.com/office/drawing/2014/main" id="{5F456D50-62E0-360F-2C79-FA9292910701}"/>
                  </a:ext>
                </a:extLst>
              </p:cNvPr>
              <p:cNvSpPr/>
              <p:nvPr/>
            </p:nvSpPr>
            <p:spPr>
              <a:xfrm>
                <a:off x="-1040669" y="4682334"/>
                <a:ext cx="28676" cy="38979"/>
              </a:xfrm>
              <a:custGeom>
                <a:avLst/>
                <a:gdLst/>
                <a:ahLst/>
                <a:cxnLst/>
                <a:rect l="l" t="t" r="r" b="b"/>
                <a:pathLst>
                  <a:path w="1645" h="2236" extrusionOk="0">
                    <a:moveTo>
                      <a:pt x="724" y="1"/>
                    </a:moveTo>
                    <a:lnTo>
                      <a:pt x="642" y="34"/>
                    </a:lnTo>
                    <a:lnTo>
                      <a:pt x="560" y="67"/>
                    </a:lnTo>
                    <a:lnTo>
                      <a:pt x="494" y="132"/>
                    </a:lnTo>
                    <a:lnTo>
                      <a:pt x="445" y="198"/>
                    </a:lnTo>
                    <a:lnTo>
                      <a:pt x="362" y="330"/>
                    </a:lnTo>
                    <a:lnTo>
                      <a:pt x="280" y="461"/>
                    </a:lnTo>
                    <a:lnTo>
                      <a:pt x="99" y="724"/>
                    </a:lnTo>
                    <a:lnTo>
                      <a:pt x="50" y="839"/>
                    </a:lnTo>
                    <a:lnTo>
                      <a:pt x="17" y="954"/>
                    </a:lnTo>
                    <a:lnTo>
                      <a:pt x="1" y="1069"/>
                    </a:lnTo>
                    <a:lnTo>
                      <a:pt x="1" y="1201"/>
                    </a:lnTo>
                    <a:lnTo>
                      <a:pt x="34" y="1447"/>
                    </a:lnTo>
                    <a:lnTo>
                      <a:pt x="83" y="1677"/>
                    </a:lnTo>
                    <a:lnTo>
                      <a:pt x="149" y="1858"/>
                    </a:lnTo>
                    <a:lnTo>
                      <a:pt x="231" y="1989"/>
                    </a:lnTo>
                    <a:lnTo>
                      <a:pt x="346" y="2104"/>
                    </a:lnTo>
                    <a:lnTo>
                      <a:pt x="461" y="2170"/>
                    </a:lnTo>
                    <a:lnTo>
                      <a:pt x="609" y="2220"/>
                    </a:lnTo>
                    <a:lnTo>
                      <a:pt x="740" y="2236"/>
                    </a:lnTo>
                    <a:lnTo>
                      <a:pt x="888" y="2236"/>
                    </a:lnTo>
                    <a:lnTo>
                      <a:pt x="1036" y="2203"/>
                    </a:lnTo>
                    <a:lnTo>
                      <a:pt x="1184" y="2154"/>
                    </a:lnTo>
                    <a:lnTo>
                      <a:pt x="1316" y="2072"/>
                    </a:lnTo>
                    <a:lnTo>
                      <a:pt x="1431" y="1973"/>
                    </a:lnTo>
                    <a:lnTo>
                      <a:pt x="1513" y="1858"/>
                    </a:lnTo>
                    <a:lnTo>
                      <a:pt x="1595" y="1727"/>
                    </a:lnTo>
                    <a:lnTo>
                      <a:pt x="1628" y="1562"/>
                    </a:lnTo>
                    <a:lnTo>
                      <a:pt x="1644" y="1398"/>
                    </a:lnTo>
                    <a:lnTo>
                      <a:pt x="1611" y="1217"/>
                    </a:lnTo>
                    <a:lnTo>
                      <a:pt x="1546" y="905"/>
                    </a:lnTo>
                    <a:lnTo>
                      <a:pt x="1496" y="757"/>
                    </a:lnTo>
                    <a:lnTo>
                      <a:pt x="1431" y="593"/>
                    </a:lnTo>
                    <a:lnTo>
                      <a:pt x="1250" y="346"/>
                    </a:lnTo>
                    <a:lnTo>
                      <a:pt x="1036" y="100"/>
                    </a:lnTo>
                    <a:lnTo>
                      <a:pt x="970" y="50"/>
                    </a:lnTo>
                    <a:lnTo>
                      <a:pt x="888" y="17"/>
                    </a:lnTo>
                    <a:lnTo>
                      <a:pt x="806"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0" name="Google Shape;1603;p35">
                <a:extLst>
                  <a:ext uri="{FF2B5EF4-FFF2-40B4-BE49-F238E27FC236}">
                    <a16:creationId xmlns:a16="http://schemas.microsoft.com/office/drawing/2014/main" id="{EF283B4E-1102-FEC6-D660-8138EFCFEC59}"/>
                  </a:ext>
                </a:extLst>
              </p:cNvPr>
              <p:cNvSpPr/>
              <p:nvPr/>
            </p:nvSpPr>
            <p:spPr>
              <a:xfrm>
                <a:off x="-990812" y="4675186"/>
                <a:ext cx="28659" cy="38979"/>
              </a:xfrm>
              <a:custGeom>
                <a:avLst/>
                <a:gdLst/>
                <a:ahLst/>
                <a:cxnLst/>
                <a:rect l="l" t="t" r="r" b="b"/>
                <a:pathLst>
                  <a:path w="1644" h="2236" extrusionOk="0">
                    <a:moveTo>
                      <a:pt x="723" y="0"/>
                    </a:moveTo>
                    <a:lnTo>
                      <a:pt x="641" y="17"/>
                    </a:lnTo>
                    <a:lnTo>
                      <a:pt x="559" y="66"/>
                    </a:lnTo>
                    <a:lnTo>
                      <a:pt x="493" y="115"/>
                    </a:lnTo>
                    <a:lnTo>
                      <a:pt x="444" y="181"/>
                    </a:lnTo>
                    <a:lnTo>
                      <a:pt x="362" y="329"/>
                    </a:lnTo>
                    <a:lnTo>
                      <a:pt x="280" y="460"/>
                    </a:lnTo>
                    <a:lnTo>
                      <a:pt x="99" y="723"/>
                    </a:lnTo>
                    <a:lnTo>
                      <a:pt x="50" y="822"/>
                    </a:lnTo>
                    <a:lnTo>
                      <a:pt x="17" y="937"/>
                    </a:lnTo>
                    <a:lnTo>
                      <a:pt x="0" y="1068"/>
                    </a:lnTo>
                    <a:lnTo>
                      <a:pt x="0" y="1183"/>
                    </a:lnTo>
                    <a:lnTo>
                      <a:pt x="33" y="1446"/>
                    </a:lnTo>
                    <a:lnTo>
                      <a:pt x="83" y="1676"/>
                    </a:lnTo>
                    <a:lnTo>
                      <a:pt x="148" y="1841"/>
                    </a:lnTo>
                    <a:lnTo>
                      <a:pt x="230" y="1989"/>
                    </a:lnTo>
                    <a:lnTo>
                      <a:pt x="329" y="2087"/>
                    </a:lnTo>
                    <a:lnTo>
                      <a:pt x="461" y="2169"/>
                    </a:lnTo>
                    <a:lnTo>
                      <a:pt x="592" y="2219"/>
                    </a:lnTo>
                    <a:lnTo>
                      <a:pt x="740" y="2235"/>
                    </a:lnTo>
                    <a:lnTo>
                      <a:pt x="888" y="2235"/>
                    </a:lnTo>
                    <a:lnTo>
                      <a:pt x="1036" y="2202"/>
                    </a:lnTo>
                    <a:lnTo>
                      <a:pt x="1184" y="2137"/>
                    </a:lnTo>
                    <a:lnTo>
                      <a:pt x="1299" y="2071"/>
                    </a:lnTo>
                    <a:lnTo>
                      <a:pt x="1414" y="1972"/>
                    </a:lnTo>
                    <a:lnTo>
                      <a:pt x="1512" y="1841"/>
                    </a:lnTo>
                    <a:lnTo>
                      <a:pt x="1594" y="1709"/>
                    </a:lnTo>
                    <a:lnTo>
                      <a:pt x="1627" y="1561"/>
                    </a:lnTo>
                    <a:lnTo>
                      <a:pt x="1644" y="1397"/>
                    </a:lnTo>
                    <a:lnTo>
                      <a:pt x="1611" y="1216"/>
                    </a:lnTo>
                    <a:lnTo>
                      <a:pt x="1545" y="904"/>
                    </a:lnTo>
                    <a:lnTo>
                      <a:pt x="1496" y="740"/>
                    </a:lnTo>
                    <a:lnTo>
                      <a:pt x="1430" y="592"/>
                    </a:lnTo>
                    <a:lnTo>
                      <a:pt x="1249" y="329"/>
                    </a:lnTo>
                    <a:lnTo>
                      <a:pt x="1036" y="99"/>
                    </a:lnTo>
                    <a:lnTo>
                      <a:pt x="970" y="33"/>
                    </a:lnTo>
                    <a:lnTo>
                      <a:pt x="888" y="0"/>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1" name="Google Shape;1604;p35">
                <a:extLst>
                  <a:ext uri="{FF2B5EF4-FFF2-40B4-BE49-F238E27FC236}">
                    <a16:creationId xmlns:a16="http://schemas.microsoft.com/office/drawing/2014/main" id="{9561CA1B-A490-E53A-66B2-7FF871925093}"/>
                  </a:ext>
                </a:extLst>
              </p:cNvPr>
              <p:cNvSpPr/>
              <p:nvPr/>
            </p:nvSpPr>
            <p:spPr>
              <a:xfrm>
                <a:off x="-1118017" y="4645673"/>
                <a:ext cx="38700" cy="62182"/>
              </a:xfrm>
              <a:custGeom>
                <a:avLst/>
                <a:gdLst/>
                <a:ahLst/>
                <a:cxnLst/>
                <a:rect l="l" t="t" r="r" b="b"/>
                <a:pathLst>
                  <a:path w="2220" h="3567" extrusionOk="0">
                    <a:moveTo>
                      <a:pt x="247" y="0"/>
                    </a:moveTo>
                    <a:lnTo>
                      <a:pt x="182" y="33"/>
                    </a:lnTo>
                    <a:lnTo>
                      <a:pt x="132" y="66"/>
                    </a:lnTo>
                    <a:lnTo>
                      <a:pt x="83" y="99"/>
                    </a:lnTo>
                    <a:lnTo>
                      <a:pt x="34" y="148"/>
                    </a:lnTo>
                    <a:lnTo>
                      <a:pt x="17" y="214"/>
                    </a:lnTo>
                    <a:lnTo>
                      <a:pt x="1" y="280"/>
                    </a:lnTo>
                    <a:lnTo>
                      <a:pt x="1" y="346"/>
                    </a:lnTo>
                    <a:lnTo>
                      <a:pt x="17" y="428"/>
                    </a:lnTo>
                    <a:lnTo>
                      <a:pt x="182" y="822"/>
                    </a:lnTo>
                    <a:lnTo>
                      <a:pt x="362" y="1217"/>
                    </a:lnTo>
                    <a:lnTo>
                      <a:pt x="724" y="2005"/>
                    </a:lnTo>
                    <a:lnTo>
                      <a:pt x="1102" y="2778"/>
                    </a:lnTo>
                    <a:lnTo>
                      <a:pt x="1463" y="3567"/>
                    </a:lnTo>
                    <a:lnTo>
                      <a:pt x="2219" y="3501"/>
                    </a:lnTo>
                    <a:lnTo>
                      <a:pt x="2039" y="3090"/>
                    </a:lnTo>
                    <a:lnTo>
                      <a:pt x="1841" y="2679"/>
                    </a:lnTo>
                    <a:lnTo>
                      <a:pt x="1447" y="1874"/>
                    </a:lnTo>
                    <a:lnTo>
                      <a:pt x="1069" y="1069"/>
                    </a:lnTo>
                    <a:lnTo>
                      <a:pt x="888" y="658"/>
                    </a:lnTo>
                    <a:lnTo>
                      <a:pt x="724" y="231"/>
                    </a:lnTo>
                    <a:lnTo>
                      <a:pt x="675" y="165"/>
                    </a:lnTo>
                    <a:lnTo>
                      <a:pt x="625" y="99"/>
                    </a:lnTo>
                    <a:lnTo>
                      <a:pt x="576" y="50"/>
                    </a:lnTo>
                    <a:lnTo>
                      <a:pt x="510" y="17"/>
                    </a:lnTo>
                    <a:lnTo>
                      <a:pt x="444"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2" name="Google Shape;1605;p35">
                <a:extLst>
                  <a:ext uri="{FF2B5EF4-FFF2-40B4-BE49-F238E27FC236}">
                    <a16:creationId xmlns:a16="http://schemas.microsoft.com/office/drawing/2014/main" id="{481DEEC8-E52F-9A80-4581-563166CCC663}"/>
                  </a:ext>
                </a:extLst>
              </p:cNvPr>
              <p:cNvSpPr/>
              <p:nvPr/>
            </p:nvSpPr>
            <p:spPr>
              <a:xfrm>
                <a:off x="-1093943" y="4632773"/>
                <a:ext cx="46702" cy="72223"/>
              </a:xfrm>
              <a:custGeom>
                <a:avLst/>
                <a:gdLst/>
                <a:ahLst/>
                <a:cxnLst/>
                <a:rect l="l" t="t" r="r" b="b"/>
                <a:pathLst>
                  <a:path w="2679" h="4143" extrusionOk="0">
                    <a:moveTo>
                      <a:pt x="296" y="1"/>
                    </a:moveTo>
                    <a:lnTo>
                      <a:pt x="230" y="34"/>
                    </a:lnTo>
                    <a:lnTo>
                      <a:pt x="181" y="67"/>
                    </a:lnTo>
                    <a:lnTo>
                      <a:pt x="115" y="100"/>
                    </a:lnTo>
                    <a:lnTo>
                      <a:pt x="82" y="165"/>
                    </a:lnTo>
                    <a:lnTo>
                      <a:pt x="50" y="215"/>
                    </a:lnTo>
                    <a:lnTo>
                      <a:pt x="17" y="280"/>
                    </a:lnTo>
                    <a:lnTo>
                      <a:pt x="0" y="346"/>
                    </a:lnTo>
                    <a:lnTo>
                      <a:pt x="0" y="428"/>
                    </a:lnTo>
                    <a:lnTo>
                      <a:pt x="17" y="494"/>
                    </a:lnTo>
                    <a:lnTo>
                      <a:pt x="33" y="560"/>
                    </a:lnTo>
                    <a:lnTo>
                      <a:pt x="82" y="642"/>
                    </a:lnTo>
                    <a:lnTo>
                      <a:pt x="378" y="1036"/>
                    </a:lnTo>
                    <a:lnTo>
                      <a:pt x="641" y="1464"/>
                    </a:lnTo>
                    <a:lnTo>
                      <a:pt x="888" y="1891"/>
                    </a:lnTo>
                    <a:lnTo>
                      <a:pt x="1118" y="2318"/>
                    </a:lnTo>
                    <a:lnTo>
                      <a:pt x="1331" y="2778"/>
                    </a:lnTo>
                    <a:lnTo>
                      <a:pt x="1545" y="3222"/>
                    </a:lnTo>
                    <a:lnTo>
                      <a:pt x="1939" y="4142"/>
                    </a:lnTo>
                    <a:lnTo>
                      <a:pt x="2679" y="4060"/>
                    </a:lnTo>
                    <a:lnTo>
                      <a:pt x="2235" y="3025"/>
                    </a:lnTo>
                    <a:lnTo>
                      <a:pt x="2005" y="2515"/>
                    </a:lnTo>
                    <a:lnTo>
                      <a:pt x="1759" y="2022"/>
                    </a:lnTo>
                    <a:lnTo>
                      <a:pt x="1496" y="1529"/>
                    </a:lnTo>
                    <a:lnTo>
                      <a:pt x="1216" y="1053"/>
                    </a:lnTo>
                    <a:lnTo>
                      <a:pt x="921" y="576"/>
                    </a:lnTo>
                    <a:lnTo>
                      <a:pt x="592" y="132"/>
                    </a:lnTo>
                    <a:lnTo>
                      <a:pt x="526" y="67"/>
                    </a:lnTo>
                    <a:lnTo>
                      <a:pt x="477" y="34"/>
                    </a:lnTo>
                    <a:lnTo>
                      <a:pt x="411"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3" name="Google Shape;1606;p35">
                <a:extLst>
                  <a:ext uri="{FF2B5EF4-FFF2-40B4-BE49-F238E27FC236}">
                    <a16:creationId xmlns:a16="http://schemas.microsoft.com/office/drawing/2014/main" id="{33A96385-67DC-6B86-1D94-AAA2815F70FA}"/>
                  </a:ext>
                </a:extLst>
              </p:cNvPr>
              <p:cNvSpPr/>
              <p:nvPr/>
            </p:nvSpPr>
            <p:spPr>
              <a:xfrm>
                <a:off x="-1140069" y="4565170"/>
                <a:ext cx="43267" cy="46144"/>
              </a:xfrm>
              <a:custGeom>
                <a:avLst/>
                <a:gdLst/>
                <a:ahLst/>
                <a:cxnLst/>
                <a:rect l="l" t="t" r="r" b="b"/>
                <a:pathLst>
                  <a:path w="2482" h="2647" extrusionOk="0">
                    <a:moveTo>
                      <a:pt x="378" y="247"/>
                    </a:moveTo>
                    <a:lnTo>
                      <a:pt x="461" y="264"/>
                    </a:lnTo>
                    <a:lnTo>
                      <a:pt x="526" y="296"/>
                    </a:lnTo>
                    <a:lnTo>
                      <a:pt x="608" y="329"/>
                    </a:lnTo>
                    <a:lnTo>
                      <a:pt x="773" y="444"/>
                    </a:lnTo>
                    <a:lnTo>
                      <a:pt x="937" y="576"/>
                    </a:lnTo>
                    <a:lnTo>
                      <a:pt x="1085" y="724"/>
                    </a:lnTo>
                    <a:lnTo>
                      <a:pt x="1216" y="872"/>
                    </a:lnTo>
                    <a:lnTo>
                      <a:pt x="1430" y="1118"/>
                    </a:lnTo>
                    <a:lnTo>
                      <a:pt x="1677" y="1397"/>
                    </a:lnTo>
                    <a:lnTo>
                      <a:pt x="1808" y="1578"/>
                    </a:lnTo>
                    <a:lnTo>
                      <a:pt x="1923" y="1759"/>
                    </a:lnTo>
                    <a:lnTo>
                      <a:pt x="2022" y="1940"/>
                    </a:lnTo>
                    <a:lnTo>
                      <a:pt x="2087" y="2137"/>
                    </a:lnTo>
                    <a:lnTo>
                      <a:pt x="2089" y="2145"/>
                    </a:lnTo>
                    <a:lnTo>
                      <a:pt x="2089" y="2145"/>
                    </a:lnTo>
                    <a:lnTo>
                      <a:pt x="2022" y="2121"/>
                    </a:lnTo>
                    <a:lnTo>
                      <a:pt x="1857" y="2022"/>
                    </a:lnTo>
                    <a:lnTo>
                      <a:pt x="1677" y="1907"/>
                    </a:lnTo>
                    <a:lnTo>
                      <a:pt x="1529" y="1775"/>
                    </a:lnTo>
                    <a:lnTo>
                      <a:pt x="1364" y="1644"/>
                    </a:lnTo>
                    <a:lnTo>
                      <a:pt x="1118" y="1397"/>
                    </a:lnTo>
                    <a:lnTo>
                      <a:pt x="921" y="1200"/>
                    </a:lnTo>
                    <a:lnTo>
                      <a:pt x="592" y="806"/>
                    </a:lnTo>
                    <a:lnTo>
                      <a:pt x="444" y="609"/>
                    </a:lnTo>
                    <a:lnTo>
                      <a:pt x="329" y="428"/>
                    </a:lnTo>
                    <a:lnTo>
                      <a:pt x="296" y="362"/>
                    </a:lnTo>
                    <a:lnTo>
                      <a:pt x="280" y="296"/>
                    </a:lnTo>
                    <a:lnTo>
                      <a:pt x="280" y="264"/>
                    </a:lnTo>
                    <a:lnTo>
                      <a:pt x="296" y="247"/>
                    </a:lnTo>
                    <a:close/>
                    <a:moveTo>
                      <a:pt x="313" y="1"/>
                    </a:moveTo>
                    <a:lnTo>
                      <a:pt x="230" y="17"/>
                    </a:lnTo>
                    <a:lnTo>
                      <a:pt x="132" y="50"/>
                    </a:lnTo>
                    <a:lnTo>
                      <a:pt x="83" y="99"/>
                    </a:lnTo>
                    <a:lnTo>
                      <a:pt x="33" y="148"/>
                    </a:lnTo>
                    <a:lnTo>
                      <a:pt x="17" y="214"/>
                    </a:lnTo>
                    <a:lnTo>
                      <a:pt x="0" y="280"/>
                    </a:lnTo>
                    <a:lnTo>
                      <a:pt x="17" y="346"/>
                    </a:lnTo>
                    <a:lnTo>
                      <a:pt x="33" y="428"/>
                    </a:lnTo>
                    <a:lnTo>
                      <a:pt x="99" y="609"/>
                    </a:lnTo>
                    <a:lnTo>
                      <a:pt x="230" y="789"/>
                    </a:lnTo>
                    <a:lnTo>
                      <a:pt x="378" y="1003"/>
                    </a:lnTo>
                    <a:lnTo>
                      <a:pt x="559" y="1200"/>
                    </a:lnTo>
                    <a:lnTo>
                      <a:pt x="773" y="1414"/>
                    </a:lnTo>
                    <a:lnTo>
                      <a:pt x="1003" y="1611"/>
                    </a:lnTo>
                    <a:lnTo>
                      <a:pt x="1233" y="1808"/>
                    </a:lnTo>
                    <a:lnTo>
                      <a:pt x="1463" y="1989"/>
                    </a:lnTo>
                    <a:lnTo>
                      <a:pt x="1677" y="2137"/>
                    </a:lnTo>
                    <a:lnTo>
                      <a:pt x="1890" y="2268"/>
                    </a:lnTo>
                    <a:lnTo>
                      <a:pt x="2087" y="2367"/>
                    </a:lnTo>
                    <a:lnTo>
                      <a:pt x="2120" y="2382"/>
                    </a:lnTo>
                    <a:lnTo>
                      <a:pt x="2120" y="2382"/>
                    </a:lnTo>
                    <a:lnTo>
                      <a:pt x="2120" y="2400"/>
                    </a:lnTo>
                    <a:lnTo>
                      <a:pt x="2104" y="2499"/>
                    </a:lnTo>
                    <a:lnTo>
                      <a:pt x="2087" y="2548"/>
                    </a:lnTo>
                    <a:lnTo>
                      <a:pt x="2104" y="2597"/>
                    </a:lnTo>
                    <a:lnTo>
                      <a:pt x="2137" y="2614"/>
                    </a:lnTo>
                    <a:lnTo>
                      <a:pt x="2186" y="2646"/>
                    </a:lnTo>
                    <a:lnTo>
                      <a:pt x="2219" y="2646"/>
                    </a:lnTo>
                    <a:lnTo>
                      <a:pt x="2268" y="2630"/>
                    </a:lnTo>
                    <a:lnTo>
                      <a:pt x="2301" y="2614"/>
                    </a:lnTo>
                    <a:lnTo>
                      <a:pt x="2334" y="2564"/>
                    </a:lnTo>
                    <a:lnTo>
                      <a:pt x="2350" y="2449"/>
                    </a:lnTo>
                    <a:lnTo>
                      <a:pt x="2350" y="2447"/>
                    </a:lnTo>
                    <a:lnTo>
                      <a:pt x="2350" y="2447"/>
                    </a:lnTo>
                    <a:lnTo>
                      <a:pt x="2367" y="2449"/>
                    </a:lnTo>
                    <a:lnTo>
                      <a:pt x="2416" y="2449"/>
                    </a:lnTo>
                    <a:lnTo>
                      <a:pt x="2449" y="2416"/>
                    </a:lnTo>
                    <a:lnTo>
                      <a:pt x="2482" y="2383"/>
                    </a:lnTo>
                    <a:lnTo>
                      <a:pt x="2482" y="2334"/>
                    </a:lnTo>
                    <a:lnTo>
                      <a:pt x="2482" y="2285"/>
                    </a:lnTo>
                    <a:lnTo>
                      <a:pt x="2449" y="2252"/>
                    </a:lnTo>
                    <a:lnTo>
                      <a:pt x="2416" y="2219"/>
                    </a:lnTo>
                    <a:lnTo>
                      <a:pt x="2367" y="2219"/>
                    </a:lnTo>
                    <a:lnTo>
                      <a:pt x="2350" y="2216"/>
                    </a:lnTo>
                    <a:lnTo>
                      <a:pt x="2350" y="2216"/>
                    </a:lnTo>
                    <a:lnTo>
                      <a:pt x="2334" y="2104"/>
                    </a:lnTo>
                    <a:lnTo>
                      <a:pt x="2301" y="1989"/>
                    </a:lnTo>
                    <a:lnTo>
                      <a:pt x="2252" y="1874"/>
                    </a:lnTo>
                    <a:lnTo>
                      <a:pt x="2137" y="1644"/>
                    </a:lnTo>
                    <a:lnTo>
                      <a:pt x="1989" y="1430"/>
                    </a:lnTo>
                    <a:lnTo>
                      <a:pt x="1841" y="1233"/>
                    </a:lnTo>
                    <a:lnTo>
                      <a:pt x="1545" y="872"/>
                    </a:lnTo>
                    <a:lnTo>
                      <a:pt x="1282" y="592"/>
                    </a:lnTo>
                    <a:lnTo>
                      <a:pt x="1118" y="428"/>
                    </a:lnTo>
                    <a:lnTo>
                      <a:pt x="921" y="264"/>
                    </a:lnTo>
                    <a:lnTo>
                      <a:pt x="723" y="132"/>
                    </a:lnTo>
                    <a:lnTo>
                      <a:pt x="608" y="66"/>
                    </a:lnTo>
                    <a:lnTo>
                      <a:pt x="510" y="33"/>
                    </a:lnTo>
                    <a:lnTo>
                      <a:pt x="411"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4" name="Google Shape;1607;p35">
                <a:extLst>
                  <a:ext uri="{FF2B5EF4-FFF2-40B4-BE49-F238E27FC236}">
                    <a16:creationId xmlns:a16="http://schemas.microsoft.com/office/drawing/2014/main" id="{78F29C20-C21B-69FF-D145-0038149A56E1}"/>
                  </a:ext>
                </a:extLst>
              </p:cNvPr>
              <p:cNvSpPr/>
              <p:nvPr/>
            </p:nvSpPr>
            <p:spPr>
              <a:xfrm>
                <a:off x="-1104263" y="4558302"/>
                <a:ext cx="12621" cy="47573"/>
              </a:xfrm>
              <a:custGeom>
                <a:avLst/>
                <a:gdLst/>
                <a:ahLst/>
                <a:cxnLst/>
                <a:rect l="l" t="t" r="r" b="b"/>
                <a:pathLst>
                  <a:path w="724" h="2729" extrusionOk="0">
                    <a:moveTo>
                      <a:pt x="335" y="355"/>
                    </a:moveTo>
                    <a:lnTo>
                      <a:pt x="362" y="427"/>
                    </a:lnTo>
                    <a:lnTo>
                      <a:pt x="395" y="559"/>
                    </a:lnTo>
                    <a:lnTo>
                      <a:pt x="428" y="707"/>
                    </a:lnTo>
                    <a:lnTo>
                      <a:pt x="477" y="986"/>
                    </a:lnTo>
                    <a:lnTo>
                      <a:pt x="494" y="1282"/>
                    </a:lnTo>
                    <a:lnTo>
                      <a:pt x="477" y="1594"/>
                    </a:lnTo>
                    <a:lnTo>
                      <a:pt x="428" y="1871"/>
                    </a:lnTo>
                    <a:lnTo>
                      <a:pt x="362" y="1578"/>
                    </a:lnTo>
                    <a:lnTo>
                      <a:pt x="296" y="1249"/>
                    </a:lnTo>
                    <a:lnTo>
                      <a:pt x="264" y="1068"/>
                    </a:lnTo>
                    <a:lnTo>
                      <a:pt x="247" y="871"/>
                    </a:lnTo>
                    <a:lnTo>
                      <a:pt x="264" y="674"/>
                    </a:lnTo>
                    <a:lnTo>
                      <a:pt x="280" y="493"/>
                    </a:lnTo>
                    <a:lnTo>
                      <a:pt x="313" y="411"/>
                    </a:lnTo>
                    <a:lnTo>
                      <a:pt x="335" y="355"/>
                    </a:lnTo>
                    <a:close/>
                    <a:moveTo>
                      <a:pt x="313" y="0"/>
                    </a:moveTo>
                    <a:lnTo>
                      <a:pt x="264" y="33"/>
                    </a:lnTo>
                    <a:lnTo>
                      <a:pt x="165" y="148"/>
                    </a:lnTo>
                    <a:lnTo>
                      <a:pt x="99" y="280"/>
                    </a:lnTo>
                    <a:lnTo>
                      <a:pt x="50" y="444"/>
                    </a:lnTo>
                    <a:lnTo>
                      <a:pt x="17" y="592"/>
                    </a:lnTo>
                    <a:lnTo>
                      <a:pt x="1" y="773"/>
                    </a:lnTo>
                    <a:lnTo>
                      <a:pt x="1" y="937"/>
                    </a:lnTo>
                    <a:lnTo>
                      <a:pt x="1" y="1118"/>
                    </a:lnTo>
                    <a:lnTo>
                      <a:pt x="33" y="1315"/>
                    </a:lnTo>
                    <a:lnTo>
                      <a:pt x="116" y="1676"/>
                    </a:lnTo>
                    <a:lnTo>
                      <a:pt x="198" y="2038"/>
                    </a:lnTo>
                    <a:lnTo>
                      <a:pt x="318" y="2410"/>
                    </a:lnTo>
                    <a:lnTo>
                      <a:pt x="313" y="2432"/>
                    </a:lnTo>
                    <a:lnTo>
                      <a:pt x="313" y="2482"/>
                    </a:lnTo>
                    <a:lnTo>
                      <a:pt x="329" y="2515"/>
                    </a:lnTo>
                    <a:lnTo>
                      <a:pt x="346" y="2547"/>
                    </a:lnTo>
                    <a:lnTo>
                      <a:pt x="365" y="2554"/>
                    </a:lnTo>
                    <a:lnTo>
                      <a:pt x="395" y="2646"/>
                    </a:lnTo>
                    <a:lnTo>
                      <a:pt x="411" y="2695"/>
                    </a:lnTo>
                    <a:lnTo>
                      <a:pt x="444" y="2712"/>
                    </a:lnTo>
                    <a:lnTo>
                      <a:pt x="494" y="2728"/>
                    </a:lnTo>
                    <a:lnTo>
                      <a:pt x="543" y="2728"/>
                    </a:lnTo>
                    <a:lnTo>
                      <a:pt x="576" y="2712"/>
                    </a:lnTo>
                    <a:lnTo>
                      <a:pt x="609" y="2679"/>
                    </a:lnTo>
                    <a:lnTo>
                      <a:pt x="625" y="2630"/>
                    </a:lnTo>
                    <a:lnTo>
                      <a:pt x="625" y="2580"/>
                    </a:lnTo>
                    <a:lnTo>
                      <a:pt x="567" y="2388"/>
                    </a:lnTo>
                    <a:lnTo>
                      <a:pt x="567" y="2388"/>
                    </a:lnTo>
                    <a:lnTo>
                      <a:pt x="609" y="2202"/>
                    </a:lnTo>
                    <a:lnTo>
                      <a:pt x="674" y="1890"/>
                    </a:lnTo>
                    <a:lnTo>
                      <a:pt x="707" y="1578"/>
                    </a:lnTo>
                    <a:lnTo>
                      <a:pt x="724" y="1266"/>
                    </a:lnTo>
                    <a:lnTo>
                      <a:pt x="707" y="937"/>
                    </a:lnTo>
                    <a:lnTo>
                      <a:pt x="658" y="625"/>
                    </a:lnTo>
                    <a:lnTo>
                      <a:pt x="625" y="477"/>
                    </a:lnTo>
                    <a:lnTo>
                      <a:pt x="576" y="329"/>
                    </a:lnTo>
                    <a:lnTo>
                      <a:pt x="526" y="197"/>
                    </a:lnTo>
                    <a:lnTo>
                      <a:pt x="461" y="49"/>
                    </a:lnTo>
                    <a:lnTo>
                      <a:pt x="411" y="17"/>
                    </a:lnTo>
                    <a:lnTo>
                      <a:pt x="362" y="0"/>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5" name="Google Shape;1608;p35">
                <a:extLst>
                  <a:ext uri="{FF2B5EF4-FFF2-40B4-BE49-F238E27FC236}">
                    <a16:creationId xmlns:a16="http://schemas.microsoft.com/office/drawing/2014/main" id="{B2F4C1DB-4878-D11D-D9A7-06F4404C4BDC}"/>
                  </a:ext>
                </a:extLst>
              </p:cNvPr>
              <p:cNvSpPr/>
              <p:nvPr/>
            </p:nvSpPr>
            <p:spPr>
              <a:xfrm>
                <a:off x="-2042480" y="4180714"/>
                <a:ext cx="314273" cy="166184"/>
              </a:xfrm>
              <a:custGeom>
                <a:avLst/>
                <a:gdLst/>
                <a:ahLst/>
                <a:cxnLst/>
                <a:rect l="l" t="t" r="r" b="b"/>
                <a:pathLst>
                  <a:path w="18028" h="9533" extrusionOk="0">
                    <a:moveTo>
                      <a:pt x="10961" y="1"/>
                    </a:moveTo>
                    <a:lnTo>
                      <a:pt x="10846" y="17"/>
                    </a:lnTo>
                    <a:lnTo>
                      <a:pt x="10731" y="50"/>
                    </a:lnTo>
                    <a:lnTo>
                      <a:pt x="10633" y="99"/>
                    </a:lnTo>
                    <a:lnTo>
                      <a:pt x="10534" y="165"/>
                    </a:lnTo>
                    <a:lnTo>
                      <a:pt x="10436" y="247"/>
                    </a:lnTo>
                    <a:lnTo>
                      <a:pt x="10337" y="346"/>
                    </a:lnTo>
                    <a:lnTo>
                      <a:pt x="10140" y="559"/>
                    </a:lnTo>
                    <a:lnTo>
                      <a:pt x="9959" y="822"/>
                    </a:lnTo>
                    <a:lnTo>
                      <a:pt x="9795" y="1118"/>
                    </a:lnTo>
                    <a:lnTo>
                      <a:pt x="9647" y="1414"/>
                    </a:lnTo>
                    <a:lnTo>
                      <a:pt x="9515" y="1726"/>
                    </a:lnTo>
                    <a:lnTo>
                      <a:pt x="9384" y="2022"/>
                    </a:lnTo>
                    <a:lnTo>
                      <a:pt x="9203" y="2581"/>
                    </a:lnTo>
                    <a:lnTo>
                      <a:pt x="9072" y="2959"/>
                    </a:lnTo>
                    <a:lnTo>
                      <a:pt x="9039" y="3107"/>
                    </a:lnTo>
                    <a:lnTo>
                      <a:pt x="8628" y="3320"/>
                    </a:lnTo>
                    <a:lnTo>
                      <a:pt x="7592" y="3879"/>
                    </a:lnTo>
                    <a:lnTo>
                      <a:pt x="6130" y="4684"/>
                    </a:lnTo>
                    <a:lnTo>
                      <a:pt x="5292" y="5144"/>
                    </a:lnTo>
                    <a:lnTo>
                      <a:pt x="4437" y="5637"/>
                    </a:lnTo>
                    <a:lnTo>
                      <a:pt x="3599" y="6147"/>
                    </a:lnTo>
                    <a:lnTo>
                      <a:pt x="2777" y="6656"/>
                    </a:lnTo>
                    <a:lnTo>
                      <a:pt x="2005" y="7149"/>
                    </a:lnTo>
                    <a:lnTo>
                      <a:pt x="1331" y="7609"/>
                    </a:lnTo>
                    <a:lnTo>
                      <a:pt x="1035" y="7839"/>
                    </a:lnTo>
                    <a:lnTo>
                      <a:pt x="756" y="8053"/>
                    </a:lnTo>
                    <a:lnTo>
                      <a:pt x="526" y="8250"/>
                    </a:lnTo>
                    <a:lnTo>
                      <a:pt x="329" y="8431"/>
                    </a:lnTo>
                    <a:lnTo>
                      <a:pt x="181" y="8612"/>
                    </a:lnTo>
                    <a:lnTo>
                      <a:pt x="66" y="8760"/>
                    </a:lnTo>
                    <a:lnTo>
                      <a:pt x="17" y="8891"/>
                    </a:lnTo>
                    <a:lnTo>
                      <a:pt x="0" y="8957"/>
                    </a:lnTo>
                    <a:lnTo>
                      <a:pt x="0" y="9023"/>
                    </a:lnTo>
                    <a:lnTo>
                      <a:pt x="17" y="9072"/>
                    </a:lnTo>
                    <a:lnTo>
                      <a:pt x="49" y="9121"/>
                    </a:lnTo>
                    <a:lnTo>
                      <a:pt x="115" y="9154"/>
                    </a:lnTo>
                    <a:lnTo>
                      <a:pt x="181" y="9203"/>
                    </a:lnTo>
                    <a:lnTo>
                      <a:pt x="378" y="9286"/>
                    </a:lnTo>
                    <a:lnTo>
                      <a:pt x="625" y="9351"/>
                    </a:lnTo>
                    <a:lnTo>
                      <a:pt x="953" y="9401"/>
                    </a:lnTo>
                    <a:lnTo>
                      <a:pt x="1315" y="9450"/>
                    </a:lnTo>
                    <a:lnTo>
                      <a:pt x="1742" y="9483"/>
                    </a:lnTo>
                    <a:lnTo>
                      <a:pt x="2202" y="9516"/>
                    </a:lnTo>
                    <a:lnTo>
                      <a:pt x="3254" y="9532"/>
                    </a:lnTo>
                    <a:lnTo>
                      <a:pt x="4454" y="9532"/>
                    </a:lnTo>
                    <a:lnTo>
                      <a:pt x="5735" y="9499"/>
                    </a:lnTo>
                    <a:lnTo>
                      <a:pt x="7099" y="9434"/>
                    </a:lnTo>
                    <a:lnTo>
                      <a:pt x="8480" y="9351"/>
                    </a:lnTo>
                    <a:lnTo>
                      <a:pt x="9877" y="9236"/>
                    </a:lnTo>
                    <a:lnTo>
                      <a:pt x="11224" y="9121"/>
                    </a:lnTo>
                    <a:lnTo>
                      <a:pt x="12506" y="8973"/>
                    </a:lnTo>
                    <a:lnTo>
                      <a:pt x="13689" y="8825"/>
                    </a:lnTo>
                    <a:lnTo>
                      <a:pt x="14741" y="8678"/>
                    </a:lnTo>
                    <a:lnTo>
                      <a:pt x="15629" y="8513"/>
                    </a:lnTo>
                    <a:lnTo>
                      <a:pt x="15990" y="8431"/>
                    </a:lnTo>
                    <a:lnTo>
                      <a:pt x="16302" y="8349"/>
                    </a:lnTo>
                    <a:lnTo>
                      <a:pt x="16565" y="8250"/>
                    </a:lnTo>
                    <a:lnTo>
                      <a:pt x="16795" y="8152"/>
                    </a:lnTo>
                    <a:lnTo>
                      <a:pt x="17009" y="8020"/>
                    </a:lnTo>
                    <a:lnTo>
                      <a:pt x="17206" y="7905"/>
                    </a:lnTo>
                    <a:lnTo>
                      <a:pt x="17371" y="7757"/>
                    </a:lnTo>
                    <a:lnTo>
                      <a:pt x="17518" y="7609"/>
                    </a:lnTo>
                    <a:lnTo>
                      <a:pt x="17650" y="7445"/>
                    </a:lnTo>
                    <a:lnTo>
                      <a:pt x="17749" y="7281"/>
                    </a:lnTo>
                    <a:lnTo>
                      <a:pt x="17831" y="7100"/>
                    </a:lnTo>
                    <a:lnTo>
                      <a:pt x="17896" y="6919"/>
                    </a:lnTo>
                    <a:lnTo>
                      <a:pt x="17946" y="6738"/>
                    </a:lnTo>
                    <a:lnTo>
                      <a:pt x="17995" y="6558"/>
                    </a:lnTo>
                    <a:lnTo>
                      <a:pt x="18011" y="6360"/>
                    </a:lnTo>
                    <a:lnTo>
                      <a:pt x="18028" y="6180"/>
                    </a:lnTo>
                    <a:lnTo>
                      <a:pt x="18028" y="5982"/>
                    </a:lnTo>
                    <a:lnTo>
                      <a:pt x="18011" y="5802"/>
                    </a:lnTo>
                    <a:lnTo>
                      <a:pt x="17979" y="5440"/>
                    </a:lnTo>
                    <a:lnTo>
                      <a:pt x="17896" y="5079"/>
                    </a:lnTo>
                    <a:lnTo>
                      <a:pt x="17814" y="4766"/>
                    </a:lnTo>
                    <a:lnTo>
                      <a:pt x="17716" y="4487"/>
                    </a:lnTo>
                    <a:lnTo>
                      <a:pt x="17633" y="4257"/>
                    </a:lnTo>
                    <a:lnTo>
                      <a:pt x="17551" y="4076"/>
                    </a:lnTo>
                    <a:lnTo>
                      <a:pt x="17486" y="3928"/>
                    </a:lnTo>
                    <a:lnTo>
                      <a:pt x="17321" y="3961"/>
                    </a:lnTo>
                    <a:lnTo>
                      <a:pt x="16861" y="4043"/>
                    </a:lnTo>
                    <a:lnTo>
                      <a:pt x="16171" y="4158"/>
                    </a:lnTo>
                    <a:lnTo>
                      <a:pt x="15760" y="4224"/>
                    </a:lnTo>
                    <a:lnTo>
                      <a:pt x="15316" y="4273"/>
                    </a:lnTo>
                    <a:lnTo>
                      <a:pt x="14840" y="4306"/>
                    </a:lnTo>
                    <a:lnTo>
                      <a:pt x="14347" y="4339"/>
                    </a:lnTo>
                    <a:lnTo>
                      <a:pt x="13854" y="4339"/>
                    </a:lnTo>
                    <a:lnTo>
                      <a:pt x="13344" y="4323"/>
                    </a:lnTo>
                    <a:lnTo>
                      <a:pt x="12851" y="4290"/>
                    </a:lnTo>
                    <a:lnTo>
                      <a:pt x="12375" y="4208"/>
                    </a:lnTo>
                    <a:lnTo>
                      <a:pt x="12145" y="4158"/>
                    </a:lnTo>
                    <a:lnTo>
                      <a:pt x="11915" y="4109"/>
                    </a:lnTo>
                    <a:lnTo>
                      <a:pt x="11701" y="4043"/>
                    </a:lnTo>
                    <a:lnTo>
                      <a:pt x="11487" y="3961"/>
                    </a:lnTo>
                    <a:lnTo>
                      <a:pt x="11537" y="3813"/>
                    </a:lnTo>
                    <a:lnTo>
                      <a:pt x="11619" y="3402"/>
                    </a:lnTo>
                    <a:lnTo>
                      <a:pt x="11717" y="2827"/>
                    </a:lnTo>
                    <a:lnTo>
                      <a:pt x="11767" y="2498"/>
                    </a:lnTo>
                    <a:lnTo>
                      <a:pt x="11800" y="2153"/>
                    </a:lnTo>
                    <a:lnTo>
                      <a:pt x="11816" y="1808"/>
                    </a:lnTo>
                    <a:lnTo>
                      <a:pt x="11816" y="1463"/>
                    </a:lnTo>
                    <a:lnTo>
                      <a:pt x="11800" y="1134"/>
                    </a:lnTo>
                    <a:lnTo>
                      <a:pt x="11750" y="822"/>
                    </a:lnTo>
                    <a:lnTo>
                      <a:pt x="11717" y="691"/>
                    </a:lnTo>
                    <a:lnTo>
                      <a:pt x="11668" y="559"/>
                    </a:lnTo>
                    <a:lnTo>
                      <a:pt x="11619" y="444"/>
                    </a:lnTo>
                    <a:lnTo>
                      <a:pt x="11553" y="329"/>
                    </a:lnTo>
                    <a:lnTo>
                      <a:pt x="11471" y="231"/>
                    </a:lnTo>
                    <a:lnTo>
                      <a:pt x="11389" y="148"/>
                    </a:lnTo>
                    <a:lnTo>
                      <a:pt x="11290" y="83"/>
                    </a:lnTo>
                    <a:lnTo>
                      <a:pt x="11191" y="33"/>
                    </a:lnTo>
                    <a:lnTo>
                      <a:pt x="11076" y="17"/>
                    </a:lnTo>
                    <a:lnTo>
                      <a:pt x="10961"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6" name="Google Shape;1609;p35">
                <a:extLst>
                  <a:ext uri="{FF2B5EF4-FFF2-40B4-BE49-F238E27FC236}">
                    <a16:creationId xmlns:a16="http://schemas.microsoft.com/office/drawing/2014/main" id="{A2DAD8CD-E952-9D08-3FC2-9FB49D35D5CD}"/>
                  </a:ext>
                </a:extLst>
              </p:cNvPr>
              <p:cNvSpPr/>
              <p:nvPr/>
            </p:nvSpPr>
            <p:spPr>
              <a:xfrm>
                <a:off x="-2024437" y="4327391"/>
                <a:ext cx="28659" cy="38979"/>
              </a:xfrm>
              <a:custGeom>
                <a:avLst/>
                <a:gdLst/>
                <a:ahLst/>
                <a:cxnLst/>
                <a:rect l="l" t="t" r="r" b="b"/>
                <a:pathLst>
                  <a:path w="1644" h="2236" extrusionOk="0">
                    <a:moveTo>
                      <a:pt x="723" y="1"/>
                    </a:moveTo>
                    <a:lnTo>
                      <a:pt x="641" y="17"/>
                    </a:lnTo>
                    <a:lnTo>
                      <a:pt x="559" y="66"/>
                    </a:lnTo>
                    <a:lnTo>
                      <a:pt x="493" y="116"/>
                    </a:lnTo>
                    <a:lnTo>
                      <a:pt x="444" y="198"/>
                    </a:lnTo>
                    <a:lnTo>
                      <a:pt x="362" y="329"/>
                    </a:lnTo>
                    <a:lnTo>
                      <a:pt x="280" y="461"/>
                    </a:lnTo>
                    <a:lnTo>
                      <a:pt x="99" y="724"/>
                    </a:lnTo>
                    <a:lnTo>
                      <a:pt x="50" y="822"/>
                    </a:lnTo>
                    <a:lnTo>
                      <a:pt x="17" y="954"/>
                    </a:lnTo>
                    <a:lnTo>
                      <a:pt x="0" y="1069"/>
                    </a:lnTo>
                    <a:lnTo>
                      <a:pt x="0" y="1200"/>
                    </a:lnTo>
                    <a:lnTo>
                      <a:pt x="33" y="1447"/>
                    </a:lnTo>
                    <a:lnTo>
                      <a:pt x="83" y="1677"/>
                    </a:lnTo>
                    <a:lnTo>
                      <a:pt x="132" y="1841"/>
                    </a:lnTo>
                    <a:lnTo>
                      <a:pt x="230" y="1989"/>
                    </a:lnTo>
                    <a:lnTo>
                      <a:pt x="329" y="2088"/>
                    </a:lnTo>
                    <a:lnTo>
                      <a:pt x="461" y="2170"/>
                    </a:lnTo>
                    <a:lnTo>
                      <a:pt x="592" y="2219"/>
                    </a:lnTo>
                    <a:lnTo>
                      <a:pt x="740" y="2236"/>
                    </a:lnTo>
                    <a:lnTo>
                      <a:pt x="888" y="2236"/>
                    </a:lnTo>
                    <a:lnTo>
                      <a:pt x="1036" y="2203"/>
                    </a:lnTo>
                    <a:lnTo>
                      <a:pt x="1167" y="2137"/>
                    </a:lnTo>
                    <a:lnTo>
                      <a:pt x="1299" y="2071"/>
                    </a:lnTo>
                    <a:lnTo>
                      <a:pt x="1414" y="1973"/>
                    </a:lnTo>
                    <a:lnTo>
                      <a:pt x="1512" y="1841"/>
                    </a:lnTo>
                    <a:lnTo>
                      <a:pt x="1594" y="1710"/>
                    </a:lnTo>
                    <a:lnTo>
                      <a:pt x="1627" y="1562"/>
                    </a:lnTo>
                    <a:lnTo>
                      <a:pt x="1644" y="1397"/>
                    </a:lnTo>
                    <a:lnTo>
                      <a:pt x="1611" y="1217"/>
                    </a:lnTo>
                    <a:lnTo>
                      <a:pt x="1545" y="904"/>
                    </a:lnTo>
                    <a:lnTo>
                      <a:pt x="1496" y="740"/>
                    </a:lnTo>
                    <a:lnTo>
                      <a:pt x="1414" y="592"/>
                    </a:lnTo>
                    <a:lnTo>
                      <a:pt x="1233" y="329"/>
                    </a:lnTo>
                    <a:lnTo>
                      <a:pt x="1036" y="99"/>
                    </a:lnTo>
                    <a:lnTo>
                      <a:pt x="970" y="50"/>
                    </a:lnTo>
                    <a:lnTo>
                      <a:pt x="888"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7" name="Google Shape;1610;p35">
                <a:extLst>
                  <a:ext uri="{FF2B5EF4-FFF2-40B4-BE49-F238E27FC236}">
                    <a16:creationId xmlns:a16="http://schemas.microsoft.com/office/drawing/2014/main" id="{BFAC6E0C-0C94-FA63-6159-60CE2D0BDB9F}"/>
                  </a:ext>
                </a:extLst>
              </p:cNvPr>
              <p:cNvSpPr/>
              <p:nvPr/>
            </p:nvSpPr>
            <p:spPr>
              <a:xfrm>
                <a:off x="-1974598" y="4325961"/>
                <a:ext cx="28676" cy="39258"/>
              </a:xfrm>
              <a:custGeom>
                <a:avLst/>
                <a:gdLst/>
                <a:ahLst/>
                <a:cxnLst/>
                <a:rect l="l" t="t" r="r" b="b"/>
                <a:pathLst>
                  <a:path w="1645" h="2252" extrusionOk="0">
                    <a:moveTo>
                      <a:pt x="806" y="0"/>
                    </a:moveTo>
                    <a:lnTo>
                      <a:pt x="724" y="17"/>
                    </a:lnTo>
                    <a:lnTo>
                      <a:pt x="642" y="33"/>
                    </a:lnTo>
                    <a:lnTo>
                      <a:pt x="560" y="66"/>
                    </a:lnTo>
                    <a:lnTo>
                      <a:pt x="494" y="132"/>
                    </a:lnTo>
                    <a:lnTo>
                      <a:pt x="445" y="198"/>
                    </a:lnTo>
                    <a:lnTo>
                      <a:pt x="362" y="329"/>
                    </a:lnTo>
                    <a:lnTo>
                      <a:pt x="280" y="461"/>
                    </a:lnTo>
                    <a:lnTo>
                      <a:pt x="99" y="724"/>
                    </a:lnTo>
                    <a:lnTo>
                      <a:pt x="50" y="839"/>
                    </a:lnTo>
                    <a:lnTo>
                      <a:pt x="17" y="954"/>
                    </a:lnTo>
                    <a:lnTo>
                      <a:pt x="1" y="1069"/>
                    </a:lnTo>
                    <a:lnTo>
                      <a:pt x="1" y="1200"/>
                    </a:lnTo>
                    <a:lnTo>
                      <a:pt x="34" y="1447"/>
                    </a:lnTo>
                    <a:lnTo>
                      <a:pt x="83" y="1693"/>
                    </a:lnTo>
                    <a:lnTo>
                      <a:pt x="149" y="1857"/>
                    </a:lnTo>
                    <a:lnTo>
                      <a:pt x="231" y="1989"/>
                    </a:lnTo>
                    <a:lnTo>
                      <a:pt x="346" y="2104"/>
                    </a:lnTo>
                    <a:lnTo>
                      <a:pt x="461" y="2170"/>
                    </a:lnTo>
                    <a:lnTo>
                      <a:pt x="609" y="2219"/>
                    </a:lnTo>
                    <a:lnTo>
                      <a:pt x="740" y="2252"/>
                    </a:lnTo>
                    <a:lnTo>
                      <a:pt x="888" y="2235"/>
                    </a:lnTo>
                    <a:lnTo>
                      <a:pt x="1036" y="2203"/>
                    </a:lnTo>
                    <a:lnTo>
                      <a:pt x="1184" y="2153"/>
                    </a:lnTo>
                    <a:lnTo>
                      <a:pt x="1316" y="2071"/>
                    </a:lnTo>
                    <a:lnTo>
                      <a:pt x="1431" y="1972"/>
                    </a:lnTo>
                    <a:lnTo>
                      <a:pt x="1513" y="1857"/>
                    </a:lnTo>
                    <a:lnTo>
                      <a:pt x="1595" y="1726"/>
                    </a:lnTo>
                    <a:lnTo>
                      <a:pt x="1628" y="1578"/>
                    </a:lnTo>
                    <a:lnTo>
                      <a:pt x="1644" y="1397"/>
                    </a:lnTo>
                    <a:lnTo>
                      <a:pt x="1611" y="1217"/>
                    </a:lnTo>
                    <a:lnTo>
                      <a:pt x="1546" y="904"/>
                    </a:lnTo>
                    <a:lnTo>
                      <a:pt x="1513" y="756"/>
                    </a:lnTo>
                    <a:lnTo>
                      <a:pt x="1431" y="608"/>
                    </a:lnTo>
                    <a:lnTo>
                      <a:pt x="1250" y="346"/>
                    </a:lnTo>
                    <a:lnTo>
                      <a:pt x="1036" y="99"/>
                    </a:lnTo>
                    <a:lnTo>
                      <a:pt x="970" y="50"/>
                    </a:lnTo>
                    <a:lnTo>
                      <a:pt x="888" y="17"/>
                    </a:lnTo>
                    <a:lnTo>
                      <a:pt x="806" y="0"/>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8" name="Google Shape;1611;p35">
                <a:extLst>
                  <a:ext uri="{FF2B5EF4-FFF2-40B4-BE49-F238E27FC236}">
                    <a16:creationId xmlns:a16="http://schemas.microsoft.com/office/drawing/2014/main" id="{B83601B0-9219-704C-44A1-163FB72A2C4B}"/>
                  </a:ext>
                </a:extLst>
              </p:cNvPr>
              <p:cNvSpPr/>
              <p:nvPr/>
            </p:nvSpPr>
            <p:spPr>
              <a:xfrm>
                <a:off x="-1924741" y="4324811"/>
                <a:ext cx="28659" cy="38979"/>
              </a:xfrm>
              <a:custGeom>
                <a:avLst/>
                <a:gdLst/>
                <a:ahLst/>
                <a:cxnLst/>
                <a:rect l="l" t="t" r="r" b="b"/>
                <a:pathLst>
                  <a:path w="1644" h="2236" extrusionOk="0">
                    <a:moveTo>
                      <a:pt x="723" y="1"/>
                    </a:moveTo>
                    <a:lnTo>
                      <a:pt x="641" y="17"/>
                    </a:lnTo>
                    <a:lnTo>
                      <a:pt x="576" y="66"/>
                    </a:lnTo>
                    <a:lnTo>
                      <a:pt x="510" y="116"/>
                    </a:lnTo>
                    <a:lnTo>
                      <a:pt x="460" y="198"/>
                    </a:lnTo>
                    <a:lnTo>
                      <a:pt x="378" y="329"/>
                    </a:lnTo>
                    <a:lnTo>
                      <a:pt x="280" y="461"/>
                    </a:lnTo>
                    <a:lnTo>
                      <a:pt x="99" y="724"/>
                    </a:lnTo>
                    <a:lnTo>
                      <a:pt x="50" y="839"/>
                    </a:lnTo>
                    <a:lnTo>
                      <a:pt x="17" y="954"/>
                    </a:lnTo>
                    <a:lnTo>
                      <a:pt x="0" y="1069"/>
                    </a:lnTo>
                    <a:lnTo>
                      <a:pt x="0" y="1200"/>
                    </a:lnTo>
                    <a:lnTo>
                      <a:pt x="33" y="1447"/>
                    </a:lnTo>
                    <a:lnTo>
                      <a:pt x="83" y="1677"/>
                    </a:lnTo>
                    <a:lnTo>
                      <a:pt x="148" y="1858"/>
                    </a:lnTo>
                    <a:lnTo>
                      <a:pt x="230" y="1989"/>
                    </a:lnTo>
                    <a:lnTo>
                      <a:pt x="345" y="2088"/>
                    </a:lnTo>
                    <a:lnTo>
                      <a:pt x="477" y="2170"/>
                    </a:lnTo>
                    <a:lnTo>
                      <a:pt x="608" y="2219"/>
                    </a:lnTo>
                    <a:lnTo>
                      <a:pt x="756" y="2236"/>
                    </a:lnTo>
                    <a:lnTo>
                      <a:pt x="904" y="2236"/>
                    </a:lnTo>
                    <a:lnTo>
                      <a:pt x="1052" y="2203"/>
                    </a:lnTo>
                    <a:lnTo>
                      <a:pt x="1184" y="2137"/>
                    </a:lnTo>
                    <a:lnTo>
                      <a:pt x="1315" y="2071"/>
                    </a:lnTo>
                    <a:lnTo>
                      <a:pt x="1430" y="1973"/>
                    </a:lnTo>
                    <a:lnTo>
                      <a:pt x="1529" y="1858"/>
                    </a:lnTo>
                    <a:lnTo>
                      <a:pt x="1594" y="1710"/>
                    </a:lnTo>
                    <a:lnTo>
                      <a:pt x="1644" y="1562"/>
                    </a:lnTo>
                    <a:lnTo>
                      <a:pt x="1644" y="1398"/>
                    </a:lnTo>
                    <a:lnTo>
                      <a:pt x="1627" y="1217"/>
                    </a:lnTo>
                    <a:lnTo>
                      <a:pt x="1562" y="905"/>
                    </a:lnTo>
                    <a:lnTo>
                      <a:pt x="1512" y="740"/>
                    </a:lnTo>
                    <a:lnTo>
                      <a:pt x="1430" y="592"/>
                    </a:lnTo>
                    <a:lnTo>
                      <a:pt x="1249" y="346"/>
                    </a:lnTo>
                    <a:lnTo>
                      <a:pt x="1052" y="99"/>
                    </a:lnTo>
                    <a:lnTo>
                      <a:pt x="970" y="50"/>
                    </a:lnTo>
                    <a:lnTo>
                      <a:pt x="904" y="17"/>
                    </a:lnTo>
                    <a:lnTo>
                      <a:pt x="822"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9" name="Google Shape;1612;p35">
                <a:extLst>
                  <a:ext uri="{FF2B5EF4-FFF2-40B4-BE49-F238E27FC236}">
                    <a16:creationId xmlns:a16="http://schemas.microsoft.com/office/drawing/2014/main" id="{77AB2E24-C1F2-A164-3137-E8F302521671}"/>
                  </a:ext>
                </a:extLst>
              </p:cNvPr>
              <p:cNvSpPr/>
              <p:nvPr/>
            </p:nvSpPr>
            <p:spPr>
              <a:xfrm>
                <a:off x="-1874605" y="4323381"/>
                <a:ext cx="28659" cy="39258"/>
              </a:xfrm>
              <a:custGeom>
                <a:avLst/>
                <a:gdLst/>
                <a:ahLst/>
                <a:cxnLst/>
                <a:rect l="l" t="t" r="r" b="b"/>
                <a:pathLst>
                  <a:path w="1644" h="2252" extrusionOk="0">
                    <a:moveTo>
                      <a:pt x="806" y="1"/>
                    </a:moveTo>
                    <a:lnTo>
                      <a:pt x="723" y="17"/>
                    </a:lnTo>
                    <a:lnTo>
                      <a:pt x="641" y="33"/>
                    </a:lnTo>
                    <a:lnTo>
                      <a:pt x="559" y="66"/>
                    </a:lnTo>
                    <a:lnTo>
                      <a:pt x="493" y="132"/>
                    </a:lnTo>
                    <a:lnTo>
                      <a:pt x="444" y="198"/>
                    </a:lnTo>
                    <a:lnTo>
                      <a:pt x="362" y="329"/>
                    </a:lnTo>
                    <a:lnTo>
                      <a:pt x="280" y="461"/>
                    </a:lnTo>
                    <a:lnTo>
                      <a:pt x="99" y="724"/>
                    </a:lnTo>
                    <a:lnTo>
                      <a:pt x="50" y="839"/>
                    </a:lnTo>
                    <a:lnTo>
                      <a:pt x="17" y="954"/>
                    </a:lnTo>
                    <a:lnTo>
                      <a:pt x="0" y="1085"/>
                    </a:lnTo>
                    <a:lnTo>
                      <a:pt x="0" y="1200"/>
                    </a:lnTo>
                    <a:lnTo>
                      <a:pt x="33" y="1447"/>
                    </a:lnTo>
                    <a:lnTo>
                      <a:pt x="82" y="1693"/>
                    </a:lnTo>
                    <a:lnTo>
                      <a:pt x="148" y="1858"/>
                    </a:lnTo>
                    <a:lnTo>
                      <a:pt x="230" y="1989"/>
                    </a:lnTo>
                    <a:lnTo>
                      <a:pt x="329" y="2104"/>
                    </a:lnTo>
                    <a:lnTo>
                      <a:pt x="460" y="2186"/>
                    </a:lnTo>
                    <a:lnTo>
                      <a:pt x="592" y="2219"/>
                    </a:lnTo>
                    <a:lnTo>
                      <a:pt x="740" y="2252"/>
                    </a:lnTo>
                    <a:lnTo>
                      <a:pt x="888" y="2236"/>
                    </a:lnTo>
                    <a:lnTo>
                      <a:pt x="1036" y="2203"/>
                    </a:lnTo>
                    <a:lnTo>
                      <a:pt x="1183" y="2153"/>
                    </a:lnTo>
                    <a:lnTo>
                      <a:pt x="1299" y="2071"/>
                    </a:lnTo>
                    <a:lnTo>
                      <a:pt x="1414" y="1973"/>
                    </a:lnTo>
                    <a:lnTo>
                      <a:pt x="1512" y="1858"/>
                    </a:lnTo>
                    <a:lnTo>
                      <a:pt x="1594" y="1726"/>
                    </a:lnTo>
                    <a:lnTo>
                      <a:pt x="1627" y="1578"/>
                    </a:lnTo>
                    <a:lnTo>
                      <a:pt x="1644" y="1414"/>
                    </a:lnTo>
                    <a:lnTo>
                      <a:pt x="1611" y="1217"/>
                    </a:lnTo>
                    <a:lnTo>
                      <a:pt x="1545" y="904"/>
                    </a:lnTo>
                    <a:lnTo>
                      <a:pt x="1496" y="756"/>
                    </a:lnTo>
                    <a:lnTo>
                      <a:pt x="1430" y="609"/>
                    </a:lnTo>
                    <a:lnTo>
                      <a:pt x="1233" y="346"/>
                    </a:lnTo>
                    <a:lnTo>
                      <a:pt x="1036" y="116"/>
                    </a:lnTo>
                    <a:lnTo>
                      <a:pt x="970" y="50"/>
                    </a:lnTo>
                    <a:lnTo>
                      <a:pt x="888" y="17"/>
                    </a:lnTo>
                    <a:lnTo>
                      <a:pt x="806"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0" name="Google Shape;1613;p35">
                <a:extLst>
                  <a:ext uri="{FF2B5EF4-FFF2-40B4-BE49-F238E27FC236}">
                    <a16:creationId xmlns:a16="http://schemas.microsoft.com/office/drawing/2014/main" id="{ADBEB559-DBFF-C15B-BB7E-47E584ED56CA}"/>
                  </a:ext>
                </a:extLst>
              </p:cNvPr>
              <p:cNvSpPr/>
              <p:nvPr/>
            </p:nvSpPr>
            <p:spPr>
              <a:xfrm>
                <a:off x="-1824766" y="4316792"/>
                <a:ext cx="28676" cy="38979"/>
              </a:xfrm>
              <a:custGeom>
                <a:avLst/>
                <a:gdLst/>
                <a:ahLst/>
                <a:cxnLst/>
                <a:rect l="l" t="t" r="r" b="b"/>
                <a:pathLst>
                  <a:path w="1645" h="2236" extrusionOk="0">
                    <a:moveTo>
                      <a:pt x="724" y="1"/>
                    </a:moveTo>
                    <a:lnTo>
                      <a:pt x="642" y="33"/>
                    </a:lnTo>
                    <a:lnTo>
                      <a:pt x="559" y="66"/>
                    </a:lnTo>
                    <a:lnTo>
                      <a:pt x="494" y="132"/>
                    </a:lnTo>
                    <a:lnTo>
                      <a:pt x="444" y="198"/>
                    </a:lnTo>
                    <a:lnTo>
                      <a:pt x="362" y="329"/>
                    </a:lnTo>
                    <a:lnTo>
                      <a:pt x="280" y="461"/>
                    </a:lnTo>
                    <a:lnTo>
                      <a:pt x="99" y="724"/>
                    </a:lnTo>
                    <a:lnTo>
                      <a:pt x="50" y="839"/>
                    </a:lnTo>
                    <a:lnTo>
                      <a:pt x="17" y="954"/>
                    </a:lnTo>
                    <a:lnTo>
                      <a:pt x="1" y="1069"/>
                    </a:lnTo>
                    <a:lnTo>
                      <a:pt x="1" y="1200"/>
                    </a:lnTo>
                    <a:lnTo>
                      <a:pt x="17" y="1447"/>
                    </a:lnTo>
                    <a:lnTo>
                      <a:pt x="83" y="1677"/>
                    </a:lnTo>
                    <a:lnTo>
                      <a:pt x="132" y="1858"/>
                    </a:lnTo>
                    <a:lnTo>
                      <a:pt x="231" y="1989"/>
                    </a:lnTo>
                    <a:lnTo>
                      <a:pt x="329" y="2104"/>
                    </a:lnTo>
                    <a:lnTo>
                      <a:pt x="461" y="2170"/>
                    </a:lnTo>
                    <a:lnTo>
                      <a:pt x="592" y="2219"/>
                    </a:lnTo>
                    <a:lnTo>
                      <a:pt x="740" y="2236"/>
                    </a:lnTo>
                    <a:lnTo>
                      <a:pt x="888" y="2236"/>
                    </a:lnTo>
                    <a:lnTo>
                      <a:pt x="1036" y="2203"/>
                    </a:lnTo>
                    <a:lnTo>
                      <a:pt x="1168" y="2153"/>
                    </a:lnTo>
                    <a:lnTo>
                      <a:pt x="1299" y="2071"/>
                    </a:lnTo>
                    <a:lnTo>
                      <a:pt x="1414" y="1973"/>
                    </a:lnTo>
                    <a:lnTo>
                      <a:pt x="1513" y="1858"/>
                    </a:lnTo>
                    <a:lnTo>
                      <a:pt x="1578" y="1726"/>
                    </a:lnTo>
                    <a:lnTo>
                      <a:pt x="1628" y="1562"/>
                    </a:lnTo>
                    <a:lnTo>
                      <a:pt x="1644" y="1397"/>
                    </a:lnTo>
                    <a:lnTo>
                      <a:pt x="1611" y="1217"/>
                    </a:lnTo>
                    <a:lnTo>
                      <a:pt x="1546" y="904"/>
                    </a:lnTo>
                    <a:lnTo>
                      <a:pt x="1496" y="757"/>
                    </a:lnTo>
                    <a:lnTo>
                      <a:pt x="1430" y="609"/>
                    </a:lnTo>
                    <a:lnTo>
                      <a:pt x="1233" y="346"/>
                    </a:lnTo>
                    <a:lnTo>
                      <a:pt x="1036" y="99"/>
                    </a:lnTo>
                    <a:lnTo>
                      <a:pt x="970" y="50"/>
                    </a:lnTo>
                    <a:lnTo>
                      <a:pt x="888" y="17"/>
                    </a:lnTo>
                    <a:lnTo>
                      <a:pt x="806"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1" name="Google Shape;1614;p35">
                <a:extLst>
                  <a:ext uri="{FF2B5EF4-FFF2-40B4-BE49-F238E27FC236}">
                    <a16:creationId xmlns:a16="http://schemas.microsoft.com/office/drawing/2014/main" id="{456ACE07-7236-35B1-2CE1-03087A147AEC}"/>
                  </a:ext>
                </a:extLst>
              </p:cNvPr>
              <p:cNvSpPr/>
              <p:nvPr/>
            </p:nvSpPr>
            <p:spPr>
              <a:xfrm>
                <a:off x="-1775205" y="4309627"/>
                <a:ext cx="28955" cy="38979"/>
              </a:xfrm>
              <a:custGeom>
                <a:avLst/>
                <a:gdLst/>
                <a:ahLst/>
                <a:cxnLst/>
                <a:rect l="l" t="t" r="r" b="b"/>
                <a:pathLst>
                  <a:path w="1661" h="2236" extrusionOk="0">
                    <a:moveTo>
                      <a:pt x="724" y="1"/>
                    </a:moveTo>
                    <a:lnTo>
                      <a:pt x="642" y="17"/>
                    </a:lnTo>
                    <a:lnTo>
                      <a:pt x="576" y="66"/>
                    </a:lnTo>
                    <a:lnTo>
                      <a:pt x="510" y="116"/>
                    </a:lnTo>
                    <a:lnTo>
                      <a:pt x="461" y="181"/>
                    </a:lnTo>
                    <a:lnTo>
                      <a:pt x="379" y="329"/>
                    </a:lnTo>
                    <a:lnTo>
                      <a:pt x="280" y="461"/>
                    </a:lnTo>
                    <a:lnTo>
                      <a:pt x="99" y="724"/>
                    </a:lnTo>
                    <a:lnTo>
                      <a:pt x="50" y="822"/>
                    </a:lnTo>
                    <a:lnTo>
                      <a:pt x="17" y="937"/>
                    </a:lnTo>
                    <a:lnTo>
                      <a:pt x="1" y="1069"/>
                    </a:lnTo>
                    <a:lnTo>
                      <a:pt x="1" y="1184"/>
                    </a:lnTo>
                    <a:lnTo>
                      <a:pt x="34" y="1447"/>
                    </a:lnTo>
                    <a:lnTo>
                      <a:pt x="99" y="1677"/>
                    </a:lnTo>
                    <a:lnTo>
                      <a:pt x="149" y="1841"/>
                    </a:lnTo>
                    <a:lnTo>
                      <a:pt x="247" y="1989"/>
                    </a:lnTo>
                    <a:lnTo>
                      <a:pt x="346" y="2088"/>
                    </a:lnTo>
                    <a:lnTo>
                      <a:pt x="477" y="2170"/>
                    </a:lnTo>
                    <a:lnTo>
                      <a:pt x="609" y="2219"/>
                    </a:lnTo>
                    <a:lnTo>
                      <a:pt x="757" y="2236"/>
                    </a:lnTo>
                    <a:lnTo>
                      <a:pt x="905" y="2219"/>
                    </a:lnTo>
                    <a:lnTo>
                      <a:pt x="1053" y="2203"/>
                    </a:lnTo>
                    <a:lnTo>
                      <a:pt x="1184" y="2137"/>
                    </a:lnTo>
                    <a:lnTo>
                      <a:pt x="1315" y="2071"/>
                    </a:lnTo>
                    <a:lnTo>
                      <a:pt x="1431" y="1973"/>
                    </a:lnTo>
                    <a:lnTo>
                      <a:pt x="1529" y="1841"/>
                    </a:lnTo>
                    <a:lnTo>
                      <a:pt x="1595" y="1710"/>
                    </a:lnTo>
                    <a:lnTo>
                      <a:pt x="1644" y="1562"/>
                    </a:lnTo>
                    <a:lnTo>
                      <a:pt x="1661" y="1398"/>
                    </a:lnTo>
                    <a:lnTo>
                      <a:pt x="1628" y="1217"/>
                    </a:lnTo>
                    <a:lnTo>
                      <a:pt x="1562" y="905"/>
                    </a:lnTo>
                    <a:lnTo>
                      <a:pt x="1513" y="740"/>
                    </a:lnTo>
                    <a:lnTo>
                      <a:pt x="1431" y="592"/>
                    </a:lnTo>
                    <a:lnTo>
                      <a:pt x="1250" y="329"/>
                    </a:lnTo>
                    <a:lnTo>
                      <a:pt x="1053" y="99"/>
                    </a:lnTo>
                    <a:lnTo>
                      <a:pt x="970" y="34"/>
                    </a:lnTo>
                    <a:lnTo>
                      <a:pt x="905"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2" name="Google Shape;1615;p35">
                <a:extLst>
                  <a:ext uri="{FF2B5EF4-FFF2-40B4-BE49-F238E27FC236}">
                    <a16:creationId xmlns:a16="http://schemas.microsoft.com/office/drawing/2014/main" id="{2A0C937C-629B-8190-058E-AF75C82B5005}"/>
                  </a:ext>
                </a:extLst>
              </p:cNvPr>
              <p:cNvSpPr/>
              <p:nvPr/>
            </p:nvSpPr>
            <p:spPr>
              <a:xfrm>
                <a:off x="-1902392" y="4280131"/>
                <a:ext cx="38979" cy="62182"/>
              </a:xfrm>
              <a:custGeom>
                <a:avLst/>
                <a:gdLst/>
                <a:ahLst/>
                <a:cxnLst/>
                <a:rect l="l" t="t" r="r" b="b"/>
                <a:pathLst>
                  <a:path w="2236" h="3567" extrusionOk="0">
                    <a:moveTo>
                      <a:pt x="263" y="0"/>
                    </a:moveTo>
                    <a:lnTo>
                      <a:pt x="197" y="33"/>
                    </a:lnTo>
                    <a:lnTo>
                      <a:pt x="132" y="66"/>
                    </a:lnTo>
                    <a:lnTo>
                      <a:pt x="82" y="99"/>
                    </a:lnTo>
                    <a:lnTo>
                      <a:pt x="49" y="148"/>
                    </a:lnTo>
                    <a:lnTo>
                      <a:pt x="17" y="214"/>
                    </a:lnTo>
                    <a:lnTo>
                      <a:pt x="0" y="279"/>
                    </a:lnTo>
                    <a:lnTo>
                      <a:pt x="17" y="345"/>
                    </a:lnTo>
                    <a:lnTo>
                      <a:pt x="33" y="427"/>
                    </a:lnTo>
                    <a:lnTo>
                      <a:pt x="197" y="822"/>
                    </a:lnTo>
                    <a:lnTo>
                      <a:pt x="362" y="1216"/>
                    </a:lnTo>
                    <a:lnTo>
                      <a:pt x="740" y="2005"/>
                    </a:lnTo>
                    <a:lnTo>
                      <a:pt x="1118" y="2777"/>
                    </a:lnTo>
                    <a:lnTo>
                      <a:pt x="1479" y="3566"/>
                    </a:lnTo>
                    <a:lnTo>
                      <a:pt x="2235" y="3500"/>
                    </a:lnTo>
                    <a:lnTo>
                      <a:pt x="2038" y="3090"/>
                    </a:lnTo>
                    <a:lnTo>
                      <a:pt x="1857" y="2679"/>
                    </a:lnTo>
                    <a:lnTo>
                      <a:pt x="1463" y="1873"/>
                    </a:lnTo>
                    <a:lnTo>
                      <a:pt x="1085" y="1068"/>
                    </a:lnTo>
                    <a:lnTo>
                      <a:pt x="904" y="657"/>
                    </a:lnTo>
                    <a:lnTo>
                      <a:pt x="723" y="230"/>
                    </a:lnTo>
                    <a:lnTo>
                      <a:pt x="690" y="164"/>
                    </a:lnTo>
                    <a:lnTo>
                      <a:pt x="641" y="99"/>
                    </a:lnTo>
                    <a:lnTo>
                      <a:pt x="592" y="49"/>
                    </a:lnTo>
                    <a:lnTo>
                      <a:pt x="526" y="16"/>
                    </a:lnTo>
                    <a:lnTo>
                      <a:pt x="460"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3" name="Google Shape;1616;p35">
                <a:extLst>
                  <a:ext uri="{FF2B5EF4-FFF2-40B4-BE49-F238E27FC236}">
                    <a16:creationId xmlns:a16="http://schemas.microsoft.com/office/drawing/2014/main" id="{0AEE29DE-C619-1FC9-6819-2A99F79B4012}"/>
                  </a:ext>
                </a:extLst>
              </p:cNvPr>
              <p:cNvSpPr/>
              <p:nvPr/>
            </p:nvSpPr>
            <p:spPr>
              <a:xfrm>
                <a:off x="-1878039" y="4267231"/>
                <a:ext cx="46423" cy="72205"/>
              </a:xfrm>
              <a:custGeom>
                <a:avLst/>
                <a:gdLst/>
                <a:ahLst/>
                <a:cxnLst/>
                <a:rect l="l" t="t" r="r" b="b"/>
                <a:pathLst>
                  <a:path w="2663" h="4142" extrusionOk="0">
                    <a:moveTo>
                      <a:pt x="279" y="1"/>
                    </a:moveTo>
                    <a:lnTo>
                      <a:pt x="230" y="33"/>
                    </a:lnTo>
                    <a:lnTo>
                      <a:pt x="164" y="66"/>
                    </a:lnTo>
                    <a:lnTo>
                      <a:pt x="115" y="99"/>
                    </a:lnTo>
                    <a:lnTo>
                      <a:pt x="66" y="165"/>
                    </a:lnTo>
                    <a:lnTo>
                      <a:pt x="33" y="214"/>
                    </a:lnTo>
                    <a:lnTo>
                      <a:pt x="16" y="280"/>
                    </a:lnTo>
                    <a:lnTo>
                      <a:pt x="0" y="346"/>
                    </a:lnTo>
                    <a:lnTo>
                      <a:pt x="0" y="428"/>
                    </a:lnTo>
                    <a:lnTo>
                      <a:pt x="0" y="494"/>
                    </a:lnTo>
                    <a:lnTo>
                      <a:pt x="33" y="559"/>
                    </a:lnTo>
                    <a:lnTo>
                      <a:pt x="66" y="641"/>
                    </a:lnTo>
                    <a:lnTo>
                      <a:pt x="362" y="1036"/>
                    </a:lnTo>
                    <a:lnTo>
                      <a:pt x="641" y="1463"/>
                    </a:lnTo>
                    <a:lnTo>
                      <a:pt x="887" y="1890"/>
                    </a:lnTo>
                    <a:lnTo>
                      <a:pt x="1118" y="2318"/>
                    </a:lnTo>
                    <a:lnTo>
                      <a:pt x="1331" y="2778"/>
                    </a:lnTo>
                    <a:lnTo>
                      <a:pt x="1545" y="3222"/>
                    </a:lnTo>
                    <a:lnTo>
                      <a:pt x="1923" y="4142"/>
                    </a:lnTo>
                    <a:lnTo>
                      <a:pt x="2662" y="4060"/>
                    </a:lnTo>
                    <a:lnTo>
                      <a:pt x="2235" y="3024"/>
                    </a:lnTo>
                    <a:lnTo>
                      <a:pt x="2005" y="2515"/>
                    </a:lnTo>
                    <a:lnTo>
                      <a:pt x="1758" y="2022"/>
                    </a:lnTo>
                    <a:lnTo>
                      <a:pt x="1496" y="1529"/>
                    </a:lnTo>
                    <a:lnTo>
                      <a:pt x="1216" y="1052"/>
                    </a:lnTo>
                    <a:lnTo>
                      <a:pt x="920" y="576"/>
                    </a:lnTo>
                    <a:lnTo>
                      <a:pt x="592" y="132"/>
                    </a:lnTo>
                    <a:lnTo>
                      <a:pt x="526" y="66"/>
                    </a:lnTo>
                    <a:lnTo>
                      <a:pt x="477" y="33"/>
                    </a:lnTo>
                    <a:lnTo>
                      <a:pt x="411"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4" name="Google Shape;1617;p35">
                <a:extLst>
                  <a:ext uri="{FF2B5EF4-FFF2-40B4-BE49-F238E27FC236}">
                    <a16:creationId xmlns:a16="http://schemas.microsoft.com/office/drawing/2014/main" id="{6810D645-F33B-50D9-94C7-06CD5B55D761}"/>
                  </a:ext>
                </a:extLst>
              </p:cNvPr>
              <p:cNvSpPr/>
              <p:nvPr/>
            </p:nvSpPr>
            <p:spPr>
              <a:xfrm>
                <a:off x="-1924166" y="4199628"/>
                <a:ext cx="43267" cy="46126"/>
              </a:xfrm>
              <a:custGeom>
                <a:avLst/>
                <a:gdLst/>
                <a:ahLst/>
                <a:cxnLst/>
                <a:rect l="l" t="t" r="r" b="b"/>
                <a:pathLst>
                  <a:path w="2482" h="2646" extrusionOk="0">
                    <a:moveTo>
                      <a:pt x="378" y="247"/>
                    </a:moveTo>
                    <a:lnTo>
                      <a:pt x="444" y="263"/>
                    </a:lnTo>
                    <a:lnTo>
                      <a:pt x="526" y="296"/>
                    </a:lnTo>
                    <a:lnTo>
                      <a:pt x="608" y="329"/>
                    </a:lnTo>
                    <a:lnTo>
                      <a:pt x="773" y="444"/>
                    </a:lnTo>
                    <a:lnTo>
                      <a:pt x="921" y="575"/>
                    </a:lnTo>
                    <a:lnTo>
                      <a:pt x="1085" y="723"/>
                    </a:lnTo>
                    <a:lnTo>
                      <a:pt x="1216" y="871"/>
                    </a:lnTo>
                    <a:lnTo>
                      <a:pt x="1430" y="1118"/>
                    </a:lnTo>
                    <a:lnTo>
                      <a:pt x="1676" y="1397"/>
                    </a:lnTo>
                    <a:lnTo>
                      <a:pt x="1791" y="1578"/>
                    </a:lnTo>
                    <a:lnTo>
                      <a:pt x="1907" y="1759"/>
                    </a:lnTo>
                    <a:lnTo>
                      <a:pt x="2005" y="1939"/>
                    </a:lnTo>
                    <a:lnTo>
                      <a:pt x="2087" y="2137"/>
                    </a:lnTo>
                    <a:lnTo>
                      <a:pt x="2089" y="2147"/>
                    </a:lnTo>
                    <a:lnTo>
                      <a:pt x="2089" y="2147"/>
                    </a:lnTo>
                    <a:lnTo>
                      <a:pt x="2022" y="2120"/>
                    </a:lnTo>
                    <a:lnTo>
                      <a:pt x="1841" y="2022"/>
                    </a:lnTo>
                    <a:lnTo>
                      <a:pt x="1676" y="1906"/>
                    </a:lnTo>
                    <a:lnTo>
                      <a:pt x="1512" y="1775"/>
                    </a:lnTo>
                    <a:lnTo>
                      <a:pt x="1364" y="1644"/>
                    </a:lnTo>
                    <a:lnTo>
                      <a:pt x="1101" y="1397"/>
                    </a:lnTo>
                    <a:lnTo>
                      <a:pt x="921" y="1200"/>
                    </a:lnTo>
                    <a:lnTo>
                      <a:pt x="592" y="805"/>
                    </a:lnTo>
                    <a:lnTo>
                      <a:pt x="444" y="608"/>
                    </a:lnTo>
                    <a:lnTo>
                      <a:pt x="329" y="427"/>
                    </a:lnTo>
                    <a:lnTo>
                      <a:pt x="296" y="362"/>
                    </a:lnTo>
                    <a:lnTo>
                      <a:pt x="263" y="296"/>
                    </a:lnTo>
                    <a:lnTo>
                      <a:pt x="280" y="263"/>
                    </a:lnTo>
                    <a:lnTo>
                      <a:pt x="296" y="247"/>
                    </a:lnTo>
                    <a:close/>
                    <a:moveTo>
                      <a:pt x="312" y="0"/>
                    </a:moveTo>
                    <a:lnTo>
                      <a:pt x="214" y="17"/>
                    </a:lnTo>
                    <a:lnTo>
                      <a:pt x="132" y="49"/>
                    </a:lnTo>
                    <a:lnTo>
                      <a:pt x="82" y="99"/>
                    </a:lnTo>
                    <a:lnTo>
                      <a:pt x="33" y="148"/>
                    </a:lnTo>
                    <a:lnTo>
                      <a:pt x="17" y="214"/>
                    </a:lnTo>
                    <a:lnTo>
                      <a:pt x="0" y="280"/>
                    </a:lnTo>
                    <a:lnTo>
                      <a:pt x="0" y="345"/>
                    </a:lnTo>
                    <a:lnTo>
                      <a:pt x="33" y="427"/>
                    </a:lnTo>
                    <a:lnTo>
                      <a:pt x="99" y="608"/>
                    </a:lnTo>
                    <a:lnTo>
                      <a:pt x="214" y="789"/>
                    </a:lnTo>
                    <a:lnTo>
                      <a:pt x="378" y="1003"/>
                    </a:lnTo>
                    <a:lnTo>
                      <a:pt x="559" y="1200"/>
                    </a:lnTo>
                    <a:lnTo>
                      <a:pt x="773" y="1413"/>
                    </a:lnTo>
                    <a:lnTo>
                      <a:pt x="986" y="1611"/>
                    </a:lnTo>
                    <a:lnTo>
                      <a:pt x="1216" y="1808"/>
                    </a:lnTo>
                    <a:lnTo>
                      <a:pt x="1446" y="1989"/>
                    </a:lnTo>
                    <a:lnTo>
                      <a:pt x="1676" y="2137"/>
                    </a:lnTo>
                    <a:lnTo>
                      <a:pt x="1890" y="2268"/>
                    </a:lnTo>
                    <a:lnTo>
                      <a:pt x="2071" y="2367"/>
                    </a:lnTo>
                    <a:lnTo>
                      <a:pt x="2104" y="2380"/>
                    </a:lnTo>
                    <a:lnTo>
                      <a:pt x="2104" y="2380"/>
                    </a:lnTo>
                    <a:lnTo>
                      <a:pt x="2104" y="2416"/>
                    </a:lnTo>
                    <a:lnTo>
                      <a:pt x="2087" y="2498"/>
                    </a:lnTo>
                    <a:lnTo>
                      <a:pt x="2087" y="2547"/>
                    </a:lnTo>
                    <a:lnTo>
                      <a:pt x="2104" y="2597"/>
                    </a:lnTo>
                    <a:lnTo>
                      <a:pt x="2137" y="2613"/>
                    </a:lnTo>
                    <a:lnTo>
                      <a:pt x="2169" y="2646"/>
                    </a:lnTo>
                    <a:lnTo>
                      <a:pt x="2219" y="2646"/>
                    </a:lnTo>
                    <a:lnTo>
                      <a:pt x="2268" y="2630"/>
                    </a:lnTo>
                    <a:lnTo>
                      <a:pt x="2301" y="2613"/>
                    </a:lnTo>
                    <a:lnTo>
                      <a:pt x="2317" y="2564"/>
                    </a:lnTo>
                    <a:lnTo>
                      <a:pt x="2350" y="2449"/>
                    </a:lnTo>
                    <a:lnTo>
                      <a:pt x="2350" y="2447"/>
                    </a:lnTo>
                    <a:lnTo>
                      <a:pt x="2350" y="2447"/>
                    </a:lnTo>
                    <a:lnTo>
                      <a:pt x="2367" y="2449"/>
                    </a:lnTo>
                    <a:lnTo>
                      <a:pt x="2416" y="2449"/>
                    </a:lnTo>
                    <a:lnTo>
                      <a:pt x="2449" y="2416"/>
                    </a:lnTo>
                    <a:lnTo>
                      <a:pt x="2465" y="2383"/>
                    </a:lnTo>
                    <a:lnTo>
                      <a:pt x="2482" y="2334"/>
                    </a:lnTo>
                    <a:lnTo>
                      <a:pt x="2465" y="2284"/>
                    </a:lnTo>
                    <a:lnTo>
                      <a:pt x="2449" y="2252"/>
                    </a:lnTo>
                    <a:lnTo>
                      <a:pt x="2416" y="2219"/>
                    </a:lnTo>
                    <a:lnTo>
                      <a:pt x="2367" y="2219"/>
                    </a:lnTo>
                    <a:lnTo>
                      <a:pt x="2349" y="2216"/>
                    </a:lnTo>
                    <a:lnTo>
                      <a:pt x="2349" y="2216"/>
                    </a:lnTo>
                    <a:lnTo>
                      <a:pt x="2317" y="2104"/>
                    </a:lnTo>
                    <a:lnTo>
                      <a:pt x="2285" y="1989"/>
                    </a:lnTo>
                    <a:lnTo>
                      <a:pt x="2252" y="1874"/>
                    </a:lnTo>
                    <a:lnTo>
                      <a:pt x="2120" y="1644"/>
                    </a:lnTo>
                    <a:lnTo>
                      <a:pt x="1989" y="1430"/>
                    </a:lnTo>
                    <a:lnTo>
                      <a:pt x="1841" y="1233"/>
                    </a:lnTo>
                    <a:lnTo>
                      <a:pt x="1545" y="871"/>
                    </a:lnTo>
                    <a:lnTo>
                      <a:pt x="1282" y="592"/>
                    </a:lnTo>
                    <a:lnTo>
                      <a:pt x="1101" y="427"/>
                    </a:lnTo>
                    <a:lnTo>
                      <a:pt x="921" y="263"/>
                    </a:lnTo>
                    <a:lnTo>
                      <a:pt x="707" y="132"/>
                    </a:lnTo>
                    <a:lnTo>
                      <a:pt x="608" y="66"/>
                    </a:lnTo>
                    <a:lnTo>
                      <a:pt x="510" y="33"/>
                    </a:lnTo>
                    <a:lnTo>
                      <a:pt x="411" y="0"/>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5" name="Google Shape;1618;p35">
                <a:extLst>
                  <a:ext uri="{FF2B5EF4-FFF2-40B4-BE49-F238E27FC236}">
                    <a16:creationId xmlns:a16="http://schemas.microsoft.com/office/drawing/2014/main" id="{587C4B32-F979-4F00-42DB-33C5C75604C3}"/>
                  </a:ext>
                </a:extLst>
              </p:cNvPr>
              <p:cNvSpPr/>
              <p:nvPr/>
            </p:nvSpPr>
            <p:spPr>
              <a:xfrm>
                <a:off x="-1888638" y="4192742"/>
                <a:ext cx="12900" cy="47573"/>
              </a:xfrm>
              <a:custGeom>
                <a:avLst/>
                <a:gdLst/>
                <a:ahLst/>
                <a:cxnLst/>
                <a:rect l="l" t="t" r="r" b="b"/>
                <a:pathLst>
                  <a:path w="740" h="2729" extrusionOk="0">
                    <a:moveTo>
                      <a:pt x="338" y="348"/>
                    </a:moveTo>
                    <a:lnTo>
                      <a:pt x="378" y="428"/>
                    </a:lnTo>
                    <a:lnTo>
                      <a:pt x="411" y="560"/>
                    </a:lnTo>
                    <a:lnTo>
                      <a:pt x="444" y="707"/>
                    </a:lnTo>
                    <a:lnTo>
                      <a:pt x="493" y="987"/>
                    </a:lnTo>
                    <a:lnTo>
                      <a:pt x="493" y="1283"/>
                    </a:lnTo>
                    <a:lnTo>
                      <a:pt x="477" y="1595"/>
                    </a:lnTo>
                    <a:lnTo>
                      <a:pt x="444" y="1871"/>
                    </a:lnTo>
                    <a:lnTo>
                      <a:pt x="378" y="1578"/>
                    </a:lnTo>
                    <a:lnTo>
                      <a:pt x="312" y="1250"/>
                    </a:lnTo>
                    <a:lnTo>
                      <a:pt x="279" y="1069"/>
                    </a:lnTo>
                    <a:lnTo>
                      <a:pt x="263" y="872"/>
                    </a:lnTo>
                    <a:lnTo>
                      <a:pt x="263" y="675"/>
                    </a:lnTo>
                    <a:lnTo>
                      <a:pt x="296" y="494"/>
                    </a:lnTo>
                    <a:lnTo>
                      <a:pt x="312" y="412"/>
                    </a:lnTo>
                    <a:lnTo>
                      <a:pt x="338" y="348"/>
                    </a:lnTo>
                    <a:close/>
                    <a:moveTo>
                      <a:pt x="329" y="1"/>
                    </a:moveTo>
                    <a:lnTo>
                      <a:pt x="279" y="34"/>
                    </a:lnTo>
                    <a:lnTo>
                      <a:pt x="181" y="149"/>
                    </a:lnTo>
                    <a:lnTo>
                      <a:pt x="99" y="280"/>
                    </a:lnTo>
                    <a:lnTo>
                      <a:pt x="49" y="444"/>
                    </a:lnTo>
                    <a:lnTo>
                      <a:pt x="16" y="592"/>
                    </a:lnTo>
                    <a:lnTo>
                      <a:pt x="0" y="773"/>
                    </a:lnTo>
                    <a:lnTo>
                      <a:pt x="0" y="937"/>
                    </a:lnTo>
                    <a:lnTo>
                      <a:pt x="16" y="1135"/>
                    </a:lnTo>
                    <a:lnTo>
                      <a:pt x="49" y="1315"/>
                    </a:lnTo>
                    <a:lnTo>
                      <a:pt x="115" y="1677"/>
                    </a:lnTo>
                    <a:lnTo>
                      <a:pt x="214" y="2039"/>
                    </a:lnTo>
                    <a:lnTo>
                      <a:pt x="330" y="2429"/>
                    </a:lnTo>
                    <a:lnTo>
                      <a:pt x="329" y="2433"/>
                    </a:lnTo>
                    <a:lnTo>
                      <a:pt x="312" y="2482"/>
                    </a:lnTo>
                    <a:lnTo>
                      <a:pt x="329" y="2532"/>
                    </a:lnTo>
                    <a:lnTo>
                      <a:pt x="362" y="2548"/>
                    </a:lnTo>
                    <a:lnTo>
                      <a:pt x="366" y="2551"/>
                    </a:lnTo>
                    <a:lnTo>
                      <a:pt x="366" y="2551"/>
                    </a:lnTo>
                    <a:lnTo>
                      <a:pt x="394" y="2647"/>
                    </a:lnTo>
                    <a:lnTo>
                      <a:pt x="427" y="2696"/>
                    </a:lnTo>
                    <a:lnTo>
                      <a:pt x="460" y="2712"/>
                    </a:lnTo>
                    <a:lnTo>
                      <a:pt x="509" y="2729"/>
                    </a:lnTo>
                    <a:lnTo>
                      <a:pt x="542" y="2729"/>
                    </a:lnTo>
                    <a:lnTo>
                      <a:pt x="592" y="2712"/>
                    </a:lnTo>
                    <a:lnTo>
                      <a:pt x="624" y="2679"/>
                    </a:lnTo>
                    <a:lnTo>
                      <a:pt x="641" y="2630"/>
                    </a:lnTo>
                    <a:lnTo>
                      <a:pt x="624" y="2581"/>
                    </a:lnTo>
                    <a:lnTo>
                      <a:pt x="579" y="2409"/>
                    </a:lnTo>
                    <a:lnTo>
                      <a:pt x="579" y="2409"/>
                    </a:lnTo>
                    <a:lnTo>
                      <a:pt x="624" y="2203"/>
                    </a:lnTo>
                    <a:lnTo>
                      <a:pt x="690" y="1891"/>
                    </a:lnTo>
                    <a:lnTo>
                      <a:pt x="723" y="1578"/>
                    </a:lnTo>
                    <a:lnTo>
                      <a:pt x="740" y="1266"/>
                    </a:lnTo>
                    <a:lnTo>
                      <a:pt x="723" y="937"/>
                    </a:lnTo>
                    <a:lnTo>
                      <a:pt x="674" y="625"/>
                    </a:lnTo>
                    <a:lnTo>
                      <a:pt x="641" y="477"/>
                    </a:lnTo>
                    <a:lnTo>
                      <a:pt x="592" y="329"/>
                    </a:lnTo>
                    <a:lnTo>
                      <a:pt x="526" y="198"/>
                    </a:lnTo>
                    <a:lnTo>
                      <a:pt x="460" y="50"/>
                    </a:lnTo>
                    <a:lnTo>
                      <a:pt x="427" y="17"/>
                    </a:lnTo>
                    <a:lnTo>
                      <a:pt x="378"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6" name="Google Shape;1619;p35">
                <a:extLst>
                  <a:ext uri="{FF2B5EF4-FFF2-40B4-BE49-F238E27FC236}">
                    <a16:creationId xmlns:a16="http://schemas.microsoft.com/office/drawing/2014/main" id="{DAE61EE5-E108-A741-6DAA-20D8BF5D7429}"/>
                  </a:ext>
                </a:extLst>
              </p:cNvPr>
              <p:cNvSpPr/>
              <p:nvPr/>
            </p:nvSpPr>
            <p:spPr>
              <a:xfrm>
                <a:off x="-1493583" y="2559230"/>
                <a:ext cx="586150" cy="803307"/>
              </a:xfrm>
              <a:custGeom>
                <a:avLst/>
                <a:gdLst/>
                <a:ahLst/>
                <a:cxnLst/>
                <a:rect l="l" t="t" r="r" b="b"/>
                <a:pathLst>
                  <a:path w="33624" h="46081" extrusionOk="0">
                    <a:moveTo>
                      <a:pt x="17157" y="1"/>
                    </a:moveTo>
                    <a:lnTo>
                      <a:pt x="16220" y="34"/>
                    </a:lnTo>
                    <a:lnTo>
                      <a:pt x="15300" y="99"/>
                    </a:lnTo>
                    <a:lnTo>
                      <a:pt x="14396" y="182"/>
                    </a:lnTo>
                    <a:lnTo>
                      <a:pt x="13492" y="313"/>
                    </a:lnTo>
                    <a:lnTo>
                      <a:pt x="12605" y="461"/>
                    </a:lnTo>
                    <a:lnTo>
                      <a:pt x="11750" y="642"/>
                    </a:lnTo>
                    <a:lnTo>
                      <a:pt x="10929" y="839"/>
                    </a:lnTo>
                    <a:lnTo>
                      <a:pt x="10123" y="1085"/>
                    </a:lnTo>
                    <a:lnTo>
                      <a:pt x="9367" y="1332"/>
                    </a:lnTo>
                    <a:lnTo>
                      <a:pt x="8661" y="1611"/>
                    </a:lnTo>
                    <a:lnTo>
                      <a:pt x="8332" y="1759"/>
                    </a:lnTo>
                    <a:lnTo>
                      <a:pt x="8003" y="1924"/>
                    </a:lnTo>
                    <a:lnTo>
                      <a:pt x="7691" y="2088"/>
                    </a:lnTo>
                    <a:lnTo>
                      <a:pt x="7395" y="2252"/>
                    </a:lnTo>
                    <a:lnTo>
                      <a:pt x="7116" y="2417"/>
                    </a:lnTo>
                    <a:lnTo>
                      <a:pt x="6853" y="2597"/>
                    </a:lnTo>
                    <a:lnTo>
                      <a:pt x="6607" y="2778"/>
                    </a:lnTo>
                    <a:lnTo>
                      <a:pt x="6376" y="2959"/>
                    </a:lnTo>
                    <a:lnTo>
                      <a:pt x="6163" y="3140"/>
                    </a:lnTo>
                    <a:lnTo>
                      <a:pt x="5966" y="3337"/>
                    </a:lnTo>
                    <a:lnTo>
                      <a:pt x="5785" y="3534"/>
                    </a:lnTo>
                    <a:lnTo>
                      <a:pt x="5637" y="3731"/>
                    </a:lnTo>
                    <a:lnTo>
                      <a:pt x="5489" y="3945"/>
                    </a:lnTo>
                    <a:lnTo>
                      <a:pt x="5374" y="4142"/>
                    </a:lnTo>
                    <a:lnTo>
                      <a:pt x="5275" y="4356"/>
                    </a:lnTo>
                    <a:lnTo>
                      <a:pt x="5210" y="4586"/>
                    </a:lnTo>
                    <a:lnTo>
                      <a:pt x="5127" y="4898"/>
                    </a:lnTo>
                    <a:lnTo>
                      <a:pt x="5029" y="5309"/>
                    </a:lnTo>
                    <a:lnTo>
                      <a:pt x="4815" y="6426"/>
                    </a:lnTo>
                    <a:lnTo>
                      <a:pt x="4569" y="7889"/>
                    </a:lnTo>
                    <a:lnTo>
                      <a:pt x="4289" y="9664"/>
                    </a:lnTo>
                    <a:lnTo>
                      <a:pt x="3977" y="11702"/>
                    </a:lnTo>
                    <a:lnTo>
                      <a:pt x="3632" y="13969"/>
                    </a:lnTo>
                    <a:lnTo>
                      <a:pt x="2909" y="19031"/>
                    </a:lnTo>
                    <a:lnTo>
                      <a:pt x="2153" y="24520"/>
                    </a:lnTo>
                    <a:lnTo>
                      <a:pt x="1397" y="30107"/>
                    </a:lnTo>
                    <a:lnTo>
                      <a:pt x="0" y="40346"/>
                    </a:lnTo>
                    <a:lnTo>
                      <a:pt x="1381" y="40510"/>
                    </a:lnTo>
                    <a:lnTo>
                      <a:pt x="3090" y="40756"/>
                    </a:lnTo>
                    <a:lnTo>
                      <a:pt x="5111" y="41052"/>
                    </a:lnTo>
                    <a:lnTo>
                      <a:pt x="7362" y="41397"/>
                    </a:lnTo>
                    <a:lnTo>
                      <a:pt x="12391" y="42203"/>
                    </a:lnTo>
                    <a:lnTo>
                      <a:pt x="17732" y="43090"/>
                    </a:lnTo>
                    <a:lnTo>
                      <a:pt x="22958" y="43977"/>
                    </a:lnTo>
                    <a:lnTo>
                      <a:pt x="25390" y="44421"/>
                    </a:lnTo>
                    <a:lnTo>
                      <a:pt x="27642" y="44832"/>
                    </a:lnTo>
                    <a:lnTo>
                      <a:pt x="29630" y="45210"/>
                    </a:lnTo>
                    <a:lnTo>
                      <a:pt x="31339" y="45555"/>
                    </a:lnTo>
                    <a:lnTo>
                      <a:pt x="32670" y="45834"/>
                    </a:lnTo>
                    <a:lnTo>
                      <a:pt x="33196" y="45966"/>
                    </a:lnTo>
                    <a:lnTo>
                      <a:pt x="33607" y="46081"/>
                    </a:lnTo>
                    <a:lnTo>
                      <a:pt x="33624" y="41627"/>
                    </a:lnTo>
                    <a:lnTo>
                      <a:pt x="33607" y="39047"/>
                    </a:lnTo>
                    <a:lnTo>
                      <a:pt x="33574" y="36303"/>
                    </a:lnTo>
                    <a:lnTo>
                      <a:pt x="33509" y="33410"/>
                    </a:lnTo>
                    <a:lnTo>
                      <a:pt x="33459" y="31931"/>
                    </a:lnTo>
                    <a:lnTo>
                      <a:pt x="33394" y="30420"/>
                    </a:lnTo>
                    <a:lnTo>
                      <a:pt x="33311" y="28908"/>
                    </a:lnTo>
                    <a:lnTo>
                      <a:pt x="33213" y="27379"/>
                    </a:lnTo>
                    <a:lnTo>
                      <a:pt x="33114" y="25851"/>
                    </a:lnTo>
                    <a:lnTo>
                      <a:pt x="32983" y="24306"/>
                    </a:lnTo>
                    <a:lnTo>
                      <a:pt x="32835" y="22778"/>
                    </a:lnTo>
                    <a:lnTo>
                      <a:pt x="32687" y="21266"/>
                    </a:lnTo>
                    <a:lnTo>
                      <a:pt x="32490" y="19754"/>
                    </a:lnTo>
                    <a:lnTo>
                      <a:pt x="32292" y="18275"/>
                    </a:lnTo>
                    <a:lnTo>
                      <a:pt x="32062" y="16812"/>
                    </a:lnTo>
                    <a:lnTo>
                      <a:pt x="31799" y="15383"/>
                    </a:lnTo>
                    <a:lnTo>
                      <a:pt x="31520" y="13969"/>
                    </a:lnTo>
                    <a:lnTo>
                      <a:pt x="31224" y="12622"/>
                    </a:lnTo>
                    <a:lnTo>
                      <a:pt x="31060" y="11948"/>
                    </a:lnTo>
                    <a:lnTo>
                      <a:pt x="30879" y="11291"/>
                    </a:lnTo>
                    <a:lnTo>
                      <a:pt x="30698" y="10650"/>
                    </a:lnTo>
                    <a:lnTo>
                      <a:pt x="30518" y="10025"/>
                    </a:lnTo>
                    <a:lnTo>
                      <a:pt x="30320" y="9417"/>
                    </a:lnTo>
                    <a:lnTo>
                      <a:pt x="30123" y="8809"/>
                    </a:lnTo>
                    <a:lnTo>
                      <a:pt x="29910" y="8234"/>
                    </a:lnTo>
                    <a:lnTo>
                      <a:pt x="29696" y="7659"/>
                    </a:lnTo>
                    <a:lnTo>
                      <a:pt x="29466" y="7100"/>
                    </a:lnTo>
                    <a:lnTo>
                      <a:pt x="29236" y="6574"/>
                    </a:lnTo>
                    <a:lnTo>
                      <a:pt x="28989" y="6048"/>
                    </a:lnTo>
                    <a:lnTo>
                      <a:pt x="28743" y="5539"/>
                    </a:lnTo>
                    <a:lnTo>
                      <a:pt x="28480" y="5062"/>
                    </a:lnTo>
                    <a:lnTo>
                      <a:pt x="28217" y="4586"/>
                    </a:lnTo>
                    <a:lnTo>
                      <a:pt x="27938" y="4142"/>
                    </a:lnTo>
                    <a:lnTo>
                      <a:pt x="27642" y="3715"/>
                    </a:lnTo>
                    <a:lnTo>
                      <a:pt x="27428" y="3435"/>
                    </a:lnTo>
                    <a:lnTo>
                      <a:pt x="27198" y="3156"/>
                    </a:lnTo>
                    <a:lnTo>
                      <a:pt x="26951" y="2910"/>
                    </a:lnTo>
                    <a:lnTo>
                      <a:pt x="26689" y="2663"/>
                    </a:lnTo>
                    <a:lnTo>
                      <a:pt x="26409" y="2417"/>
                    </a:lnTo>
                    <a:lnTo>
                      <a:pt x="26130" y="2203"/>
                    </a:lnTo>
                    <a:lnTo>
                      <a:pt x="25818" y="1989"/>
                    </a:lnTo>
                    <a:lnTo>
                      <a:pt x="25489" y="1792"/>
                    </a:lnTo>
                    <a:lnTo>
                      <a:pt x="25160" y="1611"/>
                    </a:lnTo>
                    <a:lnTo>
                      <a:pt x="24815" y="1431"/>
                    </a:lnTo>
                    <a:lnTo>
                      <a:pt x="24454" y="1266"/>
                    </a:lnTo>
                    <a:lnTo>
                      <a:pt x="24076" y="1102"/>
                    </a:lnTo>
                    <a:lnTo>
                      <a:pt x="23698" y="970"/>
                    </a:lnTo>
                    <a:lnTo>
                      <a:pt x="23303" y="822"/>
                    </a:lnTo>
                    <a:lnTo>
                      <a:pt x="22909" y="707"/>
                    </a:lnTo>
                    <a:lnTo>
                      <a:pt x="22498" y="592"/>
                    </a:lnTo>
                    <a:lnTo>
                      <a:pt x="22087" y="494"/>
                    </a:lnTo>
                    <a:lnTo>
                      <a:pt x="21660" y="395"/>
                    </a:lnTo>
                    <a:lnTo>
                      <a:pt x="21233" y="313"/>
                    </a:lnTo>
                    <a:lnTo>
                      <a:pt x="20789" y="247"/>
                    </a:lnTo>
                    <a:lnTo>
                      <a:pt x="20345" y="182"/>
                    </a:lnTo>
                    <a:lnTo>
                      <a:pt x="19901" y="132"/>
                    </a:lnTo>
                    <a:lnTo>
                      <a:pt x="18998" y="50"/>
                    </a:lnTo>
                    <a:lnTo>
                      <a:pt x="18077" y="17"/>
                    </a:lnTo>
                    <a:lnTo>
                      <a:pt x="17157" y="1"/>
                    </a:lnTo>
                    <a:close/>
                  </a:path>
                </a:pathLst>
              </a:custGeom>
              <a:solidFill>
                <a:srgbClr val="EFEFE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7" name="Google Shape;1620;p35">
                <a:extLst>
                  <a:ext uri="{FF2B5EF4-FFF2-40B4-BE49-F238E27FC236}">
                    <a16:creationId xmlns:a16="http://schemas.microsoft.com/office/drawing/2014/main" id="{3E37C757-2E91-CC30-BCEE-DB3F645F7018}"/>
                  </a:ext>
                </a:extLst>
              </p:cNvPr>
              <p:cNvSpPr/>
              <p:nvPr/>
            </p:nvSpPr>
            <p:spPr>
              <a:xfrm>
                <a:off x="-1220294" y="2575564"/>
                <a:ext cx="312861" cy="786973"/>
              </a:xfrm>
              <a:custGeom>
                <a:avLst/>
                <a:gdLst/>
                <a:ahLst/>
                <a:cxnLst/>
                <a:rect l="l" t="t" r="r" b="b"/>
                <a:pathLst>
                  <a:path w="17947" h="45144" extrusionOk="0">
                    <a:moveTo>
                      <a:pt x="7955" y="0"/>
                    </a:moveTo>
                    <a:lnTo>
                      <a:pt x="8415" y="2055"/>
                    </a:lnTo>
                    <a:lnTo>
                      <a:pt x="8859" y="4109"/>
                    </a:lnTo>
                    <a:lnTo>
                      <a:pt x="9270" y="6196"/>
                    </a:lnTo>
                    <a:lnTo>
                      <a:pt x="9467" y="7248"/>
                    </a:lnTo>
                    <a:lnTo>
                      <a:pt x="9664" y="8316"/>
                    </a:lnTo>
                    <a:lnTo>
                      <a:pt x="9845" y="9368"/>
                    </a:lnTo>
                    <a:lnTo>
                      <a:pt x="10009" y="10419"/>
                    </a:lnTo>
                    <a:lnTo>
                      <a:pt x="10157" y="11488"/>
                    </a:lnTo>
                    <a:lnTo>
                      <a:pt x="10305" y="12556"/>
                    </a:lnTo>
                    <a:lnTo>
                      <a:pt x="10420" y="13624"/>
                    </a:lnTo>
                    <a:lnTo>
                      <a:pt x="10535" y="14676"/>
                    </a:lnTo>
                    <a:lnTo>
                      <a:pt x="10617" y="15744"/>
                    </a:lnTo>
                    <a:lnTo>
                      <a:pt x="10666" y="16812"/>
                    </a:lnTo>
                    <a:lnTo>
                      <a:pt x="10716" y="17864"/>
                    </a:lnTo>
                    <a:lnTo>
                      <a:pt x="10732" y="18916"/>
                    </a:lnTo>
                    <a:lnTo>
                      <a:pt x="10716" y="19967"/>
                    </a:lnTo>
                    <a:lnTo>
                      <a:pt x="10683" y="21019"/>
                    </a:lnTo>
                    <a:lnTo>
                      <a:pt x="10617" y="22071"/>
                    </a:lnTo>
                    <a:lnTo>
                      <a:pt x="10519" y="23106"/>
                    </a:lnTo>
                    <a:lnTo>
                      <a:pt x="10387" y="24142"/>
                    </a:lnTo>
                    <a:lnTo>
                      <a:pt x="10223" y="25161"/>
                    </a:lnTo>
                    <a:lnTo>
                      <a:pt x="10026" y="26196"/>
                    </a:lnTo>
                    <a:lnTo>
                      <a:pt x="9795" y="27198"/>
                    </a:lnTo>
                    <a:lnTo>
                      <a:pt x="9533" y="28201"/>
                    </a:lnTo>
                    <a:lnTo>
                      <a:pt x="9385" y="28710"/>
                    </a:lnTo>
                    <a:lnTo>
                      <a:pt x="9220" y="29203"/>
                    </a:lnTo>
                    <a:lnTo>
                      <a:pt x="9056" y="29696"/>
                    </a:lnTo>
                    <a:lnTo>
                      <a:pt x="8875" y="30189"/>
                    </a:lnTo>
                    <a:lnTo>
                      <a:pt x="8694" y="30666"/>
                    </a:lnTo>
                    <a:lnTo>
                      <a:pt x="8497" y="31159"/>
                    </a:lnTo>
                    <a:lnTo>
                      <a:pt x="8284" y="31635"/>
                    </a:lnTo>
                    <a:lnTo>
                      <a:pt x="8053" y="32128"/>
                    </a:lnTo>
                    <a:lnTo>
                      <a:pt x="7823" y="32605"/>
                    </a:lnTo>
                    <a:lnTo>
                      <a:pt x="7577" y="33082"/>
                    </a:lnTo>
                    <a:lnTo>
                      <a:pt x="7215" y="33755"/>
                    </a:lnTo>
                    <a:lnTo>
                      <a:pt x="6837" y="34413"/>
                    </a:lnTo>
                    <a:lnTo>
                      <a:pt x="6443" y="35037"/>
                    </a:lnTo>
                    <a:lnTo>
                      <a:pt x="6016" y="35662"/>
                    </a:lnTo>
                    <a:lnTo>
                      <a:pt x="5588" y="36253"/>
                    </a:lnTo>
                    <a:lnTo>
                      <a:pt x="5145" y="36845"/>
                    </a:lnTo>
                    <a:lnTo>
                      <a:pt x="4685" y="37404"/>
                    </a:lnTo>
                    <a:lnTo>
                      <a:pt x="4224" y="37962"/>
                    </a:lnTo>
                    <a:lnTo>
                      <a:pt x="3731" y="38488"/>
                    </a:lnTo>
                    <a:lnTo>
                      <a:pt x="3238" y="38998"/>
                    </a:lnTo>
                    <a:lnTo>
                      <a:pt x="2729" y="39507"/>
                    </a:lnTo>
                    <a:lnTo>
                      <a:pt x="2203" y="40000"/>
                    </a:lnTo>
                    <a:lnTo>
                      <a:pt x="1661" y="40460"/>
                    </a:lnTo>
                    <a:lnTo>
                      <a:pt x="1118" y="40920"/>
                    </a:lnTo>
                    <a:lnTo>
                      <a:pt x="576" y="41364"/>
                    </a:lnTo>
                    <a:lnTo>
                      <a:pt x="1" y="41808"/>
                    </a:lnTo>
                    <a:lnTo>
                      <a:pt x="2943" y="42301"/>
                    </a:lnTo>
                    <a:lnTo>
                      <a:pt x="5818" y="42794"/>
                    </a:lnTo>
                    <a:lnTo>
                      <a:pt x="8579" y="43270"/>
                    </a:lnTo>
                    <a:lnTo>
                      <a:pt x="11127" y="43731"/>
                    </a:lnTo>
                    <a:lnTo>
                      <a:pt x="13411" y="44158"/>
                    </a:lnTo>
                    <a:lnTo>
                      <a:pt x="15350" y="44552"/>
                    </a:lnTo>
                    <a:lnTo>
                      <a:pt x="16878" y="44881"/>
                    </a:lnTo>
                    <a:lnTo>
                      <a:pt x="17470" y="45029"/>
                    </a:lnTo>
                    <a:lnTo>
                      <a:pt x="17930" y="45144"/>
                    </a:lnTo>
                    <a:lnTo>
                      <a:pt x="17947" y="40690"/>
                    </a:lnTo>
                    <a:lnTo>
                      <a:pt x="17930" y="38110"/>
                    </a:lnTo>
                    <a:lnTo>
                      <a:pt x="17897" y="35366"/>
                    </a:lnTo>
                    <a:lnTo>
                      <a:pt x="17832" y="32473"/>
                    </a:lnTo>
                    <a:lnTo>
                      <a:pt x="17782" y="30994"/>
                    </a:lnTo>
                    <a:lnTo>
                      <a:pt x="17717" y="29483"/>
                    </a:lnTo>
                    <a:lnTo>
                      <a:pt x="17634" y="27971"/>
                    </a:lnTo>
                    <a:lnTo>
                      <a:pt x="17536" y="26442"/>
                    </a:lnTo>
                    <a:lnTo>
                      <a:pt x="17437" y="24914"/>
                    </a:lnTo>
                    <a:lnTo>
                      <a:pt x="17306" y="23369"/>
                    </a:lnTo>
                    <a:lnTo>
                      <a:pt x="17158" y="21841"/>
                    </a:lnTo>
                    <a:lnTo>
                      <a:pt x="17010" y="20329"/>
                    </a:lnTo>
                    <a:lnTo>
                      <a:pt x="16813" y="18817"/>
                    </a:lnTo>
                    <a:lnTo>
                      <a:pt x="16615" y="17338"/>
                    </a:lnTo>
                    <a:lnTo>
                      <a:pt x="16385" y="15875"/>
                    </a:lnTo>
                    <a:lnTo>
                      <a:pt x="16122" y="14446"/>
                    </a:lnTo>
                    <a:lnTo>
                      <a:pt x="15843" y="13032"/>
                    </a:lnTo>
                    <a:lnTo>
                      <a:pt x="15547" y="11685"/>
                    </a:lnTo>
                    <a:lnTo>
                      <a:pt x="15383" y="11011"/>
                    </a:lnTo>
                    <a:lnTo>
                      <a:pt x="15202" y="10354"/>
                    </a:lnTo>
                    <a:lnTo>
                      <a:pt x="15021" y="9713"/>
                    </a:lnTo>
                    <a:lnTo>
                      <a:pt x="14841" y="9088"/>
                    </a:lnTo>
                    <a:lnTo>
                      <a:pt x="14643" y="8480"/>
                    </a:lnTo>
                    <a:lnTo>
                      <a:pt x="14446" y="7872"/>
                    </a:lnTo>
                    <a:lnTo>
                      <a:pt x="14233" y="7297"/>
                    </a:lnTo>
                    <a:lnTo>
                      <a:pt x="14019" y="6722"/>
                    </a:lnTo>
                    <a:lnTo>
                      <a:pt x="13789" y="6163"/>
                    </a:lnTo>
                    <a:lnTo>
                      <a:pt x="13559" y="5637"/>
                    </a:lnTo>
                    <a:lnTo>
                      <a:pt x="13312" y="5111"/>
                    </a:lnTo>
                    <a:lnTo>
                      <a:pt x="13066" y="4602"/>
                    </a:lnTo>
                    <a:lnTo>
                      <a:pt x="12803" y="4125"/>
                    </a:lnTo>
                    <a:lnTo>
                      <a:pt x="12540" y="3649"/>
                    </a:lnTo>
                    <a:lnTo>
                      <a:pt x="12261" y="3205"/>
                    </a:lnTo>
                    <a:lnTo>
                      <a:pt x="11965" y="2778"/>
                    </a:lnTo>
                    <a:lnTo>
                      <a:pt x="11800" y="2548"/>
                    </a:lnTo>
                    <a:lnTo>
                      <a:pt x="11603" y="2318"/>
                    </a:lnTo>
                    <a:lnTo>
                      <a:pt x="11406" y="2104"/>
                    </a:lnTo>
                    <a:lnTo>
                      <a:pt x="11209" y="1890"/>
                    </a:lnTo>
                    <a:lnTo>
                      <a:pt x="10979" y="1693"/>
                    </a:lnTo>
                    <a:lnTo>
                      <a:pt x="10749" y="1496"/>
                    </a:lnTo>
                    <a:lnTo>
                      <a:pt x="10519" y="1315"/>
                    </a:lnTo>
                    <a:lnTo>
                      <a:pt x="10272" y="1134"/>
                    </a:lnTo>
                    <a:lnTo>
                      <a:pt x="10009" y="970"/>
                    </a:lnTo>
                    <a:lnTo>
                      <a:pt x="9730" y="806"/>
                    </a:lnTo>
                    <a:lnTo>
                      <a:pt x="9467" y="658"/>
                    </a:lnTo>
                    <a:lnTo>
                      <a:pt x="9171" y="510"/>
                    </a:lnTo>
                    <a:lnTo>
                      <a:pt x="8875" y="378"/>
                    </a:lnTo>
                    <a:lnTo>
                      <a:pt x="8579" y="247"/>
                    </a:lnTo>
                    <a:lnTo>
                      <a:pt x="7955" y="0"/>
                    </a:lnTo>
                    <a:close/>
                  </a:path>
                </a:pathLst>
              </a:custGeom>
              <a:solidFill>
                <a:srgbClr val="D9D9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8" name="Google Shape;1621;p35">
                <a:extLst>
                  <a:ext uri="{FF2B5EF4-FFF2-40B4-BE49-F238E27FC236}">
                    <a16:creationId xmlns:a16="http://schemas.microsoft.com/office/drawing/2014/main" id="{849FD73C-24CF-8D5F-02B0-542C62A628FA}"/>
                  </a:ext>
                </a:extLst>
              </p:cNvPr>
              <p:cNvSpPr/>
              <p:nvPr/>
            </p:nvSpPr>
            <p:spPr>
              <a:xfrm>
                <a:off x="-1366099" y="2416283"/>
                <a:ext cx="249529" cy="266159"/>
              </a:xfrm>
              <a:custGeom>
                <a:avLst/>
                <a:gdLst/>
                <a:ahLst/>
                <a:cxnLst/>
                <a:rect l="l" t="t" r="r" b="b"/>
                <a:pathLst>
                  <a:path w="14314" h="15268" extrusionOk="0">
                    <a:moveTo>
                      <a:pt x="9055" y="0"/>
                    </a:moveTo>
                    <a:lnTo>
                      <a:pt x="8447" y="17"/>
                    </a:lnTo>
                    <a:lnTo>
                      <a:pt x="7823" y="66"/>
                    </a:lnTo>
                    <a:lnTo>
                      <a:pt x="7198" y="115"/>
                    </a:lnTo>
                    <a:lnTo>
                      <a:pt x="6574" y="198"/>
                    </a:lnTo>
                    <a:lnTo>
                      <a:pt x="5966" y="296"/>
                    </a:lnTo>
                    <a:lnTo>
                      <a:pt x="5341" y="411"/>
                    </a:lnTo>
                    <a:lnTo>
                      <a:pt x="4750" y="543"/>
                    </a:lnTo>
                    <a:lnTo>
                      <a:pt x="4158" y="674"/>
                    </a:lnTo>
                    <a:lnTo>
                      <a:pt x="3057" y="937"/>
                    </a:lnTo>
                    <a:lnTo>
                      <a:pt x="2071" y="1216"/>
                    </a:lnTo>
                    <a:lnTo>
                      <a:pt x="1249" y="1463"/>
                    </a:lnTo>
                    <a:lnTo>
                      <a:pt x="608" y="1677"/>
                    </a:lnTo>
                    <a:lnTo>
                      <a:pt x="66" y="1874"/>
                    </a:lnTo>
                    <a:lnTo>
                      <a:pt x="17" y="2465"/>
                    </a:lnTo>
                    <a:lnTo>
                      <a:pt x="0" y="3156"/>
                    </a:lnTo>
                    <a:lnTo>
                      <a:pt x="0" y="4043"/>
                    </a:lnTo>
                    <a:lnTo>
                      <a:pt x="33" y="5095"/>
                    </a:lnTo>
                    <a:lnTo>
                      <a:pt x="66" y="5670"/>
                    </a:lnTo>
                    <a:lnTo>
                      <a:pt x="115" y="6278"/>
                    </a:lnTo>
                    <a:lnTo>
                      <a:pt x="164" y="6886"/>
                    </a:lnTo>
                    <a:lnTo>
                      <a:pt x="247" y="7511"/>
                    </a:lnTo>
                    <a:lnTo>
                      <a:pt x="345" y="8151"/>
                    </a:lnTo>
                    <a:lnTo>
                      <a:pt x="460" y="8792"/>
                    </a:lnTo>
                    <a:lnTo>
                      <a:pt x="608" y="9433"/>
                    </a:lnTo>
                    <a:lnTo>
                      <a:pt x="773" y="10074"/>
                    </a:lnTo>
                    <a:lnTo>
                      <a:pt x="970" y="10682"/>
                    </a:lnTo>
                    <a:lnTo>
                      <a:pt x="1200" y="11290"/>
                    </a:lnTo>
                    <a:lnTo>
                      <a:pt x="1331" y="11586"/>
                    </a:lnTo>
                    <a:lnTo>
                      <a:pt x="1463" y="11865"/>
                    </a:lnTo>
                    <a:lnTo>
                      <a:pt x="1594" y="12145"/>
                    </a:lnTo>
                    <a:lnTo>
                      <a:pt x="1742" y="12424"/>
                    </a:lnTo>
                    <a:lnTo>
                      <a:pt x="1906" y="12687"/>
                    </a:lnTo>
                    <a:lnTo>
                      <a:pt x="2071" y="12934"/>
                    </a:lnTo>
                    <a:lnTo>
                      <a:pt x="2235" y="13180"/>
                    </a:lnTo>
                    <a:lnTo>
                      <a:pt x="2432" y="13427"/>
                    </a:lnTo>
                    <a:lnTo>
                      <a:pt x="2613" y="13640"/>
                    </a:lnTo>
                    <a:lnTo>
                      <a:pt x="2827" y="13854"/>
                    </a:lnTo>
                    <a:lnTo>
                      <a:pt x="3040" y="14051"/>
                    </a:lnTo>
                    <a:lnTo>
                      <a:pt x="3254" y="14248"/>
                    </a:lnTo>
                    <a:lnTo>
                      <a:pt x="3501" y="14413"/>
                    </a:lnTo>
                    <a:lnTo>
                      <a:pt x="3747" y="14577"/>
                    </a:lnTo>
                    <a:lnTo>
                      <a:pt x="3994" y="14725"/>
                    </a:lnTo>
                    <a:lnTo>
                      <a:pt x="4256" y="14856"/>
                    </a:lnTo>
                    <a:lnTo>
                      <a:pt x="4536" y="14955"/>
                    </a:lnTo>
                    <a:lnTo>
                      <a:pt x="4832" y="15054"/>
                    </a:lnTo>
                    <a:lnTo>
                      <a:pt x="5144" y="15136"/>
                    </a:lnTo>
                    <a:lnTo>
                      <a:pt x="5456" y="15202"/>
                    </a:lnTo>
                    <a:lnTo>
                      <a:pt x="5785" y="15234"/>
                    </a:lnTo>
                    <a:lnTo>
                      <a:pt x="6114" y="15267"/>
                    </a:lnTo>
                    <a:lnTo>
                      <a:pt x="6475" y="15267"/>
                    </a:lnTo>
                    <a:lnTo>
                      <a:pt x="6837" y="15234"/>
                    </a:lnTo>
                    <a:lnTo>
                      <a:pt x="7560" y="15169"/>
                    </a:lnTo>
                    <a:lnTo>
                      <a:pt x="8233" y="15054"/>
                    </a:lnTo>
                    <a:lnTo>
                      <a:pt x="8874" y="14922"/>
                    </a:lnTo>
                    <a:lnTo>
                      <a:pt x="9466" y="14758"/>
                    </a:lnTo>
                    <a:lnTo>
                      <a:pt x="10008" y="14561"/>
                    </a:lnTo>
                    <a:lnTo>
                      <a:pt x="10271" y="14462"/>
                    </a:lnTo>
                    <a:lnTo>
                      <a:pt x="10518" y="14347"/>
                    </a:lnTo>
                    <a:lnTo>
                      <a:pt x="10764" y="14216"/>
                    </a:lnTo>
                    <a:lnTo>
                      <a:pt x="10994" y="14100"/>
                    </a:lnTo>
                    <a:lnTo>
                      <a:pt x="11224" y="13969"/>
                    </a:lnTo>
                    <a:lnTo>
                      <a:pt x="11438" y="13821"/>
                    </a:lnTo>
                    <a:lnTo>
                      <a:pt x="11635" y="13690"/>
                    </a:lnTo>
                    <a:lnTo>
                      <a:pt x="11832" y="13525"/>
                    </a:lnTo>
                    <a:lnTo>
                      <a:pt x="12194" y="13213"/>
                    </a:lnTo>
                    <a:lnTo>
                      <a:pt x="12523" y="12884"/>
                    </a:lnTo>
                    <a:lnTo>
                      <a:pt x="12818" y="12523"/>
                    </a:lnTo>
                    <a:lnTo>
                      <a:pt x="13081" y="12145"/>
                    </a:lnTo>
                    <a:lnTo>
                      <a:pt x="13328" y="11750"/>
                    </a:lnTo>
                    <a:lnTo>
                      <a:pt x="13542" y="11340"/>
                    </a:lnTo>
                    <a:lnTo>
                      <a:pt x="13706" y="10912"/>
                    </a:lnTo>
                    <a:lnTo>
                      <a:pt x="13870" y="10469"/>
                    </a:lnTo>
                    <a:lnTo>
                      <a:pt x="14002" y="10008"/>
                    </a:lnTo>
                    <a:lnTo>
                      <a:pt x="14100" y="9548"/>
                    </a:lnTo>
                    <a:lnTo>
                      <a:pt x="14182" y="9072"/>
                    </a:lnTo>
                    <a:lnTo>
                      <a:pt x="14248" y="8579"/>
                    </a:lnTo>
                    <a:lnTo>
                      <a:pt x="14281" y="8069"/>
                    </a:lnTo>
                    <a:lnTo>
                      <a:pt x="14314" y="7560"/>
                    </a:lnTo>
                    <a:lnTo>
                      <a:pt x="14314" y="7050"/>
                    </a:lnTo>
                    <a:lnTo>
                      <a:pt x="14298" y="6525"/>
                    </a:lnTo>
                    <a:lnTo>
                      <a:pt x="14281" y="5999"/>
                    </a:lnTo>
                    <a:lnTo>
                      <a:pt x="14232" y="5473"/>
                    </a:lnTo>
                    <a:lnTo>
                      <a:pt x="14182" y="4947"/>
                    </a:lnTo>
                    <a:lnTo>
                      <a:pt x="14117" y="4405"/>
                    </a:lnTo>
                    <a:lnTo>
                      <a:pt x="14051" y="3862"/>
                    </a:lnTo>
                    <a:lnTo>
                      <a:pt x="13870" y="2794"/>
                    </a:lnTo>
                    <a:lnTo>
                      <a:pt x="13805" y="2548"/>
                    </a:lnTo>
                    <a:lnTo>
                      <a:pt x="13739" y="2301"/>
                    </a:lnTo>
                    <a:lnTo>
                      <a:pt x="13657" y="2071"/>
                    </a:lnTo>
                    <a:lnTo>
                      <a:pt x="13542" y="1857"/>
                    </a:lnTo>
                    <a:lnTo>
                      <a:pt x="13427" y="1644"/>
                    </a:lnTo>
                    <a:lnTo>
                      <a:pt x="13295" y="1463"/>
                    </a:lnTo>
                    <a:lnTo>
                      <a:pt x="13147" y="1282"/>
                    </a:lnTo>
                    <a:lnTo>
                      <a:pt x="12983" y="1134"/>
                    </a:lnTo>
                    <a:lnTo>
                      <a:pt x="12802" y="986"/>
                    </a:lnTo>
                    <a:lnTo>
                      <a:pt x="12621" y="838"/>
                    </a:lnTo>
                    <a:lnTo>
                      <a:pt x="12424" y="723"/>
                    </a:lnTo>
                    <a:lnTo>
                      <a:pt x="12210" y="608"/>
                    </a:lnTo>
                    <a:lnTo>
                      <a:pt x="11997" y="493"/>
                    </a:lnTo>
                    <a:lnTo>
                      <a:pt x="11767" y="411"/>
                    </a:lnTo>
                    <a:lnTo>
                      <a:pt x="11520" y="329"/>
                    </a:lnTo>
                    <a:lnTo>
                      <a:pt x="11274" y="263"/>
                    </a:lnTo>
                    <a:lnTo>
                      <a:pt x="11027" y="198"/>
                    </a:lnTo>
                    <a:lnTo>
                      <a:pt x="10764" y="148"/>
                    </a:lnTo>
                    <a:lnTo>
                      <a:pt x="10206" y="66"/>
                    </a:lnTo>
                    <a:lnTo>
                      <a:pt x="9647" y="17"/>
                    </a:lnTo>
                    <a:lnTo>
                      <a:pt x="9055" y="0"/>
                    </a:lnTo>
                    <a:close/>
                  </a:path>
                </a:pathLst>
              </a:custGeom>
              <a:solidFill>
                <a:srgbClr val="FE8E6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9" name="Google Shape;1622;p35">
                <a:extLst>
                  <a:ext uri="{FF2B5EF4-FFF2-40B4-BE49-F238E27FC236}">
                    <a16:creationId xmlns:a16="http://schemas.microsoft.com/office/drawing/2014/main" id="{6F798C95-29E0-DEA8-F4FA-671732047C83}"/>
                  </a:ext>
                </a:extLst>
              </p:cNvPr>
              <p:cNvSpPr/>
              <p:nvPr/>
            </p:nvSpPr>
            <p:spPr>
              <a:xfrm>
                <a:off x="-1968008" y="1217642"/>
                <a:ext cx="1420975" cy="1354784"/>
              </a:xfrm>
              <a:custGeom>
                <a:avLst/>
                <a:gdLst/>
                <a:ahLst/>
                <a:cxnLst/>
                <a:rect l="l" t="t" r="r" b="b"/>
                <a:pathLst>
                  <a:path w="81513" h="77716" extrusionOk="0">
                    <a:moveTo>
                      <a:pt x="40937" y="1"/>
                    </a:moveTo>
                    <a:lnTo>
                      <a:pt x="39902" y="17"/>
                    </a:lnTo>
                    <a:lnTo>
                      <a:pt x="38867" y="66"/>
                    </a:lnTo>
                    <a:lnTo>
                      <a:pt x="37815" y="132"/>
                    </a:lnTo>
                    <a:lnTo>
                      <a:pt x="36763" y="231"/>
                    </a:lnTo>
                    <a:lnTo>
                      <a:pt x="35728" y="346"/>
                    </a:lnTo>
                    <a:lnTo>
                      <a:pt x="34692" y="494"/>
                    </a:lnTo>
                    <a:lnTo>
                      <a:pt x="33657" y="658"/>
                    </a:lnTo>
                    <a:lnTo>
                      <a:pt x="32638" y="855"/>
                    </a:lnTo>
                    <a:lnTo>
                      <a:pt x="31636" y="1069"/>
                    </a:lnTo>
                    <a:lnTo>
                      <a:pt x="30633" y="1299"/>
                    </a:lnTo>
                    <a:lnTo>
                      <a:pt x="29647" y="1562"/>
                    </a:lnTo>
                    <a:lnTo>
                      <a:pt x="28678" y="1858"/>
                    </a:lnTo>
                    <a:lnTo>
                      <a:pt x="27708" y="2154"/>
                    </a:lnTo>
                    <a:lnTo>
                      <a:pt x="26755" y="2482"/>
                    </a:lnTo>
                    <a:lnTo>
                      <a:pt x="25818" y="2827"/>
                    </a:lnTo>
                    <a:lnTo>
                      <a:pt x="24898" y="3205"/>
                    </a:lnTo>
                    <a:lnTo>
                      <a:pt x="23978" y="3600"/>
                    </a:lnTo>
                    <a:lnTo>
                      <a:pt x="23074" y="4011"/>
                    </a:lnTo>
                    <a:lnTo>
                      <a:pt x="22170" y="4438"/>
                    </a:lnTo>
                    <a:lnTo>
                      <a:pt x="21299" y="4882"/>
                    </a:lnTo>
                    <a:lnTo>
                      <a:pt x="20428" y="5358"/>
                    </a:lnTo>
                    <a:lnTo>
                      <a:pt x="19590" y="5851"/>
                    </a:lnTo>
                    <a:lnTo>
                      <a:pt x="18752" y="6361"/>
                    </a:lnTo>
                    <a:lnTo>
                      <a:pt x="17914" y="6886"/>
                    </a:lnTo>
                    <a:lnTo>
                      <a:pt x="17108" y="7429"/>
                    </a:lnTo>
                    <a:lnTo>
                      <a:pt x="16320" y="7988"/>
                    </a:lnTo>
                    <a:lnTo>
                      <a:pt x="15547" y="8563"/>
                    </a:lnTo>
                    <a:lnTo>
                      <a:pt x="14775" y="9154"/>
                    </a:lnTo>
                    <a:lnTo>
                      <a:pt x="14035" y="9779"/>
                    </a:lnTo>
                    <a:lnTo>
                      <a:pt x="13296" y="10403"/>
                    </a:lnTo>
                    <a:lnTo>
                      <a:pt x="12589" y="11044"/>
                    </a:lnTo>
                    <a:lnTo>
                      <a:pt x="11882" y="11702"/>
                    </a:lnTo>
                    <a:lnTo>
                      <a:pt x="11209" y="12375"/>
                    </a:lnTo>
                    <a:lnTo>
                      <a:pt x="10535" y="13066"/>
                    </a:lnTo>
                    <a:lnTo>
                      <a:pt x="9894" y="13772"/>
                    </a:lnTo>
                    <a:lnTo>
                      <a:pt x="9269" y="14495"/>
                    </a:lnTo>
                    <a:lnTo>
                      <a:pt x="8645" y="15235"/>
                    </a:lnTo>
                    <a:lnTo>
                      <a:pt x="8053" y="15974"/>
                    </a:lnTo>
                    <a:lnTo>
                      <a:pt x="7478" y="16730"/>
                    </a:lnTo>
                    <a:lnTo>
                      <a:pt x="6936" y="17503"/>
                    </a:lnTo>
                    <a:lnTo>
                      <a:pt x="6394" y="18291"/>
                    </a:lnTo>
                    <a:lnTo>
                      <a:pt x="5868" y="19097"/>
                    </a:lnTo>
                    <a:lnTo>
                      <a:pt x="5375" y="19902"/>
                    </a:lnTo>
                    <a:lnTo>
                      <a:pt x="4898" y="20724"/>
                    </a:lnTo>
                    <a:lnTo>
                      <a:pt x="4438" y="21562"/>
                    </a:lnTo>
                    <a:lnTo>
                      <a:pt x="4011" y="22400"/>
                    </a:lnTo>
                    <a:lnTo>
                      <a:pt x="3583" y="23254"/>
                    </a:lnTo>
                    <a:lnTo>
                      <a:pt x="3205" y="24125"/>
                    </a:lnTo>
                    <a:lnTo>
                      <a:pt x="2827" y="24996"/>
                    </a:lnTo>
                    <a:lnTo>
                      <a:pt x="2466" y="25884"/>
                    </a:lnTo>
                    <a:lnTo>
                      <a:pt x="2137" y="26771"/>
                    </a:lnTo>
                    <a:lnTo>
                      <a:pt x="1841" y="27675"/>
                    </a:lnTo>
                    <a:lnTo>
                      <a:pt x="1546" y="28579"/>
                    </a:lnTo>
                    <a:lnTo>
                      <a:pt x="1299" y="29499"/>
                    </a:lnTo>
                    <a:lnTo>
                      <a:pt x="1053" y="30436"/>
                    </a:lnTo>
                    <a:lnTo>
                      <a:pt x="839" y="31356"/>
                    </a:lnTo>
                    <a:lnTo>
                      <a:pt x="642" y="32309"/>
                    </a:lnTo>
                    <a:lnTo>
                      <a:pt x="477" y="33246"/>
                    </a:lnTo>
                    <a:lnTo>
                      <a:pt x="346" y="34199"/>
                    </a:lnTo>
                    <a:lnTo>
                      <a:pt x="231" y="35169"/>
                    </a:lnTo>
                    <a:lnTo>
                      <a:pt x="132" y="36138"/>
                    </a:lnTo>
                    <a:lnTo>
                      <a:pt x="67" y="37108"/>
                    </a:lnTo>
                    <a:lnTo>
                      <a:pt x="17" y="38078"/>
                    </a:lnTo>
                    <a:lnTo>
                      <a:pt x="1" y="39064"/>
                    </a:lnTo>
                    <a:lnTo>
                      <a:pt x="17" y="40050"/>
                    </a:lnTo>
                    <a:lnTo>
                      <a:pt x="50" y="41052"/>
                    </a:lnTo>
                    <a:lnTo>
                      <a:pt x="116" y="42038"/>
                    </a:lnTo>
                    <a:lnTo>
                      <a:pt x="198" y="43041"/>
                    </a:lnTo>
                    <a:lnTo>
                      <a:pt x="313" y="44027"/>
                    </a:lnTo>
                    <a:lnTo>
                      <a:pt x="461" y="45013"/>
                    </a:lnTo>
                    <a:lnTo>
                      <a:pt x="625" y="45999"/>
                    </a:lnTo>
                    <a:lnTo>
                      <a:pt x="823" y="46968"/>
                    </a:lnTo>
                    <a:lnTo>
                      <a:pt x="1036" y="47921"/>
                    </a:lnTo>
                    <a:lnTo>
                      <a:pt x="1283" y="48875"/>
                    </a:lnTo>
                    <a:lnTo>
                      <a:pt x="1546" y="49811"/>
                    </a:lnTo>
                    <a:lnTo>
                      <a:pt x="1825" y="50732"/>
                    </a:lnTo>
                    <a:lnTo>
                      <a:pt x="2137" y="51652"/>
                    </a:lnTo>
                    <a:lnTo>
                      <a:pt x="2482" y="52556"/>
                    </a:lnTo>
                    <a:lnTo>
                      <a:pt x="2827" y="53460"/>
                    </a:lnTo>
                    <a:lnTo>
                      <a:pt x="3205" y="54331"/>
                    </a:lnTo>
                    <a:lnTo>
                      <a:pt x="3616" y="55202"/>
                    </a:lnTo>
                    <a:lnTo>
                      <a:pt x="4027" y="56073"/>
                    </a:lnTo>
                    <a:lnTo>
                      <a:pt x="4471" y="56911"/>
                    </a:lnTo>
                    <a:lnTo>
                      <a:pt x="4947" y="57749"/>
                    </a:lnTo>
                    <a:lnTo>
                      <a:pt x="5424" y="58570"/>
                    </a:lnTo>
                    <a:lnTo>
                      <a:pt x="5933" y="59376"/>
                    </a:lnTo>
                    <a:lnTo>
                      <a:pt x="6459" y="60165"/>
                    </a:lnTo>
                    <a:lnTo>
                      <a:pt x="7002" y="60953"/>
                    </a:lnTo>
                    <a:lnTo>
                      <a:pt x="7560" y="61709"/>
                    </a:lnTo>
                    <a:lnTo>
                      <a:pt x="8136" y="62465"/>
                    </a:lnTo>
                    <a:lnTo>
                      <a:pt x="8744" y="63205"/>
                    </a:lnTo>
                    <a:lnTo>
                      <a:pt x="9352" y="63928"/>
                    </a:lnTo>
                    <a:lnTo>
                      <a:pt x="9993" y="64634"/>
                    </a:lnTo>
                    <a:lnTo>
                      <a:pt x="10650" y="65325"/>
                    </a:lnTo>
                    <a:lnTo>
                      <a:pt x="11307" y="65998"/>
                    </a:lnTo>
                    <a:lnTo>
                      <a:pt x="11997" y="66656"/>
                    </a:lnTo>
                    <a:lnTo>
                      <a:pt x="12704" y="67297"/>
                    </a:lnTo>
                    <a:lnTo>
                      <a:pt x="13411" y="67921"/>
                    </a:lnTo>
                    <a:lnTo>
                      <a:pt x="14150" y="68529"/>
                    </a:lnTo>
                    <a:lnTo>
                      <a:pt x="14890" y="69121"/>
                    </a:lnTo>
                    <a:lnTo>
                      <a:pt x="15662" y="69713"/>
                    </a:lnTo>
                    <a:lnTo>
                      <a:pt x="16435" y="70255"/>
                    </a:lnTo>
                    <a:lnTo>
                      <a:pt x="17223" y="70797"/>
                    </a:lnTo>
                    <a:lnTo>
                      <a:pt x="18029" y="71323"/>
                    </a:lnTo>
                    <a:lnTo>
                      <a:pt x="18850" y="71832"/>
                    </a:lnTo>
                    <a:lnTo>
                      <a:pt x="19688" y="72309"/>
                    </a:lnTo>
                    <a:lnTo>
                      <a:pt x="20527" y="72786"/>
                    </a:lnTo>
                    <a:lnTo>
                      <a:pt x="21381" y="73229"/>
                    </a:lnTo>
                    <a:lnTo>
                      <a:pt x="22252" y="73657"/>
                    </a:lnTo>
                    <a:lnTo>
                      <a:pt x="23140" y="74067"/>
                    </a:lnTo>
                    <a:lnTo>
                      <a:pt x="24027" y="74445"/>
                    </a:lnTo>
                    <a:lnTo>
                      <a:pt x="24931" y="74823"/>
                    </a:lnTo>
                    <a:lnTo>
                      <a:pt x="25835" y="75169"/>
                    </a:lnTo>
                    <a:lnTo>
                      <a:pt x="26771" y="75497"/>
                    </a:lnTo>
                    <a:lnTo>
                      <a:pt x="27692" y="75793"/>
                    </a:lnTo>
                    <a:lnTo>
                      <a:pt x="28645" y="76072"/>
                    </a:lnTo>
                    <a:lnTo>
                      <a:pt x="29598" y="76335"/>
                    </a:lnTo>
                    <a:lnTo>
                      <a:pt x="30551" y="76582"/>
                    </a:lnTo>
                    <a:lnTo>
                      <a:pt x="31521" y="76795"/>
                    </a:lnTo>
                    <a:lnTo>
                      <a:pt x="32507" y="76993"/>
                    </a:lnTo>
                    <a:lnTo>
                      <a:pt x="33493" y="77157"/>
                    </a:lnTo>
                    <a:lnTo>
                      <a:pt x="34479" y="77321"/>
                    </a:lnTo>
                    <a:lnTo>
                      <a:pt x="35481" y="77436"/>
                    </a:lnTo>
                    <a:lnTo>
                      <a:pt x="36484" y="77551"/>
                    </a:lnTo>
                    <a:lnTo>
                      <a:pt x="37503" y="77617"/>
                    </a:lnTo>
                    <a:lnTo>
                      <a:pt x="38522" y="77683"/>
                    </a:lnTo>
                    <a:lnTo>
                      <a:pt x="39540" y="77716"/>
                    </a:lnTo>
                    <a:lnTo>
                      <a:pt x="40576" y="77716"/>
                    </a:lnTo>
                    <a:lnTo>
                      <a:pt x="41611" y="77699"/>
                    </a:lnTo>
                    <a:lnTo>
                      <a:pt x="42646" y="77650"/>
                    </a:lnTo>
                    <a:lnTo>
                      <a:pt x="43698" y="77584"/>
                    </a:lnTo>
                    <a:lnTo>
                      <a:pt x="44734" y="77486"/>
                    </a:lnTo>
                    <a:lnTo>
                      <a:pt x="45785" y="77371"/>
                    </a:lnTo>
                    <a:lnTo>
                      <a:pt x="46821" y="77223"/>
                    </a:lnTo>
                    <a:lnTo>
                      <a:pt x="47856" y="77058"/>
                    </a:lnTo>
                    <a:lnTo>
                      <a:pt x="48858" y="76861"/>
                    </a:lnTo>
                    <a:lnTo>
                      <a:pt x="49877" y="76648"/>
                    </a:lnTo>
                    <a:lnTo>
                      <a:pt x="50863" y="76401"/>
                    </a:lnTo>
                    <a:lnTo>
                      <a:pt x="51849" y="76138"/>
                    </a:lnTo>
                    <a:lnTo>
                      <a:pt x="52835" y="75859"/>
                    </a:lnTo>
                    <a:lnTo>
                      <a:pt x="53789" y="75546"/>
                    </a:lnTo>
                    <a:lnTo>
                      <a:pt x="54742" y="75218"/>
                    </a:lnTo>
                    <a:lnTo>
                      <a:pt x="55695" y="74873"/>
                    </a:lnTo>
                    <a:lnTo>
                      <a:pt x="56615" y="74511"/>
                    </a:lnTo>
                    <a:lnTo>
                      <a:pt x="57535" y="74117"/>
                    </a:lnTo>
                    <a:lnTo>
                      <a:pt x="58439" y="73706"/>
                    </a:lnTo>
                    <a:lnTo>
                      <a:pt x="59327" y="73279"/>
                    </a:lnTo>
                    <a:lnTo>
                      <a:pt x="60214" y="72818"/>
                    </a:lnTo>
                    <a:lnTo>
                      <a:pt x="61069" y="72358"/>
                    </a:lnTo>
                    <a:lnTo>
                      <a:pt x="61923" y="71865"/>
                    </a:lnTo>
                    <a:lnTo>
                      <a:pt x="62761" y="71356"/>
                    </a:lnTo>
                    <a:lnTo>
                      <a:pt x="63583" y="70830"/>
                    </a:lnTo>
                    <a:lnTo>
                      <a:pt x="64405" y="70288"/>
                    </a:lnTo>
                    <a:lnTo>
                      <a:pt x="65194" y="69729"/>
                    </a:lnTo>
                    <a:lnTo>
                      <a:pt x="65966" y="69137"/>
                    </a:lnTo>
                    <a:lnTo>
                      <a:pt x="66738" y="68546"/>
                    </a:lnTo>
                    <a:lnTo>
                      <a:pt x="67478" y="67938"/>
                    </a:lnTo>
                    <a:lnTo>
                      <a:pt x="68217" y="67313"/>
                    </a:lnTo>
                    <a:lnTo>
                      <a:pt x="68924" y="66656"/>
                    </a:lnTo>
                    <a:lnTo>
                      <a:pt x="69631" y="65998"/>
                    </a:lnTo>
                    <a:lnTo>
                      <a:pt x="70304" y="65325"/>
                    </a:lnTo>
                    <a:lnTo>
                      <a:pt x="70978" y="64634"/>
                    </a:lnTo>
                    <a:lnTo>
                      <a:pt x="71619" y="63928"/>
                    </a:lnTo>
                    <a:lnTo>
                      <a:pt x="72244" y="63221"/>
                    </a:lnTo>
                    <a:lnTo>
                      <a:pt x="72852" y="62482"/>
                    </a:lnTo>
                    <a:lnTo>
                      <a:pt x="73443" y="61726"/>
                    </a:lnTo>
                    <a:lnTo>
                      <a:pt x="74018" y="60970"/>
                    </a:lnTo>
                    <a:lnTo>
                      <a:pt x="74577" y="60197"/>
                    </a:lnTo>
                    <a:lnTo>
                      <a:pt x="75120" y="59409"/>
                    </a:lnTo>
                    <a:lnTo>
                      <a:pt x="75629" y="58620"/>
                    </a:lnTo>
                    <a:lnTo>
                      <a:pt x="76138" y="57815"/>
                    </a:lnTo>
                    <a:lnTo>
                      <a:pt x="76615" y="56993"/>
                    </a:lnTo>
                    <a:lnTo>
                      <a:pt x="77059" y="56155"/>
                    </a:lnTo>
                    <a:lnTo>
                      <a:pt x="77502" y="55317"/>
                    </a:lnTo>
                    <a:lnTo>
                      <a:pt x="77913" y="54462"/>
                    </a:lnTo>
                    <a:lnTo>
                      <a:pt x="78308" y="53591"/>
                    </a:lnTo>
                    <a:lnTo>
                      <a:pt x="78686" y="52720"/>
                    </a:lnTo>
                    <a:lnTo>
                      <a:pt x="79031" y="51833"/>
                    </a:lnTo>
                    <a:lnTo>
                      <a:pt x="79359" y="50945"/>
                    </a:lnTo>
                    <a:lnTo>
                      <a:pt x="79672" y="50041"/>
                    </a:lnTo>
                    <a:lnTo>
                      <a:pt x="79951" y="49121"/>
                    </a:lnTo>
                    <a:lnTo>
                      <a:pt x="80214" y="48201"/>
                    </a:lnTo>
                    <a:lnTo>
                      <a:pt x="80460" y="47280"/>
                    </a:lnTo>
                    <a:lnTo>
                      <a:pt x="80674" y="46344"/>
                    </a:lnTo>
                    <a:lnTo>
                      <a:pt x="80855" y="45407"/>
                    </a:lnTo>
                    <a:lnTo>
                      <a:pt x="81019" y="44454"/>
                    </a:lnTo>
                    <a:lnTo>
                      <a:pt x="81167" y="43501"/>
                    </a:lnTo>
                    <a:lnTo>
                      <a:pt x="81282" y="42548"/>
                    </a:lnTo>
                    <a:lnTo>
                      <a:pt x="81381" y="41578"/>
                    </a:lnTo>
                    <a:lnTo>
                      <a:pt x="81447" y="40608"/>
                    </a:lnTo>
                    <a:lnTo>
                      <a:pt x="81496" y="39622"/>
                    </a:lnTo>
                    <a:lnTo>
                      <a:pt x="81512" y="38636"/>
                    </a:lnTo>
                    <a:lnTo>
                      <a:pt x="81496" y="37650"/>
                    </a:lnTo>
                    <a:lnTo>
                      <a:pt x="81463" y="36664"/>
                    </a:lnTo>
                    <a:lnTo>
                      <a:pt x="81397" y="35678"/>
                    </a:lnTo>
                    <a:lnTo>
                      <a:pt x="81299" y="34676"/>
                    </a:lnTo>
                    <a:lnTo>
                      <a:pt x="81184" y="33673"/>
                    </a:lnTo>
                    <a:lnTo>
                      <a:pt x="81052" y="32687"/>
                    </a:lnTo>
                    <a:lnTo>
                      <a:pt x="80888" y="31718"/>
                    </a:lnTo>
                    <a:lnTo>
                      <a:pt x="80691" y="30748"/>
                    </a:lnTo>
                    <a:lnTo>
                      <a:pt x="80477" y="29779"/>
                    </a:lnTo>
                    <a:lnTo>
                      <a:pt x="80230" y="28842"/>
                    </a:lnTo>
                    <a:lnTo>
                      <a:pt x="79967" y="27905"/>
                    </a:lnTo>
                    <a:lnTo>
                      <a:pt x="79688" y="26968"/>
                    </a:lnTo>
                    <a:lnTo>
                      <a:pt x="79376" y="26048"/>
                    </a:lnTo>
                    <a:lnTo>
                      <a:pt x="79031" y="25144"/>
                    </a:lnTo>
                    <a:lnTo>
                      <a:pt x="78686" y="24257"/>
                    </a:lnTo>
                    <a:lnTo>
                      <a:pt x="78291" y="23369"/>
                    </a:lnTo>
                    <a:lnTo>
                      <a:pt x="77897" y="22498"/>
                    </a:lnTo>
                    <a:lnTo>
                      <a:pt x="77470" y="21644"/>
                    </a:lnTo>
                    <a:lnTo>
                      <a:pt x="77026" y="20806"/>
                    </a:lnTo>
                    <a:lnTo>
                      <a:pt x="76566" y="19968"/>
                    </a:lnTo>
                    <a:lnTo>
                      <a:pt x="76089" y="19146"/>
                    </a:lnTo>
                    <a:lnTo>
                      <a:pt x="75580" y="18341"/>
                    </a:lnTo>
                    <a:lnTo>
                      <a:pt x="75054" y="17535"/>
                    </a:lnTo>
                    <a:lnTo>
                      <a:pt x="74511" y="16763"/>
                    </a:lnTo>
                    <a:lnTo>
                      <a:pt x="73953" y="15991"/>
                    </a:lnTo>
                    <a:lnTo>
                      <a:pt x="73378" y="15251"/>
                    </a:lnTo>
                    <a:lnTo>
                      <a:pt x="72769" y="14512"/>
                    </a:lnTo>
                    <a:lnTo>
                      <a:pt x="72161" y="13789"/>
                    </a:lnTo>
                    <a:lnTo>
                      <a:pt x="71521" y="13082"/>
                    </a:lnTo>
                    <a:lnTo>
                      <a:pt x="70863" y="12392"/>
                    </a:lnTo>
                    <a:lnTo>
                      <a:pt x="70206" y="11718"/>
                    </a:lnTo>
                    <a:lnTo>
                      <a:pt x="69516" y="11061"/>
                    </a:lnTo>
                    <a:lnTo>
                      <a:pt x="68809" y="10420"/>
                    </a:lnTo>
                    <a:lnTo>
                      <a:pt x="68086" y="9779"/>
                    </a:lnTo>
                    <a:lnTo>
                      <a:pt x="67363" y="9171"/>
                    </a:lnTo>
                    <a:lnTo>
                      <a:pt x="66607" y="8579"/>
                    </a:lnTo>
                    <a:lnTo>
                      <a:pt x="65851" y="8004"/>
                    </a:lnTo>
                    <a:lnTo>
                      <a:pt x="65079" y="7445"/>
                    </a:lnTo>
                    <a:lnTo>
                      <a:pt x="64273" y="6903"/>
                    </a:lnTo>
                    <a:lnTo>
                      <a:pt x="63468" y="6393"/>
                    </a:lnTo>
                    <a:lnTo>
                      <a:pt x="62663" y="5884"/>
                    </a:lnTo>
                    <a:lnTo>
                      <a:pt x="61825" y="5391"/>
                    </a:lnTo>
                    <a:lnTo>
                      <a:pt x="60987" y="4931"/>
                    </a:lnTo>
                    <a:lnTo>
                      <a:pt x="60132" y="4487"/>
                    </a:lnTo>
                    <a:lnTo>
                      <a:pt x="59261" y="4060"/>
                    </a:lnTo>
                    <a:lnTo>
                      <a:pt x="58374" y="3649"/>
                    </a:lnTo>
                    <a:lnTo>
                      <a:pt x="57486" y="3255"/>
                    </a:lnTo>
                    <a:lnTo>
                      <a:pt x="56582" y="2893"/>
                    </a:lnTo>
                    <a:lnTo>
                      <a:pt x="55662" y="2548"/>
                    </a:lnTo>
                    <a:lnTo>
                      <a:pt x="54742" y="2219"/>
                    </a:lnTo>
                    <a:lnTo>
                      <a:pt x="53805" y="1923"/>
                    </a:lnTo>
                    <a:lnTo>
                      <a:pt x="52868" y="1628"/>
                    </a:lnTo>
                    <a:lnTo>
                      <a:pt x="51915" y="1365"/>
                    </a:lnTo>
                    <a:lnTo>
                      <a:pt x="50962" y="1135"/>
                    </a:lnTo>
                    <a:lnTo>
                      <a:pt x="49992" y="905"/>
                    </a:lnTo>
                    <a:lnTo>
                      <a:pt x="49006" y="724"/>
                    </a:lnTo>
                    <a:lnTo>
                      <a:pt x="48020" y="543"/>
                    </a:lnTo>
                    <a:lnTo>
                      <a:pt x="47034" y="395"/>
                    </a:lnTo>
                    <a:lnTo>
                      <a:pt x="46032" y="264"/>
                    </a:lnTo>
                    <a:lnTo>
                      <a:pt x="45029" y="165"/>
                    </a:lnTo>
                    <a:lnTo>
                      <a:pt x="44010" y="83"/>
                    </a:lnTo>
                    <a:lnTo>
                      <a:pt x="42992" y="34"/>
                    </a:lnTo>
                    <a:lnTo>
                      <a:pt x="41973" y="1"/>
                    </a:lnTo>
                    <a:close/>
                  </a:path>
                </a:pathLst>
              </a:custGeom>
              <a:solidFill>
                <a:srgbClr val="FCAA8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0" name="Google Shape;1623;p35">
                <a:extLst>
                  <a:ext uri="{FF2B5EF4-FFF2-40B4-BE49-F238E27FC236}">
                    <a16:creationId xmlns:a16="http://schemas.microsoft.com/office/drawing/2014/main" id="{EF07E50F-AC5E-1F3F-2BF2-0340BB2ADA40}"/>
                  </a:ext>
                </a:extLst>
              </p:cNvPr>
              <p:cNvSpPr/>
              <p:nvPr/>
            </p:nvSpPr>
            <p:spPr>
              <a:xfrm>
                <a:off x="-1968008" y="1217642"/>
                <a:ext cx="1420975" cy="1354784"/>
              </a:xfrm>
              <a:custGeom>
                <a:avLst/>
                <a:gdLst/>
                <a:ahLst/>
                <a:cxnLst/>
                <a:rect l="l" t="t" r="r" b="b"/>
                <a:pathLst>
                  <a:path w="81513" h="77716" fill="none" extrusionOk="0">
                    <a:moveTo>
                      <a:pt x="198" y="43041"/>
                    </a:moveTo>
                    <a:lnTo>
                      <a:pt x="198" y="43041"/>
                    </a:lnTo>
                    <a:lnTo>
                      <a:pt x="313" y="44027"/>
                    </a:lnTo>
                    <a:lnTo>
                      <a:pt x="461" y="45013"/>
                    </a:lnTo>
                    <a:lnTo>
                      <a:pt x="625" y="45999"/>
                    </a:lnTo>
                    <a:lnTo>
                      <a:pt x="823" y="46968"/>
                    </a:lnTo>
                    <a:lnTo>
                      <a:pt x="1036" y="47921"/>
                    </a:lnTo>
                    <a:lnTo>
                      <a:pt x="1283" y="48875"/>
                    </a:lnTo>
                    <a:lnTo>
                      <a:pt x="1546" y="49811"/>
                    </a:lnTo>
                    <a:lnTo>
                      <a:pt x="1825" y="50732"/>
                    </a:lnTo>
                    <a:lnTo>
                      <a:pt x="2137" y="51652"/>
                    </a:lnTo>
                    <a:lnTo>
                      <a:pt x="2482" y="52556"/>
                    </a:lnTo>
                    <a:lnTo>
                      <a:pt x="2827" y="53460"/>
                    </a:lnTo>
                    <a:lnTo>
                      <a:pt x="3205" y="54331"/>
                    </a:lnTo>
                    <a:lnTo>
                      <a:pt x="3616" y="55202"/>
                    </a:lnTo>
                    <a:lnTo>
                      <a:pt x="4027" y="56073"/>
                    </a:lnTo>
                    <a:lnTo>
                      <a:pt x="4471" y="56911"/>
                    </a:lnTo>
                    <a:lnTo>
                      <a:pt x="4947" y="57749"/>
                    </a:lnTo>
                    <a:lnTo>
                      <a:pt x="5424" y="58570"/>
                    </a:lnTo>
                    <a:lnTo>
                      <a:pt x="5933" y="59376"/>
                    </a:lnTo>
                    <a:lnTo>
                      <a:pt x="6459" y="60165"/>
                    </a:lnTo>
                    <a:lnTo>
                      <a:pt x="7002" y="60953"/>
                    </a:lnTo>
                    <a:lnTo>
                      <a:pt x="7560" y="61709"/>
                    </a:lnTo>
                    <a:lnTo>
                      <a:pt x="8136" y="62465"/>
                    </a:lnTo>
                    <a:lnTo>
                      <a:pt x="8744" y="63205"/>
                    </a:lnTo>
                    <a:lnTo>
                      <a:pt x="9352" y="63928"/>
                    </a:lnTo>
                    <a:lnTo>
                      <a:pt x="9993" y="64634"/>
                    </a:lnTo>
                    <a:lnTo>
                      <a:pt x="10650" y="65325"/>
                    </a:lnTo>
                    <a:lnTo>
                      <a:pt x="11307" y="65998"/>
                    </a:lnTo>
                    <a:lnTo>
                      <a:pt x="11997" y="66656"/>
                    </a:lnTo>
                    <a:lnTo>
                      <a:pt x="12704" y="67297"/>
                    </a:lnTo>
                    <a:lnTo>
                      <a:pt x="13411" y="67921"/>
                    </a:lnTo>
                    <a:lnTo>
                      <a:pt x="14150" y="68529"/>
                    </a:lnTo>
                    <a:lnTo>
                      <a:pt x="14890" y="69121"/>
                    </a:lnTo>
                    <a:lnTo>
                      <a:pt x="15662" y="69713"/>
                    </a:lnTo>
                    <a:lnTo>
                      <a:pt x="16435" y="70255"/>
                    </a:lnTo>
                    <a:lnTo>
                      <a:pt x="17223" y="70797"/>
                    </a:lnTo>
                    <a:lnTo>
                      <a:pt x="18029" y="71323"/>
                    </a:lnTo>
                    <a:lnTo>
                      <a:pt x="18850" y="71832"/>
                    </a:lnTo>
                    <a:lnTo>
                      <a:pt x="19688" y="72309"/>
                    </a:lnTo>
                    <a:lnTo>
                      <a:pt x="20527" y="72786"/>
                    </a:lnTo>
                    <a:lnTo>
                      <a:pt x="21381" y="73229"/>
                    </a:lnTo>
                    <a:lnTo>
                      <a:pt x="22252" y="73657"/>
                    </a:lnTo>
                    <a:lnTo>
                      <a:pt x="23140" y="74067"/>
                    </a:lnTo>
                    <a:lnTo>
                      <a:pt x="24027" y="74445"/>
                    </a:lnTo>
                    <a:lnTo>
                      <a:pt x="24931" y="74823"/>
                    </a:lnTo>
                    <a:lnTo>
                      <a:pt x="25835" y="75169"/>
                    </a:lnTo>
                    <a:lnTo>
                      <a:pt x="26771" y="75497"/>
                    </a:lnTo>
                    <a:lnTo>
                      <a:pt x="27692" y="75793"/>
                    </a:lnTo>
                    <a:lnTo>
                      <a:pt x="28645" y="76072"/>
                    </a:lnTo>
                    <a:lnTo>
                      <a:pt x="29598" y="76335"/>
                    </a:lnTo>
                    <a:lnTo>
                      <a:pt x="30551" y="76582"/>
                    </a:lnTo>
                    <a:lnTo>
                      <a:pt x="31521" y="76795"/>
                    </a:lnTo>
                    <a:lnTo>
                      <a:pt x="32507" y="76993"/>
                    </a:lnTo>
                    <a:lnTo>
                      <a:pt x="33493" y="77157"/>
                    </a:lnTo>
                    <a:lnTo>
                      <a:pt x="34479" y="77321"/>
                    </a:lnTo>
                    <a:lnTo>
                      <a:pt x="35481" y="77436"/>
                    </a:lnTo>
                    <a:lnTo>
                      <a:pt x="36484" y="77551"/>
                    </a:lnTo>
                    <a:lnTo>
                      <a:pt x="37503" y="77617"/>
                    </a:lnTo>
                    <a:lnTo>
                      <a:pt x="38522" y="77683"/>
                    </a:lnTo>
                    <a:lnTo>
                      <a:pt x="39540" y="77716"/>
                    </a:lnTo>
                    <a:lnTo>
                      <a:pt x="40576" y="77716"/>
                    </a:lnTo>
                    <a:lnTo>
                      <a:pt x="41611" y="77699"/>
                    </a:lnTo>
                    <a:lnTo>
                      <a:pt x="42646" y="77650"/>
                    </a:lnTo>
                    <a:lnTo>
                      <a:pt x="43698" y="77584"/>
                    </a:lnTo>
                    <a:lnTo>
                      <a:pt x="44734" y="77486"/>
                    </a:lnTo>
                    <a:lnTo>
                      <a:pt x="44734" y="77486"/>
                    </a:lnTo>
                    <a:lnTo>
                      <a:pt x="45785" y="77371"/>
                    </a:lnTo>
                    <a:lnTo>
                      <a:pt x="46821" y="77223"/>
                    </a:lnTo>
                    <a:lnTo>
                      <a:pt x="47856" y="77058"/>
                    </a:lnTo>
                    <a:lnTo>
                      <a:pt x="48858" y="76861"/>
                    </a:lnTo>
                    <a:lnTo>
                      <a:pt x="49877" y="76648"/>
                    </a:lnTo>
                    <a:lnTo>
                      <a:pt x="50863" y="76401"/>
                    </a:lnTo>
                    <a:lnTo>
                      <a:pt x="51849" y="76138"/>
                    </a:lnTo>
                    <a:lnTo>
                      <a:pt x="52835" y="75859"/>
                    </a:lnTo>
                    <a:lnTo>
                      <a:pt x="53789" y="75546"/>
                    </a:lnTo>
                    <a:lnTo>
                      <a:pt x="54742" y="75218"/>
                    </a:lnTo>
                    <a:lnTo>
                      <a:pt x="55695" y="74873"/>
                    </a:lnTo>
                    <a:lnTo>
                      <a:pt x="56615" y="74511"/>
                    </a:lnTo>
                    <a:lnTo>
                      <a:pt x="57535" y="74117"/>
                    </a:lnTo>
                    <a:lnTo>
                      <a:pt x="58439" y="73706"/>
                    </a:lnTo>
                    <a:lnTo>
                      <a:pt x="59327" y="73279"/>
                    </a:lnTo>
                    <a:lnTo>
                      <a:pt x="60214" y="72818"/>
                    </a:lnTo>
                    <a:lnTo>
                      <a:pt x="61069" y="72358"/>
                    </a:lnTo>
                    <a:lnTo>
                      <a:pt x="61923" y="71865"/>
                    </a:lnTo>
                    <a:lnTo>
                      <a:pt x="62761" y="71356"/>
                    </a:lnTo>
                    <a:lnTo>
                      <a:pt x="63583" y="70830"/>
                    </a:lnTo>
                    <a:lnTo>
                      <a:pt x="64405" y="70288"/>
                    </a:lnTo>
                    <a:lnTo>
                      <a:pt x="65194" y="69729"/>
                    </a:lnTo>
                    <a:lnTo>
                      <a:pt x="65966" y="69137"/>
                    </a:lnTo>
                    <a:lnTo>
                      <a:pt x="66738" y="68546"/>
                    </a:lnTo>
                    <a:lnTo>
                      <a:pt x="67478" y="67938"/>
                    </a:lnTo>
                    <a:lnTo>
                      <a:pt x="68217" y="67313"/>
                    </a:lnTo>
                    <a:lnTo>
                      <a:pt x="68924" y="66656"/>
                    </a:lnTo>
                    <a:lnTo>
                      <a:pt x="69631" y="65998"/>
                    </a:lnTo>
                    <a:lnTo>
                      <a:pt x="70304" y="65325"/>
                    </a:lnTo>
                    <a:lnTo>
                      <a:pt x="70978" y="64634"/>
                    </a:lnTo>
                    <a:lnTo>
                      <a:pt x="71619" y="63928"/>
                    </a:lnTo>
                    <a:lnTo>
                      <a:pt x="72244" y="63221"/>
                    </a:lnTo>
                    <a:lnTo>
                      <a:pt x="72852" y="62482"/>
                    </a:lnTo>
                    <a:lnTo>
                      <a:pt x="73443" y="61726"/>
                    </a:lnTo>
                    <a:lnTo>
                      <a:pt x="74018" y="60970"/>
                    </a:lnTo>
                    <a:lnTo>
                      <a:pt x="74577" y="60197"/>
                    </a:lnTo>
                    <a:lnTo>
                      <a:pt x="75120" y="59409"/>
                    </a:lnTo>
                    <a:lnTo>
                      <a:pt x="75629" y="58620"/>
                    </a:lnTo>
                    <a:lnTo>
                      <a:pt x="76138" y="57815"/>
                    </a:lnTo>
                    <a:lnTo>
                      <a:pt x="76615" y="56993"/>
                    </a:lnTo>
                    <a:lnTo>
                      <a:pt x="77059" y="56155"/>
                    </a:lnTo>
                    <a:lnTo>
                      <a:pt x="77502" y="55317"/>
                    </a:lnTo>
                    <a:lnTo>
                      <a:pt x="77913" y="54462"/>
                    </a:lnTo>
                    <a:lnTo>
                      <a:pt x="78308" y="53591"/>
                    </a:lnTo>
                    <a:lnTo>
                      <a:pt x="78686" y="52720"/>
                    </a:lnTo>
                    <a:lnTo>
                      <a:pt x="79031" y="51833"/>
                    </a:lnTo>
                    <a:lnTo>
                      <a:pt x="79359" y="50945"/>
                    </a:lnTo>
                    <a:lnTo>
                      <a:pt x="79672" y="50041"/>
                    </a:lnTo>
                    <a:lnTo>
                      <a:pt x="79951" y="49121"/>
                    </a:lnTo>
                    <a:lnTo>
                      <a:pt x="80214" y="48201"/>
                    </a:lnTo>
                    <a:lnTo>
                      <a:pt x="80460" y="47280"/>
                    </a:lnTo>
                    <a:lnTo>
                      <a:pt x="80674" y="46344"/>
                    </a:lnTo>
                    <a:lnTo>
                      <a:pt x="80855" y="45407"/>
                    </a:lnTo>
                    <a:lnTo>
                      <a:pt x="81019" y="44454"/>
                    </a:lnTo>
                    <a:lnTo>
                      <a:pt x="81167" y="43501"/>
                    </a:lnTo>
                    <a:lnTo>
                      <a:pt x="81282" y="42548"/>
                    </a:lnTo>
                    <a:lnTo>
                      <a:pt x="81381" y="41578"/>
                    </a:lnTo>
                    <a:lnTo>
                      <a:pt x="81447" y="40608"/>
                    </a:lnTo>
                    <a:lnTo>
                      <a:pt x="81496" y="39622"/>
                    </a:lnTo>
                    <a:lnTo>
                      <a:pt x="81512" y="38636"/>
                    </a:lnTo>
                    <a:lnTo>
                      <a:pt x="81496" y="37650"/>
                    </a:lnTo>
                    <a:lnTo>
                      <a:pt x="81463" y="36664"/>
                    </a:lnTo>
                    <a:lnTo>
                      <a:pt x="81397" y="35678"/>
                    </a:lnTo>
                    <a:lnTo>
                      <a:pt x="81299" y="34676"/>
                    </a:lnTo>
                    <a:lnTo>
                      <a:pt x="81299" y="34676"/>
                    </a:lnTo>
                    <a:lnTo>
                      <a:pt x="81184" y="33673"/>
                    </a:lnTo>
                    <a:lnTo>
                      <a:pt x="81052" y="32687"/>
                    </a:lnTo>
                    <a:lnTo>
                      <a:pt x="80888" y="31718"/>
                    </a:lnTo>
                    <a:lnTo>
                      <a:pt x="80691" y="30748"/>
                    </a:lnTo>
                    <a:lnTo>
                      <a:pt x="80477" y="29779"/>
                    </a:lnTo>
                    <a:lnTo>
                      <a:pt x="80230" y="28842"/>
                    </a:lnTo>
                    <a:lnTo>
                      <a:pt x="79967" y="27905"/>
                    </a:lnTo>
                    <a:lnTo>
                      <a:pt x="79688" y="26968"/>
                    </a:lnTo>
                    <a:lnTo>
                      <a:pt x="79376" y="26048"/>
                    </a:lnTo>
                    <a:lnTo>
                      <a:pt x="79031" y="25144"/>
                    </a:lnTo>
                    <a:lnTo>
                      <a:pt x="78686" y="24257"/>
                    </a:lnTo>
                    <a:lnTo>
                      <a:pt x="78291" y="23369"/>
                    </a:lnTo>
                    <a:lnTo>
                      <a:pt x="77897" y="22498"/>
                    </a:lnTo>
                    <a:lnTo>
                      <a:pt x="77470" y="21644"/>
                    </a:lnTo>
                    <a:lnTo>
                      <a:pt x="77026" y="20806"/>
                    </a:lnTo>
                    <a:lnTo>
                      <a:pt x="76566" y="19968"/>
                    </a:lnTo>
                    <a:lnTo>
                      <a:pt x="76089" y="19146"/>
                    </a:lnTo>
                    <a:lnTo>
                      <a:pt x="75580" y="18341"/>
                    </a:lnTo>
                    <a:lnTo>
                      <a:pt x="75054" y="17535"/>
                    </a:lnTo>
                    <a:lnTo>
                      <a:pt x="74511" y="16763"/>
                    </a:lnTo>
                    <a:lnTo>
                      <a:pt x="73953" y="15991"/>
                    </a:lnTo>
                    <a:lnTo>
                      <a:pt x="73378" y="15251"/>
                    </a:lnTo>
                    <a:lnTo>
                      <a:pt x="72769" y="14512"/>
                    </a:lnTo>
                    <a:lnTo>
                      <a:pt x="72161" y="13789"/>
                    </a:lnTo>
                    <a:lnTo>
                      <a:pt x="71521" y="13082"/>
                    </a:lnTo>
                    <a:lnTo>
                      <a:pt x="70863" y="12392"/>
                    </a:lnTo>
                    <a:lnTo>
                      <a:pt x="70206" y="11718"/>
                    </a:lnTo>
                    <a:lnTo>
                      <a:pt x="69516" y="11061"/>
                    </a:lnTo>
                    <a:lnTo>
                      <a:pt x="68809" y="10420"/>
                    </a:lnTo>
                    <a:lnTo>
                      <a:pt x="68086" y="9779"/>
                    </a:lnTo>
                    <a:lnTo>
                      <a:pt x="67363" y="9171"/>
                    </a:lnTo>
                    <a:lnTo>
                      <a:pt x="66607" y="8579"/>
                    </a:lnTo>
                    <a:lnTo>
                      <a:pt x="65851" y="8004"/>
                    </a:lnTo>
                    <a:lnTo>
                      <a:pt x="65079" y="7445"/>
                    </a:lnTo>
                    <a:lnTo>
                      <a:pt x="64273" y="6903"/>
                    </a:lnTo>
                    <a:lnTo>
                      <a:pt x="63468" y="6393"/>
                    </a:lnTo>
                    <a:lnTo>
                      <a:pt x="62663" y="5884"/>
                    </a:lnTo>
                    <a:lnTo>
                      <a:pt x="61825" y="5391"/>
                    </a:lnTo>
                    <a:lnTo>
                      <a:pt x="60987" y="4931"/>
                    </a:lnTo>
                    <a:lnTo>
                      <a:pt x="60132" y="4487"/>
                    </a:lnTo>
                    <a:lnTo>
                      <a:pt x="59261" y="4060"/>
                    </a:lnTo>
                    <a:lnTo>
                      <a:pt x="58374" y="3649"/>
                    </a:lnTo>
                    <a:lnTo>
                      <a:pt x="57486" y="3255"/>
                    </a:lnTo>
                    <a:lnTo>
                      <a:pt x="56582" y="2893"/>
                    </a:lnTo>
                    <a:lnTo>
                      <a:pt x="55662" y="2548"/>
                    </a:lnTo>
                    <a:lnTo>
                      <a:pt x="54742" y="2219"/>
                    </a:lnTo>
                    <a:lnTo>
                      <a:pt x="53805" y="1923"/>
                    </a:lnTo>
                    <a:lnTo>
                      <a:pt x="52868" y="1628"/>
                    </a:lnTo>
                    <a:lnTo>
                      <a:pt x="51915" y="1365"/>
                    </a:lnTo>
                    <a:lnTo>
                      <a:pt x="50962" y="1135"/>
                    </a:lnTo>
                    <a:lnTo>
                      <a:pt x="49992" y="905"/>
                    </a:lnTo>
                    <a:lnTo>
                      <a:pt x="49006" y="724"/>
                    </a:lnTo>
                    <a:lnTo>
                      <a:pt x="48020" y="543"/>
                    </a:lnTo>
                    <a:lnTo>
                      <a:pt x="47034" y="395"/>
                    </a:lnTo>
                    <a:lnTo>
                      <a:pt x="46032" y="264"/>
                    </a:lnTo>
                    <a:lnTo>
                      <a:pt x="45029" y="165"/>
                    </a:lnTo>
                    <a:lnTo>
                      <a:pt x="44010" y="83"/>
                    </a:lnTo>
                    <a:lnTo>
                      <a:pt x="42992" y="34"/>
                    </a:lnTo>
                    <a:lnTo>
                      <a:pt x="41973" y="1"/>
                    </a:lnTo>
                    <a:lnTo>
                      <a:pt x="40937" y="1"/>
                    </a:lnTo>
                    <a:lnTo>
                      <a:pt x="39902" y="17"/>
                    </a:lnTo>
                    <a:lnTo>
                      <a:pt x="38867" y="66"/>
                    </a:lnTo>
                    <a:lnTo>
                      <a:pt x="37815" y="132"/>
                    </a:lnTo>
                    <a:lnTo>
                      <a:pt x="36763" y="231"/>
                    </a:lnTo>
                    <a:lnTo>
                      <a:pt x="36763" y="231"/>
                    </a:lnTo>
                    <a:lnTo>
                      <a:pt x="35728" y="346"/>
                    </a:lnTo>
                    <a:lnTo>
                      <a:pt x="34692" y="494"/>
                    </a:lnTo>
                    <a:lnTo>
                      <a:pt x="33657" y="658"/>
                    </a:lnTo>
                    <a:lnTo>
                      <a:pt x="32638" y="855"/>
                    </a:lnTo>
                    <a:lnTo>
                      <a:pt x="31636" y="1069"/>
                    </a:lnTo>
                    <a:lnTo>
                      <a:pt x="30633" y="1299"/>
                    </a:lnTo>
                    <a:lnTo>
                      <a:pt x="29647" y="1562"/>
                    </a:lnTo>
                    <a:lnTo>
                      <a:pt x="28678" y="1858"/>
                    </a:lnTo>
                    <a:lnTo>
                      <a:pt x="27708" y="2154"/>
                    </a:lnTo>
                    <a:lnTo>
                      <a:pt x="26755" y="2482"/>
                    </a:lnTo>
                    <a:lnTo>
                      <a:pt x="25818" y="2827"/>
                    </a:lnTo>
                    <a:lnTo>
                      <a:pt x="24898" y="3205"/>
                    </a:lnTo>
                    <a:lnTo>
                      <a:pt x="23978" y="3600"/>
                    </a:lnTo>
                    <a:lnTo>
                      <a:pt x="23074" y="4011"/>
                    </a:lnTo>
                    <a:lnTo>
                      <a:pt x="22170" y="4438"/>
                    </a:lnTo>
                    <a:lnTo>
                      <a:pt x="21299" y="4882"/>
                    </a:lnTo>
                    <a:lnTo>
                      <a:pt x="20428" y="5358"/>
                    </a:lnTo>
                    <a:lnTo>
                      <a:pt x="19590" y="5851"/>
                    </a:lnTo>
                    <a:lnTo>
                      <a:pt x="18752" y="6361"/>
                    </a:lnTo>
                    <a:lnTo>
                      <a:pt x="17914" y="6886"/>
                    </a:lnTo>
                    <a:lnTo>
                      <a:pt x="17108" y="7429"/>
                    </a:lnTo>
                    <a:lnTo>
                      <a:pt x="16320" y="7988"/>
                    </a:lnTo>
                    <a:lnTo>
                      <a:pt x="15547" y="8563"/>
                    </a:lnTo>
                    <a:lnTo>
                      <a:pt x="14775" y="9154"/>
                    </a:lnTo>
                    <a:lnTo>
                      <a:pt x="14035" y="9779"/>
                    </a:lnTo>
                    <a:lnTo>
                      <a:pt x="13296" y="10403"/>
                    </a:lnTo>
                    <a:lnTo>
                      <a:pt x="12589" y="11044"/>
                    </a:lnTo>
                    <a:lnTo>
                      <a:pt x="11882" y="11702"/>
                    </a:lnTo>
                    <a:lnTo>
                      <a:pt x="11209" y="12375"/>
                    </a:lnTo>
                    <a:lnTo>
                      <a:pt x="10535" y="13066"/>
                    </a:lnTo>
                    <a:lnTo>
                      <a:pt x="9894" y="13772"/>
                    </a:lnTo>
                    <a:lnTo>
                      <a:pt x="9269" y="14495"/>
                    </a:lnTo>
                    <a:lnTo>
                      <a:pt x="8645" y="15235"/>
                    </a:lnTo>
                    <a:lnTo>
                      <a:pt x="8053" y="15974"/>
                    </a:lnTo>
                    <a:lnTo>
                      <a:pt x="7478" y="16730"/>
                    </a:lnTo>
                    <a:lnTo>
                      <a:pt x="6936" y="17503"/>
                    </a:lnTo>
                    <a:lnTo>
                      <a:pt x="6394" y="18291"/>
                    </a:lnTo>
                    <a:lnTo>
                      <a:pt x="5868" y="19097"/>
                    </a:lnTo>
                    <a:lnTo>
                      <a:pt x="5375" y="19902"/>
                    </a:lnTo>
                    <a:lnTo>
                      <a:pt x="4898" y="20724"/>
                    </a:lnTo>
                    <a:lnTo>
                      <a:pt x="4438" y="21562"/>
                    </a:lnTo>
                    <a:lnTo>
                      <a:pt x="4011" y="22400"/>
                    </a:lnTo>
                    <a:lnTo>
                      <a:pt x="3583" y="23254"/>
                    </a:lnTo>
                    <a:lnTo>
                      <a:pt x="3205" y="24125"/>
                    </a:lnTo>
                    <a:lnTo>
                      <a:pt x="2827" y="24996"/>
                    </a:lnTo>
                    <a:lnTo>
                      <a:pt x="2466" y="25884"/>
                    </a:lnTo>
                    <a:lnTo>
                      <a:pt x="2137" y="26771"/>
                    </a:lnTo>
                    <a:lnTo>
                      <a:pt x="1841" y="27675"/>
                    </a:lnTo>
                    <a:lnTo>
                      <a:pt x="1546" y="28579"/>
                    </a:lnTo>
                    <a:lnTo>
                      <a:pt x="1299" y="29499"/>
                    </a:lnTo>
                    <a:lnTo>
                      <a:pt x="1053" y="30436"/>
                    </a:lnTo>
                    <a:lnTo>
                      <a:pt x="839" y="31356"/>
                    </a:lnTo>
                    <a:lnTo>
                      <a:pt x="642" y="32309"/>
                    </a:lnTo>
                    <a:lnTo>
                      <a:pt x="477" y="33246"/>
                    </a:lnTo>
                    <a:lnTo>
                      <a:pt x="346" y="34199"/>
                    </a:lnTo>
                    <a:lnTo>
                      <a:pt x="231" y="35169"/>
                    </a:lnTo>
                    <a:lnTo>
                      <a:pt x="132" y="36138"/>
                    </a:lnTo>
                    <a:lnTo>
                      <a:pt x="67" y="37108"/>
                    </a:lnTo>
                    <a:lnTo>
                      <a:pt x="17" y="38078"/>
                    </a:lnTo>
                    <a:lnTo>
                      <a:pt x="1" y="39064"/>
                    </a:lnTo>
                    <a:lnTo>
                      <a:pt x="17" y="40050"/>
                    </a:lnTo>
                    <a:lnTo>
                      <a:pt x="50" y="41052"/>
                    </a:lnTo>
                    <a:lnTo>
                      <a:pt x="116" y="42038"/>
                    </a:lnTo>
                    <a:lnTo>
                      <a:pt x="198" y="43041"/>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1" name="Google Shape;1624;p35">
                <a:extLst>
                  <a:ext uri="{FF2B5EF4-FFF2-40B4-BE49-F238E27FC236}">
                    <a16:creationId xmlns:a16="http://schemas.microsoft.com/office/drawing/2014/main" id="{A9EA2772-C68F-30EE-0D60-F4EEDC117920}"/>
                  </a:ext>
                </a:extLst>
              </p:cNvPr>
              <p:cNvSpPr/>
              <p:nvPr/>
            </p:nvSpPr>
            <p:spPr>
              <a:xfrm>
                <a:off x="-1968008" y="1314183"/>
                <a:ext cx="788699" cy="1258243"/>
              </a:xfrm>
              <a:custGeom>
                <a:avLst/>
                <a:gdLst/>
                <a:ahLst/>
                <a:cxnLst/>
                <a:rect l="l" t="t" r="r" b="b"/>
                <a:pathLst>
                  <a:path w="45243" h="72178" extrusionOk="0">
                    <a:moveTo>
                      <a:pt x="20116" y="1"/>
                    </a:moveTo>
                    <a:lnTo>
                      <a:pt x="19508" y="362"/>
                    </a:lnTo>
                    <a:lnTo>
                      <a:pt x="18900" y="740"/>
                    </a:lnTo>
                    <a:lnTo>
                      <a:pt x="18292" y="1118"/>
                    </a:lnTo>
                    <a:lnTo>
                      <a:pt x="17700" y="1496"/>
                    </a:lnTo>
                    <a:lnTo>
                      <a:pt x="17108" y="1907"/>
                    </a:lnTo>
                    <a:lnTo>
                      <a:pt x="16533" y="2302"/>
                    </a:lnTo>
                    <a:lnTo>
                      <a:pt x="15958" y="2729"/>
                    </a:lnTo>
                    <a:lnTo>
                      <a:pt x="15399" y="3156"/>
                    </a:lnTo>
                    <a:lnTo>
                      <a:pt x="14841" y="3583"/>
                    </a:lnTo>
                    <a:lnTo>
                      <a:pt x="14298" y="4027"/>
                    </a:lnTo>
                    <a:lnTo>
                      <a:pt x="13756" y="4487"/>
                    </a:lnTo>
                    <a:lnTo>
                      <a:pt x="13230" y="4947"/>
                    </a:lnTo>
                    <a:lnTo>
                      <a:pt x="12704" y="5408"/>
                    </a:lnTo>
                    <a:lnTo>
                      <a:pt x="12195" y="5884"/>
                    </a:lnTo>
                    <a:lnTo>
                      <a:pt x="11685" y="6377"/>
                    </a:lnTo>
                    <a:lnTo>
                      <a:pt x="11192" y="6870"/>
                    </a:lnTo>
                    <a:lnTo>
                      <a:pt x="10699" y="7363"/>
                    </a:lnTo>
                    <a:lnTo>
                      <a:pt x="10223" y="7889"/>
                    </a:lnTo>
                    <a:lnTo>
                      <a:pt x="9763" y="8399"/>
                    </a:lnTo>
                    <a:lnTo>
                      <a:pt x="9302" y="8924"/>
                    </a:lnTo>
                    <a:lnTo>
                      <a:pt x="8859" y="9450"/>
                    </a:lnTo>
                    <a:lnTo>
                      <a:pt x="8415" y="9993"/>
                    </a:lnTo>
                    <a:lnTo>
                      <a:pt x="7988" y="10535"/>
                    </a:lnTo>
                    <a:lnTo>
                      <a:pt x="7577" y="11094"/>
                    </a:lnTo>
                    <a:lnTo>
                      <a:pt x="7166" y="11652"/>
                    </a:lnTo>
                    <a:lnTo>
                      <a:pt x="6755" y="12228"/>
                    </a:lnTo>
                    <a:lnTo>
                      <a:pt x="6377" y="12803"/>
                    </a:lnTo>
                    <a:lnTo>
                      <a:pt x="5999" y="13378"/>
                    </a:lnTo>
                    <a:lnTo>
                      <a:pt x="5621" y="13970"/>
                    </a:lnTo>
                    <a:lnTo>
                      <a:pt x="5276" y="14561"/>
                    </a:lnTo>
                    <a:lnTo>
                      <a:pt x="4931" y="15153"/>
                    </a:lnTo>
                    <a:lnTo>
                      <a:pt x="4586" y="15761"/>
                    </a:lnTo>
                    <a:lnTo>
                      <a:pt x="4257" y="16369"/>
                    </a:lnTo>
                    <a:lnTo>
                      <a:pt x="3945" y="16993"/>
                    </a:lnTo>
                    <a:lnTo>
                      <a:pt x="3649" y="17601"/>
                    </a:lnTo>
                    <a:lnTo>
                      <a:pt x="3353" y="18242"/>
                    </a:lnTo>
                    <a:lnTo>
                      <a:pt x="3074" y="18867"/>
                    </a:lnTo>
                    <a:lnTo>
                      <a:pt x="2811" y="19508"/>
                    </a:lnTo>
                    <a:lnTo>
                      <a:pt x="2548" y="20149"/>
                    </a:lnTo>
                    <a:lnTo>
                      <a:pt x="2302" y="20806"/>
                    </a:lnTo>
                    <a:lnTo>
                      <a:pt x="2072" y="21447"/>
                    </a:lnTo>
                    <a:lnTo>
                      <a:pt x="1841" y="22104"/>
                    </a:lnTo>
                    <a:lnTo>
                      <a:pt x="1644" y="22778"/>
                    </a:lnTo>
                    <a:lnTo>
                      <a:pt x="1447" y="23435"/>
                    </a:lnTo>
                    <a:lnTo>
                      <a:pt x="1250" y="24109"/>
                    </a:lnTo>
                    <a:lnTo>
                      <a:pt x="1085" y="24783"/>
                    </a:lnTo>
                    <a:lnTo>
                      <a:pt x="921" y="25457"/>
                    </a:lnTo>
                    <a:lnTo>
                      <a:pt x="773" y="26147"/>
                    </a:lnTo>
                    <a:lnTo>
                      <a:pt x="642" y="26837"/>
                    </a:lnTo>
                    <a:lnTo>
                      <a:pt x="510" y="27527"/>
                    </a:lnTo>
                    <a:lnTo>
                      <a:pt x="412" y="28218"/>
                    </a:lnTo>
                    <a:lnTo>
                      <a:pt x="313" y="28908"/>
                    </a:lnTo>
                    <a:lnTo>
                      <a:pt x="231" y="29614"/>
                    </a:lnTo>
                    <a:lnTo>
                      <a:pt x="149" y="30321"/>
                    </a:lnTo>
                    <a:lnTo>
                      <a:pt x="99" y="31028"/>
                    </a:lnTo>
                    <a:lnTo>
                      <a:pt x="50" y="31734"/>
                    </a:lnTo>
                    <a:lnTo>
                      <a:pt x="17" y="32441"/>
                    </a:lnTo>
                    <a:lnTo>
                      <a:pt x="1" y="33164"/>
                    </a:lnTo>
                    <a:lnTo>
                      <a:pt x="1" y="33887"/>
                    </a:lnTo>
                    <a:lnTo>
                      <a:pt x="17" y="34594"/>
                    </a:lnTo>
                    <a:lnTo>
                      <a:pt x="34" y="35317"/>
                    </a:lnTo>
                    <a:lnTo>
                      <a:pt x="83" y="36040"/>
                    </a:lnTo>
                    <a:lnTo>
                      <a:pt x="132" y="36780"/>
                    </a:lnTo>
                    <a:lnTo>
                      <a:pt x="198" y="37503"/>
                    </a:lnTo>
                    <a:lnTo>
                      <a:pt x="313" y="38489"/>
                    </a:lnTo>
                    <a:lnTo>
                      <a:pt x="461" y="39475"/>
                    </a:lnTo>
                    <a:lnTo>
                      <a:pt x="625" y="40461"/>
                    </a:lnTo>
                    <a:lnTo>
                      <a:pt x="823" y="41430"/>
                    </a:lnTo>
                    <a:lnTo>
                      <a:pt x="1036" y="42383"/>
                    </a:lnTo>
                    <a:lnTo>
                      <a:pt x="1283" y="43337"/>
                    </a:lnTo>
                    <a:lnTo>
                      <a:pt x="1546" y="44273"/>
                    </a:lnTo>
                    <a:lnTo>
                      <a:pt x="1825" y="45194"/>
                    </a:lnTo>
                    <a:lnTo>
                      <a:pt x="2137" y="46114"/>
                    </a:lnTo>
                    <a:lnTo>
                      <a:pt x="2482" y="47018"/>
                    </a:lnTo>
                    <a:lnTo>
                      <a:pt x="2827" y="47922"/>
                    </a:lnTo>
                    <a:lnTo>
                      <a:pt x="3205" y="48793"/>
                    </a:lnTo>
                    <a:lnTo>
                      <a:pt x="3616" y="49664"/>
                    </a:lnTo>
                    <a:lnTo>
                      <a:pt x="4027" y="50535"/>
                    </a:lnTo>
                    <a:lnTo>
                      <a:pt x="4471" y="51373"/>
                    </a:lnTo>
                    <a:lnTo>
                      <a:pt x="4947" y="52211"/>
                    </a:lnTo>
                    <a:lnTo>
                      <a:pt x="5424" y="53032"/>
                    </a:lnTo>
                    <a:lnTo>
                      <a:pt x="5933" y="53838"/>
                    </a:lnTo>
                    <a:lnTo>
                      <a:pt x="6459" y="54627"/>
                    </a:lnTo>
                    <a:lnTo>
                      <a:pt x="7002" y="55415"/>
                    </a:lnTo>
                    <a:lnTo>
                      <a:pt x="7560" y="56171"/>
                    </a:lnTo>
                    <a:lnTo>
                      <a:pt x="8136" y="56927"/>
                    </a:lnTo>
                    <a:lnTo>
                      <a:pt x="8744" y="57667"/>
                    </a:lnTo>
                    <a:lnTo>
                      <a:pt x="9352" y="58390"/>
                    </a:lnTo>
                    <a:lnTo>
                      <a:pt x="9993" y="59096"/>
                    </a:lnTo>
                    <a:lnTo>
                      <a:pt x="10650" y="59787"/>
                    </a:lnTo>
                    <a:lnTo>
                      <a:pt x="11307" y="60460"/>
                    </a:lnTo>
                    <a:lnTo>
                      <a:pt x="11997" y="61118"/>
                    </a:lnTo>
                    <a:lnTo>
                      <a:pt x="12704" y="61759"/>
                    </a:lnTo>
                    <a:lnTo>
                      <a:pt x="13411" y="62383"/>
                    </a:lnTo>
                    <a:lnTo>
                      <a:pt x="14150" y="62991"/>
                    </a:lnTo>
                    <a:lnTo>
                      <a:pt x="14890" y="63583"/>
                    </a:lnTo>
                    <a:lnTo>
                      <a:pt x="15662" y="64175"/>
                    </a:lnTo>
                    <a:lnTo>
                      <a:pt x="16435" y="64717"/>
                    </a:lnTo>
                    <a:lnTo>
                      <a:pt x="17223" y="65259"/>
                    </a:lnTo>
                    <a:lnTo>
                      <a:pt x="18029" y="65785"/>
                    </a:lnTo>
                    <a:lnTo>
                      <a:pt x="18850" y="66294"/>
                    </a:lnTo>
                    <a:lnTo>
                      <a:pt x="19688" y="66771"/>
                    </a:lnTo>
                    <a:lnTo>
                      <a:pt x="20527" y="67248"/>
                    </a:lnTo>
                    <a:lnTo>
                      <a:pt x="21381" y="67691"/>
                    </a:lnTo>
                    <a:lnTo>
                      <a:pt x="22252" y="68119"/>
                    </a:lnTo>
                    <a:lnTo>
                      <a:pt x="23140" y="68529"/>
                    </a:lnTo>
                    <a:lnTo>
                      <a:pt x="24027" y="68907"/>
                    </a:lnTo>
                    <a:lnTo>
                      <a:pt x="24931" y="69285"/>
                    </a:lnTo>
                    <a:lnTo>
                      <a:pt x="25835" y="69631"/>
                    </a:lnTo>
                    <a:lnTo>
                      <a:pt x="26771" y="69959"/>
                    </a:lnTo>
                    <a:lnTo>
                      <a:pt x="27692" y="70255"/>
                    </a:lnTo>
                    <a:lnTo>
                      <a:pt x="28645" y="70534"/>
                    </a:lnTo>
                    <a:lnTo>
                      <a:pt x="29598" y="70797"/>
                    </a:lnTo>
                    <a:lnTo>
                      <a:pt x="30551" y="71044"/>
                    </a:lnTo>
                    <a:lnTo>
                      <a:pt x="31521" y="71257"/>
                    </a:lnTo>
                    <a:lnTo>
                      <a:pt x="32507" y="71455"/>
                    </a:lnTo>
                    <a:lnTo>
                      <a:pt x="33493" y="71619"/>
                    </a:lnTo>
                    <a:lnTo>
                      <a:pt x="34479" y="71783"/>
                    </a:lnTo>
                    <a:lnTo>
                      <a:pt x="35481" y="71898"/>
                    </a:lnTo>
                    <a:lnTo>
                      <a:pt x="36484" y="72013"/>
                    </a:lnTo>
                    <a:lnTo>
                      <a:pt x="37503" y="72079"/>
                    </a:lnTo>
                    <a:lnTo>
                      <a:pt x="38522" y="72145"/>
                    </a:lnTo>
                    <a:lnTo>
                      <a:pt x="39540" y="72178"/>
                    </a:lnTo>
                    <a:lnTo>
                      <a:pt x="40576" y="72178"/>
                    </a:lnTo>
                    <a:lnTo>
                      <a:pt x="41611" y="72161"/>
                    </a:lnTo>
                    <a:lnTo>
                      <a:pt x="42646" y="72112"/>
                    </a:lnTo>
                    <a:lnTo>
                      <a:pt x="43698" y="72046"/>
                    </a:lnTo>
                    <a:lnTo>
                      <a:pt x="44734" y="71948"/>
                    </a:lnTo>
                    <a:lnTo>
                      <a:pt x="45243" y="71882"/>
                    </a:lnTo>
                    <a:lnTo>
                      <a:pt x="43830" y="71537"/>
                    </a:lnTo>
                    <a:lnTo>
                      <a:pt x="42416" y="71175"/>
                    </a:lnTo>
                    <a:lnTo>
                      <a:pt x="41019" y="70797"/>
                    </a:lnTo>
                    <a:lnTo>
                      <a:pt x="39639" y="70386"/>
                    </a:lnTo>
                    <a:lnTo>
                      <a:pt x="38275" y="69976"/>
                    </a:lnTo>
                    <a:lnTo>
                      <a:pt x="36927" y="69515"/>
                    </a:lnTo>
                    <a:lnTo>
                      <a:pt x="35580" y="69055"/>
                    </a:lnTo>
                    <a:lnTo>
                      <a:pt x="34282" y="68562"/>
                    </a:lnTo>
                    <a:lnTo>
                      <a:pt x="32983" y="68036"/>
                    </a:lnTo>
                    <a:lnTo>
                      <a:pt x="31718" y="67478"/>
                    </a:lnTo>
                    <a:lnTo>
                      <a:pt x="30469" y="66886"/>
                    </a:lnTo>
                    <a:lnTo>
                      <a:pt x="29845" y="66590"/>
                    </a:lnTo>
                    <a:lnTo>
                      <a:pt x="29236" y="66278"/>
                    </a:lnTo>
                    <a:lnTo>
                      <a:pt x="28645" y="65949"/>
                    </a:lnTo>
                    <a:lnTo>
                      <a:pt x="28053" y="65621"/>
                    </a:lnTo>
                    <a:lnTo>
                      <a:pt x="27462" y="65276"/>
                    </a:lnTo>
                    <a:lnTo>
                      <a:pt x="26870" y="64930"/>
                    </a:lnTo>
                    <a:lnTo>
                      <a:pt x="26295" y="64569"/>
                    </a:lnTo>
                    <a:lnTo>
                      <a:pt x="25736" y="64207"/>
                    </a:lnTo>
                    <a:lnTo>
                      <a:pt x="25177" y="63829"/>
                    </a:lnTo>
                    <a:lnTo>
                      <a:pt x="24619" y="63451"/>
                    </a:lnTo>
                    <a:lnTo>
                      <a:pt x="24076" y="63057"/>
                    </a:lnTo>
                    <a:lnTo>
                      <a:pt x="23534" y="62646"/>
                    </a:lnTo>
                    <a:lnTo>
                      <a:pt x="23008" y="62235"/>
                    </a:lnTo>
                    <a:lnTo>
                      <a:pt x="22482" y="61808"/>
                    </a:lnTo>
                    <a:lnTo>
                      <a:pt x="21973" y="61364"/>
                    </a:lnTo>
                    <a:lnTo>
                      <a:pt x="21480" y="60921"/>
                    </a:lnTo>
                    <a:lnTo>
                      <a:pt x="20970" y="60460"/>
                    </a:lnTo>
                    <a:lnTo>
                      <a:pt x="20494" y="60000"/>
                    </a:lnTo>
                    <a:lnTo>
                      <a:pt x="20017" y="59507"/>
                    </a:lnTo>
                    <a:lnTo>
                      <a:pt x="19541" y="59031"/>
                    </a:lnTo>
                    <a:lnTo>
                      <a:pt x="19080" y="58521"/>
                    </a:lnTo>
                    <a:lnTo>
                      <a:pt x="18637" y="57995"/>
                    </a:lnTo>
                    <a:lnTo>
                      <a:pt x="18193" y="57470"/>
                    </a:lnTo>
                    <a:lnTo>
                      <a:pt x="17766" y="56927"/>
                    </a:lnTo>
                    <a:lnTo>
                      <a:pt x="17338" y="56385"/>
                    </a:lnTo>
                    <a:lnTo>
                      <a:pt x="16928" y="55810"/>
                    </a:lnTo>
                    <a:lnTo>
                      <a:pt x="16533" y="55235"/>
                    </a:lnTo>
                    <a:lnTo>
                      <a:pt x="16139" y="54643"/>
                    </a:lnTo>
                    <a:lnTo>
                      <a:pt x="15761" y="54035"/>
                    </a:lnTo>
                    <a:lnTo>
                      <a:pt x="15383" y="53427"/>
                    </a:lnTo>
                    <a:lnTo>
                      <a:pt x="15038" y="52786"/>
                    </a:lnTo>
                    <a:lnTo>
                      <a:pt x="14676" y="52145"/>
                    </a:lnTo>
                    <a:lnTo>
                      <a:pt x="14348" y="51488"/>
                    </a:lnTo>
                    <a:lnTo>
                      <a:pt x="14019" y="50814"/>
                    </a:lnTo>
                    <a:lnTo>
                      <a:pt x="13707" y="50124"/>
                    </a:lnTo>
                    <a:lnTo>
                      <a:pt x="13411" y="49417"/>
                    </a:lnTo>
                    <a:lnTo>
                      <a:pt x="13115" y="48710"/>
                    </a:lnTo>
                    <a:lnTo>
                      <a:pt x="12836" y="47971"/>
                    </a:lnTo>
                    <a:lnTo>
                      <a:pt x="12573" y="47231"/>
                    </a:lnTo>
                    <a:lnTo>
                      <a:pt x="12310" y="46459"/>
                    </a:lnTo>
                    <a:lnTo>
                      <a:pt x="12063" y="45687"/>
                    </a:lnTo>
                    <a:lnTo>
                      <a:pt x="11833" y="44898"/>
                    </a:lnTo>
                    <a:lnTo>
                      <a:pt x="11636" y="44125"/>
                    </a:lnTo>
                    <a:lnTo>
                      <a:pt x="11455" y="43369"/>
                    </a:lnTo>
                    <a:lnTo>
                      <a:pt x="11274" y="42597"/>
                    </a:lnTo>
                    <a:lnTo>
                      <a:pt x="11110" y="41841"/>
                    </a:lnTo>
                    <a:lnTo>
                      <a:pt x="10962" y="41085"/>
                    </a:lnTo>
                    <a:lnTo>
                      <a:pt x="10814" y="40329"/>
                    </a:lnTo>
                    <a:lnTo>
                      <a:pt x="10699" y="39573"/>
                    </a:lnTo>
                    <a:lnTo>
                      <a:pt x="10584" y="38817"/>
                    </a:lnTo>
                    <a:lnTo>
                      <a:pt x="10486" y="38078"/>
                    </a:lnTo>
                    <a:lnTo>
                      <a:pt x="10387" y="37322"/>
                    </a:lnTo>
                    <a:lnTo>
                      <a:pt x="10321" y="36582"/>
                    </a:lnTo>
                    <a:lnTo>
                      <a:pt x="10256" y="35843"/>
                    </a:lnTo>
                    <a:lnTo>
                      <a:pt x="10206" y="35103"/>
                    </a:lnTo>
                    <a:lnTo>
                      <a:pt x="10157" y="34364"/>
                    </a:lnTo>
                    <a:lnTo>
                      <a:pt x="10140" y="33624"/>
                    </a:lnTo>
                    <a:lnTo>
                      <a:pt x="10124" y="32885"/>
                    </a:lnTo>
                    <a:lnTo>
                      <a:pt x="10108" y="32162"/>
                    </a:lnTo>
                    <a:lnTo>
                      <a:pt x="10124" y="31422"/>
                    </a:lnTo>
                    <a:lnTo>
                      <a:pt x="10140" y="30699"/>
                    </a:lnTo>
                    <a:lnTo>
                      <a:pt x="10157" y="29976"/>
                    </a:lnTo>
                    <a:lnTo>
                      <a:pt x="10206" y="29253"/>
                    </a:lnTo>
                    <a:lnTo>
                      <a:pt x="10256" y="28530"/>
                    </a:lnTo>
                    <a:lnTo>
                      <a:pt x="10305" y="27807"/>
                    </a:lnTo>
                    <a:lnTo>
                      <a:pt x="10371" y="27100"/>
                    </a:lnTo>
                    <a:lnTo>
                      <a:pt x="10453" y="26377"/>
                    </a:lnTo>
                    <a:lnTo>
                      <a:pt x="10551" y="25670"/>
                    </a:lnTo>
                    <a:lnTo>
                      <a:pt x="10650" y="24964"/>
                    </a:lnTo>
                    <a:lnTo>
                      <a:pt x="10749" y="24241"/>
                    </a:lnTo>
                    <a:lnTo>
                      <a:pt x="11011" y="22844"/>
                    </a:lnTo>
                    <a:lnTo>
                      <a:pt x="11291" y="21430"/>
                    </a:lnTo>
                    <a:lnTo>
                      <a:pt x="11620" y="20034"/>
                    </a:lnTo>
                    <a:lnTo>
                      <a:pt x="11965" y="18653"/>
                    </a:lnTo>
                    <a:lnTo>
                      <a:pt x="12359" y="17273"/>
                    </a:lnTo>
                    <a:lnTo>
                      <a:pt x="12786" y="15892"/>
                    </a:lnTo>
                    <a:lnTo>
                      <a:pt x="13246" y="14528"/>
                    </a:lnTo>
                    <a:lnTo>
                      <a:pt x="13739" y="13181"/>
                    </a:lnTo>
                    <a:lnTo>
                      <a:pt x="14265" y="11833"/>
                    </a:lnTo>
                    <a:lnTo>
                      <a:pt x="14808" y="10486"/>
                    </a:lnTo>
                    <a:lnTo>
                      <a:pt x="15383" y="9154"/>
                    </a:lnTo>
                    <a:lnTo>
                      <a:pt x="15991" y="7823"/>
                    </a:lnTo>
                    <a:lnTo>
                      <a:pt x="16615" y="6509"/>
                    </a:lnTo>
                    <a:lnTo>
                      <a:pt x="17273" y="5194"/>
                    </a:lnTo>
                    <a:lnTo>
                      <a:pt x="17947" y="3879"/>
                    </a:lnTo>
                    <a:lnTo>
                      <a:pt x="18653" y="2581"/>
                    </a:lnTo>
                    <a:lnTo>
                      <a:pt x="19376" y="1299"/>
                    </a:lnTo>
                    <a:lnTo>
                      <a:pt x="20116" y="1"/>
                    </a:lnTo>
                    <a:close/>
                  </a:path>
                </a:pathLst>
              </a:custGeom>
              <a:solidFill>
                <a:srgbClr val="FFB5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2" name="Google Shape;1625;p35">
                <a:extLst>
                  <a:ext uri="{FF2B5EF4-FFF2-40B4-BE49-F238E27FC236}">
                    <a16:creationId xmlns:a16="http://schemas.microsoft.com/office/drawing/2014/main" id="{232B3B1A-EEC5-9832-8D62-346FDA8C84B3}"/>
                  </a:ext>
                </a:extLst>
              </p:cNvPr>
              <p:cNvSpPr/>
              <p:nvPr/>
            </p:nvSpPr>
            <p:spPr>
              <a:xfrm>
                <a:off x="-1968008" y="1314183"/>
                <a:ext cx="788699" cy="1258243"/>
              </a:xfrm>
              <a:custGeom>
                <a:avLst/>
                <a:gdLst/>
                <a:ahLst/>
                <a:cxnLst/>
                <a:rect l="l" t="t" r="r" b="b"/>
                <a:pathLst>
                  <a:path w="45243" h="72178" fill="none" extrusionOk="0">
                    <a:moveTo>
                      <a:pt x="11833" y="44898"/>
                    </a:moveTo>
                    <a:lnTo>
                      <a:pt x="11833" y="44898"/>
                    </a:lnTo>
                    <a:lnTo>
                      <a:pt x="11636" y="44125"/>
                    </a:lnTo>
                    <a:lnTo>
                      <a:pt x="11455" y="43369"/>
                    </a:lnTo>
                    <a:lnTo>
                      <a:pt x="11274" y="42597"/>
                    </a:lnTo>
                    <a:lnTo>
                      <a:pt x="11110" y="41841"/>
                    </a:lnTo>
                    <a:lnTo>
                      <a:pt x="10962" y="41085"/>
                    </a:lnTo>
                    <a:lnTo>
                      <a:pt x="10814" y="40329"/>
                    </a:lnTo>
                    <a:lnTo>
                      <a:pt x="10699" y="39573"/>
                    </a:lnTo>
                    <a:lnTo>
                      <a:pt x="10584" y="38817"/>
                    </a:lnTo>
                    <a:lnTo>
                      <a:pt x="10486" y="38078"/>
                    </a:lnTo>
                    <a:lnTo>
                      <a:pt x="10387" y="37322"/>
                    </a:lnTo>
                    <a:lnTo>
                      <a:pt x="10321" y="36582"/>
                    </a:lnTo>
                    <a:lnTo>
                      <a:pt x="10256" y="35843"/>
                    </a:lnTo>
                    <a:lnTo>
                      <a:pt x="10206" y="35103"/>
                    </a:lnTo>
                    <a:lnTo>
                      <a:pt x="10157" y="34364"/>
                    </a:lnTo>
                    <a:lnTo>
                      <a:pt x="10140" y="33624"/>
                    </a:lnTo>
                    <a:lnTo>
                      <a:pt x="10124" y="32885"/>
                    </a:lnTo>
                    <a:lnTo>
                      <a:pt x="10108" y="32162"/>
                    </a:lnTo>
                    <a:lnTo>
                      <a:pt x="10124" y="31422"/>
                    </a:lnTo>
                    <a:lnTo>
                      <a:pt x="10140" y="30699"/>
                    </a:lnTo>
                    <a:lnTo>
                      <a:pt x="10157" y="29976"/>
                    </a:lnTo>
                    <a:lnTo>
                      <a:pt x="10206" y="29253"/>
                    </a:lnTo>
                    <a:lnTo>
                      <a:pt x="10256" y="28530"/>
                    </a:lnTo>
                    <a:lnTo>
                      <a:pt x="10305" y="27807"/>
                    </a:lnTo>
                    <a:lnTo>
                      <a:pt x="10371" y="27100"/>
                    </a:lnTo>
                    <a:lnTo>
                      <a:pt x="10453" y="26377"/>
                    </a:lnTo>
                    <a:lnTo>
                      <a:pt x="10551" y="25670"/>
                    </a:lnTo>
                    <a:lnTo>
                      <a:pt x="10650" y="24964"/>
                    </a:lnTo>
                    <a:lnTo>
                      <a:pt x="10749" y="24241"/>
                    </a:lnTo>
                    <a:lnTo>
                      <a:pt x="11011" y="22844"/>
                    </a:lnTo>
                    <a:lnTo>
                      <a:pt x="11291" y="21430"/>
                    </a:lnTo>
                    <a:lnTo>
                      <a:pt x="11620" y="20034"/>
                    </a:lnTo>
                    <a:lnTo>
                      <a:pt x="11965" y="18653"/>
                    </a:lnTo>
                    <a:lnTo>
                      <a:pt x="12359" y="17273"/>
                    </a:lnTo>
                    <a:lnTo>
                      <a:pt x="12786" y="15892"/>
                    </a:lnTo>
                    <a:lnTo>
                      <a:pt x="13246" y="14528"/>
                    </a:lnTo>
                    <a:lnTo>
                      <a:pt x="13739" y="13181"/>
                    </a:lnTo>
                    <a:lnTo>
                      <a:pt x="14265" y="11833"/>
                    </a:lnTo>
                    <a:lnTo>
                      <a:pt x="14808" y="10486"/>
                    </a:lnTo>
                    <a:lnTo>
                      <a:pt x="15383" y="9154"/>
                    </a:lnTo>
                    <a:lnTo>
                      <a:pt x="15991" y="7823"/>
                    </a:lnTo>
                    <a:lnTo>
                      <a:pt x="16615" y="6509"/>
                    </a:lnTo>
                    <a:lnTo>
                      <a:pt x="17273" y="5194"/>
                    </a:lnTo>
                    <a:lnTo>
                      <a:pt x="17947" y="3879"/>
                    </a:lnTo>
                    <a:lnTo>
                      <a:pt x="18653" y="2581"/>
                    </a:lnTo>
                    <a:lnTo>
                      <a:pt x="19376" y="1299"/>
                    </a:lnTo>
                    <a:lnTo>
                      <a:pt x="20116" y="1"/>
                    </a:lnTo>
                    <a:lnTo>
                      <a:pt x="20116" y="1"/>
                    </a:lnTo>
                    <a:lnTo>
                      <a:pt x="19508" y="362"/>
                    </a:lnTo>
                    <a:lnTo>
                      <a:pt x="18900" y="740"/>
                    </a:lnTo>
                    <a:lnTo>
                      <a:pt x="18292" y="1118"/>
                    </a:lnTo>
                    <a:lnTo>
                      <a:pt x="17700" y="1496"/>
                    </a:lnTo>
                    <a:lnTo>
                      <a:pt x="17108" y="1907"/>
                    </a:lnTo>
                    <a:lnTo>
                      <a:pt x="16533" y="2302"/>
                    </a:lnTo>
                    <a:lnTo>
                      <a:pt x="15958" y="2729"/>
                    </a:lnTo>
                    <a:lnTo>
                      <a:pt x="15399" y="3156"/>
                    </a:lnTo>
                    <a:lnTo>
                      <a:pt x="14841" y="3583"/>
                    </a:lnTo>
                    <a:lnTo>
                      <a:pt x="14298" y="4027"/>
                    </a:lnTo>
                    <a:lnTo>
                      <a:pt x="13756" y="4487"/>
                    </a:lnTo>
                    <a:lnTo>
                      <a:pt x="13230" y="4947"/>
                    </a:lnTo>
                    <a:lnTo>
                      <a:pt x="12704" y="5408"/>
                    </a:lnTo>
                    <a:lnTo>
                      <a:pt x="12195" y="5884"/>
                    </a:lnTo>
                    <a:lnTo>
                      <a:pt x="11685" y="6377"/>
                    </a:lnTo>
                    <a:lnTo>
                      <a:pt x="11192" y="6870"/>
                    </a:lnTo>
                    <a:lnTo>
                      <a:pt x="10699" y="7363"/>
                    </a:lnTo>
                    <a:lnTo>
                      <a:pt x="10223" y="7889"/>
                    </a:lnTo>
                    <a:lnTo>
                      <a:pt x="9763" y="8399"/>
                    </a:lnTo>
                    <a:lnTo>
                      <a:pt x="9302" y="8924"/>
                    </a:lnTo>
                    <a:lnTo>
                      <a:pt x="8859" y="9450"/>
                    </a:lnTo>
                    <a:lnTo>
                      <a:pt x="8415" y="9993"/>
                    </a:lnTo>
                    <a:lnTo>
                      <a:pt x="7988" y="10535"/>
                    </a:lnTo>
                    <a:lnTo>
                      <a:pt x="7577" y="11094"/>
                    </a:lnTo>
                    <a:lnTo>
                      <a:pt x="7166" y="11652"/>
                    </a:lnTo>
                    <a:lnTo>
                      <a:pt x="6755" y="12228"/>
                    </a:lnTo>
                    <a:lnTo>
                      <a:pt x="6377" y="12803"/>
                    </a:lnTo>
                    <a:lnTo>
                      <a:pt x="5999" y="13378"/>
                    </a:lnTo>
                    <a:lnTo>
                      <a:pt x="5621" y="13970"/>
                    </a:lnTo>
                    <a:lnTo>
                      <a:pt x="5276" y="14561"/>
                    </a:lnTo>
                    <a:lnTo>
                      <a:pt x="4931" y="15153"/>
                    </a:lnTo>
                    <a:lnTo>
                      <a:pt x="4586" y="15761"/>
                    </a:lnTo>
                    <a:lnTo>
                      <a:pt x="4257" y="16369"/>
                    </a:lnTo>
                    <a:lnTo>
                      <a:pt x="3945" y="16993"/>
                    </a:lnTo>
                    <a:lnTo>
                      <a:pt x="3649" y="17601"/>
                    </a:lnTo>
                    <a:lnTo>
                      <a:pt x="3353" y="18242"/>
                    </a:lnTo>
                    <a:lnTo>
                      <a:pt x="3074" y="18867"/>
                    </a:lnTo>
                    <a:lnTo>
                      <a:pt x="2811" y="19508"/>
                    </a:lnTo>
                    <a:lnTo>
                      <a:pt x="2548" y="20149"/>
                    </a:lnTo>
                    <a:lnTo>
                      <a:pt x="2302" y="20806"/>
                    </a:lnTo>
                    <a:lnTo>
                      <a:pt x="2072" y="21447"/>
                    </a:lnTo>
                    <a:lnTo>
                      <a:pt x="1841" y="22104"/>
                    </a:lnTo>
                    <a:lnTo>
                      <a:pt x="1644" y="22778"/>
                    </a:lnTo>
                    <a:lnTo>
                      <a:pt x="1447" y="23435"/>
                    </a:lnTo>
                    <a:lnTo>
                      <a:pt x="1250" y="24109"/>
                    </a:lnTo>
                    <a:lnTo>
                      <a:pt x="1085" y="24783"/>
                    </a:lnTo>
                    <a:lnTo>
                      <a:pt x="921" y="25457"/>
                    </a:lnTo>
                    <a:lnTo>
                      <a:pt x="773" y="26147"/>
                    </a:lnTo>
                    <a:lnTo>
                      <a:pt x="642" y="26837"/>
                    </a:lnTo>
                    <a:lnTo>
                      <a:pt x="510" y="27527"/>
                    </a:lnTo>
                    <a:lnTo>
                      <a:pt x="412" y="28218"/>
                    </a:lnTo>
                    <a:lnTo>
                      <a:pt x="313" y="28908"/>
                    </a:lnTo>
                    <a:lnTo>
                      <a:pt x="231" y="29614"/>
                    </a:lnTo>
                    <a:lnTo>
                      <a:pt x="149" y="30321"/>
                    </a:lnTo>
                    <a:lnTo>
                      <a:pt x="99" y="31028"/>
                    </a:lnTo>
                    <a:lnTo>
                      <a:pt x="50" y="31734"/>
                    </a:lnTo>
                    <a:lnTo>
                      <a:pt x="17" y="32441"/>
                    </a:lnTo>
                    <a:lnTo>
                      <a:pt x="1" y="33164"/>
                    </a:lnTo>
                    <a:lnTo>
                      <a:pt x="1" y="33887"/>
                    </a:lnTo>
                    <a:lnTo>
                      <a:pt x="17" y="34594"/>
                    </a:lnTo>
                    <a:lnTo>
                      <a:pt x="34" y="35317"/>
                    </a:lnTo>
                    <a:lnTo>
                      <a:pt x="83" y="36040"/>
                    </a:lnTo>
                    <a:lnTo>
                      <a:pt x="132" y="36780"/>
                    </a:lnTo>
                    <a:lnTo>
                      <a:pt x="198" y="37503"/>
                    </a:lnTo>
                    <a:lnTo>
                      <a:pt x="198" y="37503"/>
                    </a:lnTo>
                    <a:lnTo>
                      <a:pt x="313" y="38489"/>
                    </a:lnTo>
                    <a:lnTo>
                      <a:pt x="461" y="39475"/>
                    </a:lnTo>
                    <a:lnTo>
                      <a:pt x="625" y="40461"/>
                    </a:lnTo>
                    <a:lnTo>
                      <a:pt x="823" y="41430"/>
                    </a:lnTo>
                    <a:lnTo>
                      <a:pt x="1036" y="42383"/>
                    </a:lnTo>
                    <a:lnTo>
                      <a:pt x="1283" y="43337"/>
                    </a:lnTo>
                    <a:lnTo>
                      <a:pt x="1546" y="44273"/>
                    </a:lnTo>
                    <a:lnTo>
                      <a:pt x="1825" y="45194"/>
                    </a:lnTo>
                    <a:lnTo>
                      <a:pt x="2137" y="46114"/>
                    </a:lnTo>
                    <a:lnTo>
                      <a:pt x="2482" y="47018"/>
                    </a:lnTo>
                    <a:lnTo>
                      <a:pt x="2827" y="47922"/>
                    </a:lnTo>
                    <a:lnTo>
                      <a:pt x="3205" y="48793"/>
                    </a:lnTo>
                    <a:lnTo>
                      <a:pt x="3616" y="49664"/>
                    </a:lnTo>
                    <a:lnTo>
                      <a:pt x="4027" y="50535"/>
                    </a:lnTo>
                    <a:lnTo>
                      <a:pt x="4471" y="51373"/>
                    </a:lnTo>
                    <a:lnTo>
                      <a:pt x="4947" y="52211"/>
                    </a:lnTo>
                    <a:lnTo>
                      <a:pt x="5424" y="53032"/>
                    </a:lnTo>
                    <a:lnTo>
                      <a:pt x="5933" y="53838"/>
                    </a:lnTo>
                    <a:lnTo>
                      <a:pt x="6459" y="54627"/>
                    </a:lnTo>
                    <a:lnTo>
                      <a:pt x="7002" y="55415"/>
                    </a:lnTo>
                    <a:lnTo>
                      <a:pt x="7560" y="56171"/>
                    </a:lnTo>
                    <a:lnTo>
                      <a:pt x="8136" y="56927"/>
                    </a:lnTo>
                    <a:lnTo>
                      <a:pt x="8744" y="57667"/>
                    </a:lnTo>
                    <a:lnTo>
                      <a:pt x="9352" y="58390"/>
                    </a:lnTo>
                    <a:lnTo>
                      <a:pt x="9993" y="59096"/>
                    </a:lnTo>
                    <a:lnTo>
                      <a:pt x="10650" y="59787"/>
                    </a:lnTo>
                    <a:lnTo>
                      <a:pt x="11307" y="60460"/>
                    </a:lnTo>
                    <a:lnTo>
                      <a:pt x="11997" y="61118"/>
                    </a:lnTo>
                    <a:lnTo>
                      <a:pt x="12704" y="61759"/>
                    </a:lnTo>
                    <a:lnTo>
                      <a:pt x="13411" y="62383"/>
                    </a:lnTo>
                    <a:lnTo>
                      <a:pt x="14150" y="62991"/>
                    </a:lnTo>
                    <a:lnTo>
                      <a:pt x="14890" y="63583"/>
                    </a:lnTo>
                    <a:lnTo>
                      <a:pt x="15662" y="64175"/>
                    </a:lnTo>
                    <a:lnTo>
                      <a:pt x="16435" y="64717"/>
                    </a:lnTo>
                    <a:lnTo>
                      <a:pt x="17223" y="65259"/>
                    </a:lnTo>
                    <a:lnTo>
                      <a:pt x="18029" y="65785"/>
                    </a:lnTo>
                    <a:lnTo>
                      <a:pt x="18850" y="66294"/>
                    </a:lnTo>
                    <a:lnTo>
                      <a:pt x="19688" y="66771"/>
                    </a:lnTo>
                    <a:lnTo>
                      <a:pt x="20527" y="67248"/>
                    </a:lnTo>
                    <a:lnTo>
                      <a:pt x="21381" y="67691"/>
                    </a:lnTo>
                    <a:lnTo>
                      <a:pt x="22252" y="68119"/>
                    </a:lnTo>
                    <a:lnTo>
                      <a:pt x="23140" y="68529"/>
                    </a:lnTo>
                    <a:lnTo>
                      <a:pt x="24027" y="68907"/>
                    </a:lnTo>
                    <a:lnTo>
                      <a:pt x="24931" y="69285"/>
                    </a:lnTo>
                    <a:lnTo>
                      <a:pt x="25835" y="69631"/>
                    </a:lnTo>
                    <a:lnTo>
                      <a:pt x="26771" y="69959"/>
                    </a:lnTo>
                    <a:lnTo>
                      <a:pt x="27692" y="70255"/>
                    </a:lnTo>
                    <a:lnTo>
                      <a:pt x="28645" y="70534"/>
                    </a:lnTo>
                    <a:lnTo>
                      <a:pt x="29598" y="70797"/>
                    </a:lnTo>
                    <a:lnTo>
                      <a:pt x="30551" y="71044"/>
                    </a:lnTo>
                    <a:lnTo>
                      <a:pt x="31521" y="71257"/>
                    </a:lnTo>
                    <a:lnTo>
                      <a:pt x="32507" y="71455"/>
                    </a:lnTo>
                    <a:lnTo>
                      <a:pt x="33493" y="71619"/>
                    </a:lnTo>
                    <a:lnTo>
                      <a:pt x="34479" y="71783"/>
                    </a:lnTo>
                    <a:lnTo>
                      <a:pt x="35481" y="71898"/>
                    </a:lnTo>
                    <a:lnTo>
                      <a:pt x="36484" y="72013"/>
                    </a:lnTo>
                    <a:lnTo>
                      <a:pt x="37503" y="72079"/>
                    </a:lnTo>
                    <a:lnTo>
                      <a:pt x="38522" y="72145"/>
                    </a:lnTo>
                    <a:lnTo>
                      <a:pt x="39540" y="72178"/>
                    </a:lnTo>
                    <a:lnTo>
                      <a:pt x="40576" y="72178"/>
                    </a:lnTo>
                    <a:lnTo>
                      <a:pt x="41611" y="72161"/>
                    </a:lnTo>
                    <a:lnTo>
                      <a:pt x="42646" y="72112"/>
                    </a:lnTo>
                    <a:lnTo>
                      <a:pt x="43698" y="72046"/>
                    </a:lnTo>
                    <a:lnTo>
                      <a:pt x="44734" y="71948"/>
                    </a:lnTo>
                    <a:lnTo>
                      <a:pt x="44734" y="71948"/>
                    </a:lnTo>
                    <a:lnTo>
                      <a:pt x="45243" y="71882"/>
                    </a:lnTo>
                    <a:lnTo>
                      <a:pt x="45243" y="71882"/>
                    </a:lnTo>
                    <a:lnTo>
                      <a:pt x="43830" y="71537"/>
                    </a:lnTo>
                    <a:lnTo>
                      <a:pt x="42416" y="71175"/>
                    </a:lnTo>
                    <a:lnTo>
                      <a:pt x="41019" y="70797"/>
                    </a:lnTo>
                    <a:lnTo>
                      <a:pt x="39639" y="70386"/>
                    </a:lnTo>
                    <a:lnTo>
                      <a:pt x="38275" y="69976"/>
                    </a:lnTo>
                    <a:lnTo>
                      <a:pt x="36927" y="69515"/>
                    </a:lnTo>
                    <a:lnTo>
                      <a:pt x="35580" y="69055"/>
                    </a:lnTo>
                    <a:lnTo>
                      <a:pt x="34282" y="68562"/>
                    </a:lnTo>
                    <a:lnTo>
                      <a:pt x="32983" y="68036"/>
                    </a:lnTo>
                    <a:lnTo>
                      <a:pt x="31718" y="67478"/>
                    </a:lnTo>
                    <a:lnTo>
                      <a:pt x="30469" y="66886"/>
                    </a:lnTo>
                    <a:lnTo>
                      <a:pt x="29845" y="66590"/>
                    </a:lnTo>
                    <a:lnTo>
                      <a:pt x="29236" y="66278"/>
                    </a:lnTo>
                    <a:lnTo>
                      <a:pt x="28645" y="65949"/>
                    </a:lnTo>
                    <a:lnTo>
                      <a:pt x="28053" y="65621"/>
                    </a:lnTo>
                    <a:lnTo>
                      <a:pt x="27462" y="65276"/>
                    </a:lnTo>
                    <a:lnTo>
                      <a:pt x="26870" y="64930"/>
                    </a:lnTo>
                    <a:lnTo>
                      <a:pt x="26295" y="64569"/>
                    </a:lnTo>
                    <a:lnTo>
                      <a:pt x="25736" y="64207"/>
                    </a:lnTo>
                    <a:lnTo>
                      <a:pt x="25177" y="63829"/>
                    </a:lnTo>
                    <a:lnTo>
                      <a:pt x="24619" y="63451"/>
                    </a:lnTo>
                    <a:lnTo>
                      <a:pt x="24076" y="63057"/>
                    </a:lnTo>
                    <a:lnTo>
                      <a:pt x="23534" y="62646"/>
                    </a:lnTo>
                    <a:lnTo>
                      <a:pt x="23008" y="62235"/>
                    </a:lnTo>
                    <a:lnTo>
                      <a:pt x="22482" y="61808"/>
                    </a:lnTo>
                    <a:lnTo>
                      <a:pt x="21973" y="61364"/>
                    </a:lnTo>
                    <a:lnTo>
                      <a:pt x="21480" y="60921"/>
                    </a:lnTo>
                    <a:lnTo>
                      <a:pt x="20970" y="60460"/>
                    </a:lnTo>
                    <a:lnTo>
                      <a:pt x="20494" y="60000"/>
                    </a:lnTo>
                    <a:lnTo>
                      <a:pt x="20017" y="59507"/>
                    </a:lnTo>
                    <a:lnTo>
                      <a:pt x="19541" y="59031"/>
                    </a:lnTo>
                    <a:lnTo>
                      <a:pt x="19080" y="58521"/>
                    </a:lnTo>
                    <a:lnTo>
                      <a:pt x="18637" y="57995"/>
                    </a:lnTo>
                    <a:lnTo>
                      <a:pt x="18193" y="57470"/>
                    </a:lnTo>
                    <a:lnTo>
                      <a:pt x="17766" y="56927"/>
                    </a:lnTo>
                    <a:lnTo>
                      <a:pt x="17338" y="56385"/>
                    </a:lnTo>
                    <a:lnTo>
                      <a:pt x="16928" y="55810"/>
                    </a:lnTo>
                    <a:lnTo>
                      <a:pt x="16533" y="55235"/>
                    </a:lnTo>
                    <a:lnTo>
                      <a:pt x="16139" y="54643"/>
                    </a:lnTo>
                    <a:lnTo>
                      <a:pt x="15761" y="54035"/>
                    </a:lnTo>
                    <a:lnTo>
                      <a:pt x="15383" y="53427"/>
                    </a:lnTo>
                    <a:lnTo>
                      <a:pt x="15038" y="52786"/>
                    </a:lnTo>
                    <a:lnTo>
                      <a:pt x="14676" y="52145"/>
                    </a:lnTo>
                    <a:lnTo>
                      <a:pt x="14348" y="51488"/>
                    </a:lnTo>
                    <a:lnTo>
                      <a:pt x="14019" y="50814"/>
                    </a:lnTo>
                    <a:lnTo>
                      <a:pt x="13707" y="50124"/>
                    </a:lnTo>
                    <a:lnTo>
                      <a:pt x="13411" y="49417"/>
                    </a:lnTo>
                    <a:lnTo>
                      <a:pt x="13115" y="48710"/>
                    </a:lnTo>
                    <a:lnTo>
                      <a:pt x="12836" y="47971"/>
                    </a:lnTo>
                    <a:lnTo>
                      <a:pt x="12573" y="47231"/>
                    </a:lnTo>
                    <a:lnTo>
                      <a:pt x="12310" y="46459"/>
                    </a:lnTo>
                    <a:lnTo>
                      <a:pt x="12063" y="45687"/>
                    </a:lnTo>
                    <a:lnTo>
                      <a:pt x="11833" y="44898"/>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3" name="Google Shape;1626;p35">
                <a:extLst>
                  <a:ext uri="{FF2B5EF4-FFF2-40B4-BE49-F238E27FC236}">
                    <a16:creationId xmlns:a16="http://schemas.microsoft.com/office/drawing/2014/main" id="{ABDD3FEA-0F7D-2FA0-DCA8-73B792EDA8FF}"/>
                  </a:ext>
                </a:extLst>
              </p:cNvPr>
              <p:cNvSpPr/>
              <p:nvPr/>
            </p:nvSpPr>
            <p:spPr>
              <a:xfrm>
                <a:off x="-1948240" y="1195014"/>
                <a:ext cx="1474545" cy="1798825"/>
              </a:xfrm>
              <a:custGeom>
                <a:avLst/>
                <a:gdLst/>
                <a:ahLst/>
                <a:cxnLst/>
                <a:rect l="l" t="t" r="r" b="b"/>
                <a:pathLst>
                  <a:path w="84586" h="103188" extrusionOk="0">
                    <a:moveTo>
                      <a:pt x="40296" y="0"/>
                    </a:moveTo>
                    <a:lnTo>
                      <a:pt x="39491" y="17"/>
                    </a:lnTo>
                    <a:lnTo>
                      <a:pt x="38768" y="50"/>
                    </a:lnTo>
                    <a:lnTo>
                      <a:pt x="38160" y="99"/>
                    </a:lnTo>
                    <a:lnTo>
                      <a:pt x="37634" y="132"/>
                    </a:lnTo>
                    <a:lnTo>
                      <a:pt x="36911" y="214"/>
                    </a:lnTo>
                    <a:lnTo>
                      <a:pt x="36664" y="247"/>
                    </a:lnTo>
                    <a:lnTo>
                      <a:pt x="35941" y="263"/>
                    </a:lnTo>
                    <a:lnTo>
                      <a:pt x="35202" y="280"/>
                    </a:lnTo>
                    <a:lnTo>
                      <a:pt x="34495" y="313"/>
                    </a:lnTo>
                    <a:lnTo>
                      <a:pt x="33789" y="346"/>
                    </a:lnTo>
                    <a:lnTo>
                      <a:pt x="33082" y="411"/>
                    </a:lnTo>
                    <a:lnTo>
                      <a:pt x="32392" y="477"/>
                    </a:lnTo>
                    <a:lnTo>
                      <a:pt x="31718" y="543"/>
                    </a:lnTo>
                    <a:lnTo>
                      <a:pt x="31044" y="625"/>
                    </a:lnTo>
                    <a:lnTo>
                      <a:pt x="30387" y="724"/>
                    </a:lnTo>
                    <a:lnTo>
                      <a:pt x="29729" y="822"/>
                    </a:lnTo>
                    <a:lnTo>
                      <a:pt x="29089" y="937"/>
                    </a:lnTo>
                    <a:lnTo>
                      <a:pt x="28448" y="1052"/>
                    </a:lnTo>
                    <a:lnTo>
                      <a:pt x="27823" y="1184"/>
                    </a:lnTo>
                    <a:lnTo>
                      <a:pt x="27215" y="1332"/>
                    </a:lnTo>
                    <a:lnTo>
                      <a:pt x="26607" y="1479"/>
                    </a:lnTo>
                    <a:lnTo>
                      <a:pt x="26015" y="1627"/>
                    </a:lnTo>
                    <a:lnTo>
                      <a:pt x="25424" y="1792"/>
                    </a:lnTo>
                    <a:lnTo>
                      <a:pt x="24832" y="1973"/>
                    </a:lnTo>
                    <a:lnTo>
                      <a:pt x="24273" y="2153"/>
                    </a:lnTo>
                    <a:lnTo>
                      <a:pt x="23698" y="2350"/>
                    </a:lnTo>
                    <a:lnTo>
                      <a:pt x="23156" y="2548"/>
                    </a:lnTo>
                    <a:lnTo>
                      <a:pt x="22597" y="2745"/>
                    </a:lnTo>
                    <a:lnTo>
                      <a:pt x="22071" y="2959"/>
                    </a:lnTo>
                    <a:lnTo>
                      <a:pt x="21529" y="3189"/>
                    </a:lnTo>
                    <a:lnTo>
                      <a:pt x="20494" y="3649"/>
                    </a:lnTo>
                    <a:lnTo>
                      <a:pt x="19508" y="4142"/>
                    </a:lnTo>
                    <a:lnTo>
                      <a:pt x="18522" y="4651"/>
                    </a:lnTo>
                    <a:lnTo>
                      <a:pt x="17585" y="5177"/>
                    </a:lnTo>
                    <a:lnTo>
                      <a:pt x="16681" y="5752"/>
                    </a:lnTo>
                    <a:lnTo>
                      <a:pt x="15810" y="6327"/>
                    </a:lnTo>
                    <a:lnTo>
                      <a:pt x="14955" y="6935"/>
                    </a:lnTo>
                    <a:lnTo>
                      <a:pt x="14150" y="7544"/>
                    </a:lnTo>
                    <a:lnTo>
                      <a:pt x="13361" y="8184"/>
                    </a:lnTo>
                    <a:lnTo>
                      <a:pt x="12589" y="8842"/>
                    </a:lnTo>
                    <a:lnTo>
                      <a:pt x="11866" y="9499"/>
                    </a:lnTo>
                    <a:lnTo>
                      <a:pt x="11159" y="10173"/>
                    </a:lnTo>
                    <a:lnTo>
                      <a:pt x="10486" y="10863"/>
                    </a:lnTo>
                    <a:lnTo>
                      <a:pt x="9845" y="11570"/>
                    </a:lnTo>
                    <a:lnTo>
                      <a:pt x="9220" y="12276"/>
                    </a:lnTo>
                    <a:lnTo>
                      <a:pt x="8612" y="12983"/>
                    </a:lnTo>
                    <a:lnTo>
                      <a:pt x="8037" y="13706"/>
                    </a:lnTo>
                    <a:lnTo>
                      <a:pt x="7495" y="14429"/>
                    </a:lnTo>
                    <a:lnTo>
                      <a:pt x="6969" y="15169"/>
                    </a:lnTo>
                    <a:lnTo>
                      <a:pt x="6476" y="15892"/>
                    </a:lnTo>
                    <a:lnTo>
                      <a:pt x="5999" y="16615"/>
                    </a:lnTo>
                    <a:lnTo>
                      <a:pt x="5539" y="17338"/>
                    </a:lnTo>
                    <a:lnTo>
                      <a:pt x="5112" y="18078"/>
                    </a:lnTo>
                    <a:lnTo>
                      <a:pt x="4701" y="18784"/>
                    </a:lnTo>
                    <a:lnTo>
                      <a:pt x="4306" y="19507"/>
                    </a:lnTo>
                    <a:lnTo>
                      <a:pt x="3945" y="20214"/>
                    </a:lnTo>
                    <a:lnTo>
                      <a:pt x="3583" y="20904"/>
                    </a:lnTo>
                    <a:lnTo>
                      <a:pt x="3255" y="21594"/>
                    </a:lnTo>
                    <a:lnTo>
                      <a:pt x="2959" y="22268"/>
                    </a:lnTo>
                    <a:lnTo>
                      <a:pt x="2663" y="22942"/>
                    </a:lnTo>
                    <a:lnTo>
                      <a:pt x="2384" y="23583"/>
                    </a:lnTo>
                    <a:lnTo>
                      <a:pt x="2137" y="24224"/>
                    </a:lnTo>
                    <a:lnTo>
                      <a:pt x="1677" y="25440"/>
                    </a:lnTo>
                    <a:lnTo>
                      <a:pt x="1283" y="26574"/>
                    </a:lnTo>
                    <a:lnTo>
                      <a:pt x="954" y="27609"/>
                    </a:lnTo>
                    <a:lnTo>
                      <a:pt x="675" y="28546"/>
                    </a:lnTo>
                    <a:lnTo>
                      <a:pt x="461" y="29384"/>
                    </a:lnTo>
                    <a:lnTo>
                      <a:pt x="280" y="30074"/>
                    </a:lnTo>
                    <a:lnTo>
                      <a:pt x="149" y="30649"/>
                    </a:lnTo>
                    <a:lnTo>
                      <a:pt x="67" y="31060"/>
                    </a:lnTo>
                    <a:lnTo>
                      <a:pt x="1" y="31422"/>
                    </a:lnTo>
                    <a:lnTo>
                      <a:pt x="1053" y="31175"/>
                    </a:lnTo>
                    <a:lnTo>
                      <a:pt x="2071" y="30929"/>
                    </a:lnTo>
                    <a:lnTo>
                      <a:pt x="3090" y="30666"/>
                    </a:lnTo>
                    <a:lnTo>
                      <a:pt x="4093" y="30386"/>
                    </a:lnTo>
                    <a:lnTo>
                      <a:pt x="5095" y="30091"/>
                    </a:lnTo>
                    <a:lnTo>
                      <a:pt x="6065" y="29778"/>
                    </a:lnTo>
                    <a:lnTo>
                      <a:pt x="7034" y="29450"/>
                    </a:lnTo>
                    <a:lnTo>
                      <a:pt x="7988" y="29121"/>
                    </a:lnTo>
                    <a:lnTo>
                      <a:pt x="8941" y="28776"/>
                    </a:lnTo>
                    <a:lnTo>
                      <a:pt x="9861" y="28414"/>
                    </a:lnTo>
                    <a:lnTo>
                      <a:pt x="10781" y="28053"/>
                    </a:lnTo>
                    <a:lnTo>
                      <a:pt x="11685" y="27675"/>
                    </a:lnTo>
                    <a:lnTo>
                      <a:pt x="12573" y="27297"/>
                    </a:lnTo>
                    <a:lnTo>
                      <a:pt x="13444" y="26902"/>
                    </a:lnTo>
                    <a:lnTo>
                      <a:pt x="14298" y="26492"/>
                    </a:lnTo>
                    <a:lnTo>
                      <a:pt x="15153" y="26081"/>
                    </a:lnTo>
                    <a:lnTo>
                      <a:pt x="15974" y="25670"/>
                    </a:lnTo>
                    <a:lnTo>
                      <a:pt x="16796" y="25243"/>
                    </a:lnTo>
                    <a:lnTo>
                      <a:pt x="17601" y="24815"/>
                    </a:lnTo>
                    <a:lnTo>
                      <a:pt x="18390" y="24388"/>
                    </a:lnTo>
                    <a:lnTo>
                      <a:pt x="19163" y="23961"/>
                    </a:lnTo>
                    <a:lnTo>
                      <a:pt x="19918" y="23517"/>
                    </a:lnTo>
                    <a:lnTo>
                      <a:pt x="21398" y="22630"/>
                    </a:lnTo>
                    <a:lnTo>
                      <a:pt x="22811" y="21742"/>
                    </a:lnTo>
                    <a:lnTo>
                      <a:pt x="24158" y="20838"/>
                    </a:lnTo>
                    <a:lnTo>
                      <a:pt x="25440" y="19951"/>
                    </a:lnTo>
                    <a:lnTo>
                      <a:pt x="26656" y="19080"/>
                    </a:lnTo>
                    <a:lnTo>
                      <a:pt x="27823" y="18209"/>
                    </a:lnTo>
                    <a:lnTo>
                      <a:pt x="28908" y="17371"/>
                    </a:lnTo>
                    <a:lnTo>
                      <a:pt x="29927" y="16549"/>
                    </a:lnTo>
                    <a:lnTo>
                      <a:pt x="30880" y="15744"/>
                    </a:lnTo>
                    <a:lnTo>
                      <a:pt x="31767" y="14988"/>
                    </a:lnTo>
                    <a:lnTo>
                      <a:pt x="32572" y="14265"/>
                    </a:lnTo>
                    <a:lnTo>
                      <a:pt x="33312" y="13591"/>
                    </a:lnTo>
                    <a:lnTo>
                      <a:pt x="33986" y="12967"/>
                    </a:lnTo>
                    <a:lnTo>
                      <a:pt x="34577" y="12408"/>
                    </a:lnTo>
                    <a:lnTo>
                      <a:pt x="35087" y="11898"/>
                    </a:lnTo>
                    <a:lnTo>
                      <a:pt x="35892" y="11077"/>
                    </a:lnTo>
                    <a:lnTo>
                      <a:pt x="36385" y="10551"/>
                    </a:lnTo>
                    <a:lnTo>
                      <a:pt x="36549" y="10370"/>
                    </a:lnTo>
                    <a:lnTo>
                      <a:pt x="37042" y="10945"/>
                    </a:lnTo>
                    <a:lnTo>
                      <a:pt x="37552" y="11537"/>
                    </a:lnTo>
                    <a:lnTo>
                      <a:pt x="38078" y="12112"/>
                    </a:lnTo>
                    <a:lnTo>
                      <a:pt x="38620" y="12671"/>
                    </a:lnTo>
                    <a:lnTo>
                      <a:pt x="39179" y="13246"/>
                    </a:lnTo>
                    <a:lnTo>
                      <a:pt x="39754" y="13805"/>
                    </a:lnTo>
                    <a:lnTo>
                      <a:pt x="40346" y="14364"/>
                    </a:lnTo>
                    <a:lnTo>
                      <a:pt x="40937" y="14906"/>
                    </a:lnTo>
                    <a:lnTo>
                      <a:pt x="41562" y="15448"/>
                    </a:lnTo>
                    <a:lnTo>
                      <a:pt x="42186" y="15990"/>
                    </a:lnTo>
                    <a:lnTo>
                      <a:pt x="42827" y="16516"/>
                    </a:lnTo>
                    <a:lnTo>
                      <a:pt x="43484" y="17042"/>
                    </a:lnTo>
                    <a:lnTo>
                      <a:pt x="44142" y="17568"/>
                    </a:lnTo>
                    <a:lnTo>
                      <a:pt x="44799" y="18078"/>
                    </a:lnTo>
                    <a:lnTo>
                      <a:pt x="46163" y="19080"/>
                    </a:lnTo>
                    <a:lnTo>
                      <a:pt x="47544" y="20066"/>
                    </a:lnTo>
                    <a:lnTo>
                      <a:pt x="48957" y="21003"/>
                    </a:lnTo>
                    <a:lnTo>
                      <a:pt x="50354" y="21923"/>
                    </a:lnTo>
                    <a:lnTo>
                      <a:pt x="51784" y="22810"/>
                    </a:lnTo>
                    <a:lnTo>
                      <a:pt x="53197" y="23681"/>
                    </a:lnTo>
                    <a:lnTo>
                      <a:pt x="54594" y="24503"/>
                    </a:lnTo>
                    <a:lnTo>
                      <a:pt x="55974" y="25292"/>
                    </a:lnTo>
                    <a:lnTo>
                      <a:pt x="57338" y="26031"/>
                    </a:lnTo>
                    <a:lnTo>
                      <a:pt x="58686" y="26755"/>
                    </a:lnTo>
                    <a:lnTo>
                      <a:pt x="59984" y="27428"/>
                    </a:lnTo>
                    <a:lnTo>
                      <a:pt x="61233" y="28069"/>
                    </a:lnTo>
                    <a:lnTo>
                      <a:pt x="62433" y="28677"/>
                    </a:lnTo>
                    <a:lnTo>
                      <a:pt x="63583" y="29236"/>
                    </a:lnTo>
                    <a:lnTo>
                      <a:pt x="64668" y="29745"/>
                    </a:lnTo>
                    <a:lnTo>
                      <a:pt x="66607" y="30649"/>
                    </a:lnTo>
                    <a:lnTo>
                      <a:pt x="68217" y="31356"/>
                    </a:lnTo>
                    <a:lnTo>
                      <a:pt x="69433" y="31882"/>
                    </a:lnTo>
                    <a:lnTo>
                      <a:pt x="70469" y="32309"/>
                    </a:lnTo>
                    <a:lnTo>
                      <a:pt x="70682" y="33377"/>
                    </a:lnTo>
                    <a:lnTo>
                      <a:pt x="70896" y="34462"/>
                    </a:lnTo>
                    <a:lnTo>
                      <a:pt x="71110" y="35596"/>
                    </a:lnTo>
                    <a:lnTo>
                      <a:pt x="71307" y="36763"/>
                    </a:lnTo>
                    <a:lnTo>
                      <a:pt x="71504" y="37962"/>
                    </a:lnTo>
                    <a:lnTo>
                      <a:pt x="71701" y="39195"/>
                    </a:lnTo>
                    <a:lnTo>
                      <a:pt x="72063" y="41726"/>
                    </a:lnTo>
                    <a:lnTo>
                      <a:pt x="72408" y="44371"/>
                    </a:lnTo>
                    <a:lnTo>
                      <a:pt x="72737" y="47099"/>
                    </a:lnTo>
                    <a:lnTo>
                      <a:pt x="73049" y="49893"/>
                    </a:lnTo>
                    <a:lnTo>
                      <a:pt x="73328" y="52753"/>
                    </a:lnTo>
                    <a:lnTo>
                      <a:pt x="73591" y="55661"/>
                    </a:lnTo>
                    <a:lnTo>
                      <a:pt x="73854" y="58587"/>
                    </a:lnTo>
                    <a:lnTo>
                      <a:pt x="74084" y="61545"/>
                    </a:lnTo>
                    <a:lnTo>
                      <a:pt x="74298" y="64503"/>
                    </a:lnTo>
                    <a:lnTo>
                      <a:pt x="74495" y="67444"/>
                    </a:lnTo>
                    <a:lnTo>
                      <a:pt x="74676" y="70370"/>
                    </a:lnTo>
                    <a:lnTo>
                      <a:pt x="74857" y="73245"/>
                    </a:lnTo>
                    <a:lnTo>
                      <a:pt x="75004" y="76072"/>
                    </a:lnTo>
                    <a:lnTo>
                      <a:pt x="75284" y="81528"/>
                    </a:lnTo>
                    <a:lnTo>
                      <a:pt x="75497" y="86623"/>
                    </a:lnTo>
                    <a:lnTo>
                      <a:pt x="75678" y="91224"/>
                    </a:lnTo>
                    <a:lnTo>
                      <a:pt x="75810" y="95234"/>
                    </a:lnTo>
                    <a:lnTo>
                      <a:pt x="75892" y="98553"/>
                    </a:lnTo>
                    <a:lnTo>
                      <a:pt x="75958" y="101051"/>
                    </a:lnTo>
                    <a:lnTo>
                      <a:pt x="76007" y="103188"/>
                    </a:lnTo>
                    <a:lnTo>
                      <a:pt x="76352" y="102629"/>
                    </a:lnTo>
                    <a:lnTo>
                      <a:pt x="76697" y="102070"/>
                    </a:lnTo>
                    <a:lnTo>
                      <a:pt x="77026" y="101495"/>
                    </a:lnTo>
                    <a:lnTo>
                      <a:pt x="77338" y="100920"/>
                    </a:lnTo>
                    <a:lnTo>
                      <a:pt x="77667" y="100328"/>
                    </a:lnTo>
                    <a:lnTo>
                      <a:pt x="77962" y="99720"/>
                    </a:lnTo>
                    <a:lnTo>
                      <a:pt x="78275" y="99112"/>
                    </a:lnTo>
                    <a:lnTo>
                      <a:pt x="78554" y="98488"/>
                    </a:lnTo>
                    <a:lnTo>
                      <a:pt x="78850" y="97847"/>
                    </a:lnTo>
                    <a:lnTo>
                      <a:pt x="79129" y="97206"/>
                    </a:lnTo>
                    <a:lnTo>
                      <a:pt x="79392" y="96565"/>
                    </a:lnTo>
                    <a:lnTo>
                      <a:pt x="79655" y="95908"/>
                    </a:lnTo>
                    <a:lnTo>
                      <a:pt x="79902" y="95234"/>
                    </a:lnTo>
                    <a:lnTo>
                      <a:pt x="80148" y="94560"/>
                    </a:lnTo>
                    <a:lnTo>
                      <a:pt x="80625" y="93180"/>
                    </a:lnTo>
                    <a:lnTo>
                      <a:pt x="81068" y="91783"/>
                    </a:lnTo>
                    <a:lnTo>
                      <a:pt x="81479" y="90337"/>
                    </a:lnTo>
                    <a:lnTo>
                      <a:pt x="81874" y="88874"/>
                    </a:lnTo>
                    <a:lnTo>
                      <a:pt x="82219" y="87395"/>
                    </a:lnTo>
                    <a:lnTo>
                      <a:pt x="82548" y="85883"/>
                    </a:lnTo>
                    <a:lnTo>
                      <a:pt x="82860" y="84338"/>
                    </a:lnTo>
                    <a:lnTo>
                      <a:pt x="83139" y="82793"/>
                    </a:lnTo>
                    <a:lnTo>
                      <a:pt x="83386" y="81216"/>
                    </a:lnTo>
                    <a:lnTo>
                      <a:pt x="83616" y="79622"/>
                    </a:lnTo>
                    <a:lnTo>
                      <a:pt x="83813" y="78011"/>
                    </a:lnTo>
                    <a:lnTo>
                      <a:pt x="83994" y="76384"/>
                    </a:lnTo>
                    <a:lnTo>
                      <a:pt x="84142" y="74757"/>
                    </a:lnTo>
                    <a:lnTo>
                      <a:pt x="84273" y="73114"/>
                    </a:lnTo>
                    <a:lnTo>
                      <a:pt x="84388" y="71454"/>
                    </a:lnTo>
                    <a:lnTo>
                      <a:pt x="84470" y="69794"/>
                    </a:lnTo>
                    <a:lnTo>
                      <a:pt x="84536" y="68135"/>
                    </a:lnTo>
                    <a:lnTo>
                      <a:pt x="84569" y="66458"/>
                    </a:lnTo>
                    <a:lnTo>
                      <a:pt x="84585" y="64782"/>
                    </a:lnTo>
                    <a:lnTo>
                      <a:pt x="84585" y="63106"/>
                    </a:lnTo>
                    <a:lnTo>
                      <a:pt x="84569" y="61430"/>
                    </a:lnTo>
                    <a:lnTo>
                      <a:pt x="84520" y="59753"/>
                    </a:lnTo>
                    <a:lnTo>
                      <a:pt x="84470" y="58077"/>
                    </a:lnTo>
                    <a:lnTo>
                      <a:pt x="84388" y="56417"/>
                    </a:lnTo>
                    <a:lnTo>
                      <a:pt x="84289" y="54758"/>
                    </a:lnTo>
                    <a:lnTo>
                      <a:pt x="84174" y="53114"/>
                    </a:lnTo>
                    <a:lnTo>
                      <a:pt x="84043" y="51471"/>
                    </a:lnTo>
                    <a:lnTo>
                      <a:pt x="83895" y="49844"/>
                    </a:lnTo>
                    <a:lnTo>
                      <a:pt x="83714" y="48233"/>
                    </a:lnTo>
                    <a:lnTo>
                      <a:pt x="83534" y="46639"/>
                    </a:lnTo>
                    <a:lnTo>
                      <a:pt x="83336" y="45062"/>
                    </a:lnTo>
                    <a:lnTo>
                      <a:pt x="83123" y="43500"/>
                    </a:lnTo>
                    <a:lnTo>
                      <a:pt x="82893" y="41972"/>
                    </a:lnTo>
                    <a:lnTo>
                      <a:pt x="82646" y="40444"/>
                    </a:lnTo>
                    <a:lnTo>
                      <a:pt x="82400" y="38948"/>
                    </a:lnTo>
                    <a:lnTo>
                      <a:pt x="82120" y="37486"/>
                    </a:lnTo>
                    <a:lnTo>
                      <a:pt x="81841" y="36040"/>
                    </a:lnTo>
                    <a:lnTo>
                      <a:pt x="81545" y="34626"/>
                    </a:lnTo>
                    <a:lnTo>
                      <a:pt x="81233" y="33246"/>
                    </a:lnTo>
                    <a:lnTo>
                      <a:pt x="80921" y="31898"/>
                    </a:lnTo>
                    <a:lnTo>
                      <a:pt x="80592" y="30584"/>
                    </a:lnTo>
                    <a:lnTo>
                      <a:pt x="80247" y="29302"/>
                    </a:lnTo>
                    <a:lnTo>
                      <a:pt x="79902" y="28053"/>
                    </a:lnTo>
                    <a:lnTo>
                      <a:pt x="79540" y="26853"/>
                    </a:lnTo>
                    <a:lnTo>
                      <a:pt x="79162" y="25686"/>
                    </a:lnTo>
                    <a:lnTo>
                      <a:pt x="78784" y="24552"/>
                    </a:lnTo>
                    <a:lnTo>
                      <a:pt x="78390" y="23468"/>
                    </a:lnTo>
                    <a:lnTo>
                      <a:pt x="77995" y="22432"/>
                    </a:lnTo>
                    <a:lnTo>
                      <a:pt x="77601" y="21446"/>
                    </a:lnTo>
                    <a:lnTo>
                      <a:pt x="77190" y="20510"/>
                    </a:lnTo>
                    <a:lnTo>
                      <a:pt x="76779" y="19622"/>
                    </a:lnTo>
                    <a:lnTo>
                      <a:pt x="76352" y="18784"/>
                    </a:lnTo>
                    <a:lnTo>
                      <a:pt x="75925" y="17995"/>
                    </a:lnTo>
                    <a:lnTo>
                      <a:pt x="75497" y="17256"/>
                    </a:lnTo>
                    <a:lnTo>
                      <a:pt x="75054" y="16582"/>
                    </a:lnTo>
                    <a:lnTo>
                      <a:pt x="74610" y="15974"/>
                    </a:lnTo>
                    <a:lnTo>
                      <a:pt x="74396" y="15695"/>
                    </a:lnTo>
                    <a:lnTo>
                      <a:pt x="74166" y="15415"/>
                    </a:lnTo>
                    <a:lnTo>
                      <a:pt x="73427" y="14561"/>
                    </a:lnTo>
                    <a:lnTo>
                      <a:pt x="72671" y="13739"/>
                    </a:lnTo>
                    <a:lnTo>
                      <a:pt x="71898" y="12950"/>
                    </a:lnTo>
                    <a:lnTo>
                      <a:pt x="71142" y="12178"/>
                    </a:lnTo>
                    <a:lnTo>
                      <a:pt x="70370" y="11455"/>
                    </a:lnTo>
                    <a:lnTo>
                      <a:pt x="69581" y="10748"/>
                    </a:lnTo>
                    <a:lnTo>
                      <a:pt x="68792" y="10074"/>
                    </a:lnTo>
                    <a:lnTo>
                      <a:pt x="68004" y="9417"/>
                    </a:lnTo>
                    <a:lnTo>
                      <a:pt x="67215" y="8809"/>
                    </a:lnTo>
                    <a:lnTo>
                      <a:pt x="66426" y="8217"/>
                    </a:lnTo>
                    <a:lnTo>
                      <a:pt x="65621" y="7642"/>
                    </a:lnTo>
                    <a:lnTo>
                      <a:pt x="64832" y="7100"/>
                    </a:lnTo>
                    <a:lnTo>
                      <a:pt x="64027" y="6590"/>
                    </a:lnTo>
                    <a:lnTo>
                      <a:pt x="63221" y="6097"/>
                    </a:lnTo>
                    <a:lnTo>
                      <a:pt x="62433" y="5637"/>
                    </a:lnTo>
                    <a:lnTo>
                      <a:pt x="61627" y="5194"/>
                    </a:lnTo>
                    <a:lnTo>
                      <a:pt x="60839" y="4783"/>
                    </a:lnTo>
                    <a:lnTo>
                      <a:pt x="60033" y="4388"/>
                    </a:lnTo>
                    <a:lnTo>
                      <a:pt x="59244" y="4010"/>
                    </a:lnTo>
                    <a:lnTo>
                      <a:pt x="58456" y="3649"/>
                    </a:lnTo>
                    <a:lnTo>
                      <a:pt x="57667" y="3320"/>
                    </a:lnTo>
                    <a:lnTo>
                      <a:pt x="56894" y="3008"/>
                    </a:lnTo>
                    <a:lnTo>
                      <a:pt x="56122" y="2712"/>
                    </a:lnTo>
                    <a:lnTo>
                      <a:pt x="55350" y="2433"/>
                    </a:lnTo>
                    <a:lnTo>
                      <a:pt x="54577" y="2186"/>
                    </a:lnTo>
                    <a:lnTo>
                      <a:pt x="53821" y="1940"/>
                    </a:lnTo>
                    <a:lnTo>
                      <a:pt x="53082" y="1726"/>
                    </a:lnTo>
                    <a:lnTo>
                      <a:pt x="52342" y="1512"/>
                    </a:lnTo>
                    <a:lnTo>
                      <a:pt x="51603" y="1332"/>
                    </a:lnTo>
                    <a:lnTo>
                      <a:pt x="50896" y="1151"/>
                    </a:lnTo>
                    <a:lnTo>
                      <a:pt x="50173" y="1003"/>
                    </a:lnTo>
                    <a:lnTo>
                      <a:pt x="49483" y="855"/>
                    </a:lnTo>
                    <a:lnTo>
                      <a:pt x="48793" y="724"/>
                    </a:lnTo>
                    <a:lnTo>
                      <a:pt x="48119" y="609"/>
                    </a:lnTo>
                    <a:lnTo>
                      <a:pt x="47461" y="493"/>
                    </a:lnTo>
                    <a:lnTo>
                      <a:pt x="46804" y="411"/>
                    </a:lnTo>
                    <a:lnTo>
                      <a:pt x="45555" y="247"/>
                    </a:lnTo>
                    <a:lnTo>
                      <a:pt x="44355" y="148"/>
                    </a:lnTo>
                    <a:lnTo>
                      <a:pt x="43238" y="66"/>
                    </a:lnTo>
                    <a:lnTo>
                      <a:pt x="42170" y="17"/>
                    </a:lnTo>
                    <a:lnTo>
                      <a:pt x="41200" y="0"/>
                    </a:lnTo>
                    <a:close/>
                  </a:path>
                </a:pathLst>
              </a:custGeom>
              <a:solidFill>
                <a:srgbClr val="ED734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4" name="Google Shape;1627;p35">
                <a:extLst>
                  <a:ext uri="{FF2B5EF4-FFF2-40B4-BE49-F238E27FC236}">
                    <a16:creationId xmlns:a16="http://schemas.microsoft.com/office/drawing/2014/main" id="{0A6D368D-6FEA-3A86-9567-5FC58940CEE5}"/>
                  </a:ext>
                </a:extLst>
              </p:cNvPr>
              <p:cNvSpPr/>
              <p:nvPr/>
            </p:nvSpPr>
            <p:spPr>
              <a:xfrm>
                <a:off x="-1122881" y="1225661"/>
                <a:ext cx="637716" cy="1616062"/>
              </a:xfrm>
              <a:custGeom>
                <a:avLst/>
                <a:gdLst/>
                <a:ahLst/>
                <a:cxnLst/>
                <a:rect l="l" t="t" r="r" b="b"/>
                <a:pathLst>
                  <a:path w="36582" h="92704" extrusionOk="0">
                    <a:moveTo>
                      <a:pt x="181" y="1"/>
                    </a:moveTo>
                    <a:lnTo>
                      <a:pt x="115" y="17"/>
                    </a:lnTo>
                    <a:lnTo>
                      <a:pt x="66" y="50"/>
                    </a:lnTo>
                    <a:lnTo>
                      <a:pt x="33" y="99"/>
                    </a:lnTo>
                    <a:lnTo>
                      <a:pt x="0" y="165"/>
                    </a:lnTo>
                    <a:lnTo>
                      <a:pt x="0" y="231"/>
                    </a:lnTo>
                    <a:lnTo>
                      <a:pt x="33" y="297"/>
                    </a:lnTo>
                    <a:lnTo>
                      <a:pt x="66" y="346"/>
                    </a:lnTo>
                    <a:lnTo>
                      <a:pt x="115" y="395"/>
                    </a:lnTo>
                    <a:lnTo>
                      <a:pt x="806" y="658"/>
                    </a:lnTo>
                    <a:lnTo>
                      <a:pt x="1496" y="954"/>
                    </a:lnTo>
                    <a:lnTo>
                      <a:pt x="2170" y="1250"/>
                    </a:lnTo>
                    <a:lnTo>
                      <a:pt x="2843" y="1546"/>
                    </a:lnTo>
                    <a:lnTo>
                      <a:pt x="3517" y="1858"/>
                    </a:lnTo>
                    <a:lnTo>
                      <a:pt x="4175" y="2170"/>
                    </a:lnTo>
                    <a:lnTo>
                      <a:pt x="4832" y="2499"/>
                    </a:lnTo>
                    <a:lnTo>
                      <a:pt x="5489" y="2827"/>
                    </a:lnTo>
                    <a:lnTo>
                      <a:pt x="6130" y="3173"/>
                    </a:lnTo>
                    <a:lnTo>
                      <a:pt x="6755" y="3534"/>
                    </a:lnTo>
                    <a:lnTo>
                      <a:pt x="7396" y="3879"/>
                    </a:lnTo>
                    <a:lnTo>
                      <a:pt x="8020" y="4257"/>
                    </a:lnTo>
                    <a:lnTo>
                      <a:pt x="8628" y="4619"/>
                    </a:lnTo>
                    <a:lnTo>
                      <a:pt x="9236" y="5013"/>
                    </a:lnTo>
                    <a:lnTo>
                      <a:pt x="9844" y="5391"/>
                    </a:lnTo>
                    <a:lnTo>
                      <a:pt x="10452" y="5786"/>
                    </a:lnTo>
                    <a:lnTo>
                      <a:pt x="11044" y="6196"/>
                    </a:lnTo>
                    <a:lnTo>
                      <a:pt x="11619" y="6607"/>
                    </a:lnTo>
                    <a:lnTo>
                      <a:pt x="12769" y="7462"/>
                    </a:lnTo>
                    <a:lnTo>
                      <a:pt x="13903" y="8333"/>
                    </a:lnTo>
                    <a:lnTo>
                      <a:pt x="15004" y="9237"/>
                    </a:lnTo>
                    <a:lnTo>
                      <a:pt x="16073" y="10173"/>
                    </a:lnTo>
                    <a:lnTo>
                      <a:pt x="17108" y="11126"/>
                    </a:lnTo>
                    <a:lnTo>
                      <a:pt x="18127" y="12113"/>
                    </a:lnTo>
                    <a:lnTo>
                      <a:pt x="19129" y="13131"/>
                    </a:lnTo>
                    <a:lnTo>
                      <a:pt x="20082" y="14183"/>
                    </a:lnTo>
                    <a:lnTo>
                      <a:pt x="21019" y="15251"/>
                    </a:lnTo>
                    <a:lnTo>
                      <a:pt x="21923" y="16352"/>
                    </a:lnTo>
                    <a:lnTo>
                      <a:pt x="22810" y="17470"/>
                    </a:lnTo>
                    <a:lnTo>
                      <a:pt x="23649" y="18620"/>
                    </a:lnTo>
                    <a:lnTo>
                      <a:pt x="24487" y="19787"/>
                    </a:lnTo>
                    <a:lnTo>
                      <a:pt x="25276" y="20987"/>
                    </a:lnTo>
                    <a:lnTo>
                      <a:pt x="26031" y="22203"/>
                    </a:lnTo>
                    <a:lnTo>
                      <a:pt x="26771" y="23452"/>
                    </a:lnTo>
                    <a:lnTo>
                      <a:pt x="27478" y="24717"/>
                    </a:lnTo>
                    <a:lnTo>
                      <a:pt x="28151" y="26015"/>
                    </a:lnTo>
                    <a:lnTo>
                      <a:pt x="28809" y="27330"/>
                    </a:lnTo>
                    <a:lnTo>
                      <a:pt x="29417" y="28661"/>
                    </a:lnTo>
                    <a:lnTo>
                      <a:pt x="30008" y="30025"/>
                    </a:lnTo>
                    <a:lnTo>
                      <a:pt x="30567" y="31406"/>
                    </a:lnTo>
                    <a:lnTo>
                      <a:pt x="31077" y="32803"/>
                    </a:lnTo>
                    <a:lnTo>
                      <a:pt x="31405" y="33739"/>
                    </a:lnTo>
                    <a:lnTo>
                      <a:pt x="31718" y="34676"/>
                    </a:lnTo>
                    <a:lnTo>
                      <a:pt x="31997" y="35613"/>
                    </a:lnTo>
                    <a:lnTo>
                      <a:pt x="32260" y="36566"/>
                    </a:lnTo>
                    <a:lnTo>
                      <a:pt x="32506" y="37519"/>
                    </a:lnTo>
                    <a:lnTo>
                      <a:pt x="32736" y="38472"/>
                    </a:lnTo>
                    <a:lnTo>
                      <a:pt x="32934" y="39442"/>
                    </a:lnTo>
                    <a:lnTo>
                      <a:pt x="33131" y="40395"/>
                    </a:lnTo>
                    <a:lnTo>
                      <a:pt x="33295" y="41365"/>
                    </a:lnTo>
                    <a:lnTo>
                      <a:pt x="33460" y="42351"/>
                    </a:lnTo>
                    <a:lnTo>
                      <a:pt x="33591" y="43320"/>
                    </a:lnTo>
                    <a:lnTo>
                      <a:pt x="33722" y="44290"/>
                    </a:lnTo>
                    <a:lnTo>
                      <a:pt x="33821" y="45276"/>
                    </a:lnTo>
                    <a:lnTo>
                      <a:pt x="33920" y="46262"/>
                    </a:lnTo>
                    <a:lnTo>
                      <a:pt x="34002" y="47248"/>
                    </a:lnTo>
                    <a:lnTo>
                      <a:pt x="34068" y="48234"/>
                    </a:lnTo>
                    <a:lnTo>
                      <a:pt x="34117" y="49220"/>
                    </a:lnTo>
                    <a:lnTo>
                      <a:pt x="34166" y="50206"/>
                    </a:lnTo>
                    <a:lnTo>
                      <a:pt x="34199" y="51208"/>
                    </a:lnTo>
                    <a:lnTo>
                      <a:pt x="34215" y="52194"/>
                    </a:lnTo>
                    <a:lnTo>
                      <a:pt x="34232" y="53180"/>
                    </a:lnTo>
                    <a:lnTo>
                      <a:pt x="34232" y="54166"/>
                    </a:lnTo>
                    <a:lnTo>
                      <a:pt x="34199" y="56155"/>
                    </a:lnTo>
                    <a:lnTo>
                      <a:pt x="34150" y="58127"/>
                    </a:lnTo>
                    <a:lnTo>
                      <a:pt x="34068" y="60099"/>
                    </a:lnTo>
                    <a:lnTo>
                      <a:pt x="33953" y="62055"/>
                    </a:lnTo>
                    <a:lnTo>
                      <a:pt x="33821" y="64010"/>
                    </a:lnTo>
                    <a:lnTo>
                      <a:pt x="33690" y="65818"/>
                    </a:lnTo>
                    <a:lnTo>
                      <a:pt x="33558" y="67609"/>
                    </a:lnTo>
                    <a:lnTo>
                      <a:pt x="33394" y="69400"/>
                    </a:lnTo>
                    <a:lnTo>
                      <a:pt x="33213" y="71192"/>
                    </a:lnTo>
                    <a:lnTo>
                      <a:pt x="33032" y="72983"/>
                    </a:lnTo>
                    <a:lnTo>
                      <a:pt x="32835" y="74758"/>
                    </a:lnTo>
                    <a:lnTo>
                      <a:pt x="32605" y="76549"/>
                    </a:lnTo>
                    <a:lnTo>
                      <a:pt x="32375" y="78324"/>
                    </a:lnTo>
                    <a:lnTo>
                      <a:pt x="32128" y="80082"/>
                    </a:lnTo>
                    <a:lnTo>
                      <a:pt x="31849" y="81857"/>
                    </a:lnTo>
                    <a:lnTo>
                      <a:pt x="31553" y="83632"/>
                    </a:lnTo>
                    <a:lnTo>
                      <a:pt x="31241" y="85390"/>
                    </a:lnTo>
                    <a:lnTo>
                      <a:pt x="30912" y="87165"/>
                    </a:lnTo>
                    <a:lnTo>
                      <a:pt x="30551" y="88924"/>
                    </a:lnTo>
                    <a:lnTo>
                      <a:pt x="30173" y="90698"/>
                    </a:lnTo>
                    <a:lnTo>
                      <a:pt x="29778" y="92457"/>
                    </a:lnTo>
                    <a:lnTo>
                      <a:pt x="29778" y="92539"/>
                    </a:lnTo>
                    <a:lnTo>
                      <a:pt x="29811" y="92605"/>
                    </a:lnTo>
                    <a:lnTo>
                      <a:pt x="29861" y="92654"/>
                    </a:lnTo>
                    <a:lnTo>
                      <a:pt x="29926" y="92687"/>
                    </a:lnTo>
                    <a:lnTo>
                      <a:pt x="29992" y="92703"/>
                    </a:lnTo>
                    <a:lnTo>
                      <a:pt x="30058" y="92687"/>
                    </a:lnTo>
                    <a:lnTo>
                      <a:pt x="30123" y="92654"/>
                    </a:lnTo>
                    <a:lnTo>
                      <a:pt x="30156" y="92588"/>
                    </a:lnTo>
                    <a:lnTo>
                      <a:pt x="30748" y="90814"/>
                    </a:lnTo>
                    <a:lnTo>
                      <a:pt x="31323" y="89006"/>
                    </a:lnTo>
                    <a:lnTo>
                      <a:pt x="31865" y="87182"/>
                    </a:lnTo>
                    <a:lnTo>
                      <a:pt x="32391" y="85341"/>
                    </a:lnTo>
                    <a:lnTo>
                      <a:pt x="32884" y="83468"/>
                    </a:lnTo>
                    <a:lnTo>
                      <a:pt x="33361" y="81578"/>
                    </a:lnTo>
                    <a:lnTo>
                      <a:pt x="33805" y="79655"/>
                    </a:lnTo>
                    <a:lnTo>
                      <a:pt x="34215" y="77732"/>
                    </a:lnTo>
                    <a:lnTo>
                      <a:pt x="34610" y="75793"/>
                    </a:lnTo>
                    <a:lnTo>
                      <a:pt x="34971" y="73838"/>
                    </a:lnTo>
                    <a:lnTo>
                      <a:pt x="35300" y="71865"/>
                    </a:lnTo>
                    <a:lnTo>
                      <a:pt x="35579" y="69877"/>
                    </a:lnTo>
                    <a:lnTo>
                      <a:pt x="35842" y="67889"/>
                    </a:lnTo>
                    <a:lnTo>
                      <a:pt x="36056" y="65900"/>
                    </a:lnTo>
                    <a:lnTo>
                      <a:pt x="36253" y="63895"/>
                    </a:lnTo>
                    <a:lnTo>
                      <a:pt x="36401" y="61890"/>
                    </a:lnTo>
                    <a:lnTo>
                      <a:pt x="36450" y="60888"/>
                    </a:lnTo>
                    <a:lnTo>
                      <a:pt x="36500" y="59885"/>
                    </a:lnTo>
                    <a:lnTo>
                      <a:pt x="36533" y="58883"/>
                    </a:lnTo>
                    <a:lnTo>
                      <a:pt x="36566" y="57897"/>
                    </a:lnTo>
                    <a:lnTo>
                      <a:pt x="36582" y="56894"/>
                    </a:lnTo>
                    <a:lnTo>
                      <a:pt x="36582" y="55892"/>
                    </a:lnTo>
                    <a:lnTo>
                      <a:pt x="36582" y="54889"/>
                    </a:lnTo>
                    <a:lnTo>
                      <a:pt x="36566" y="53903"/>
                    </a:lnTo>
                    <a:lnTo>
                      <a:pt x="36549" y="52901"/>
                    </a:lnTo>
                    <a:lnTo>
                      <a:pt x="36500" y="51915"/>
                    </a:lnTo>
                    <a:lnTo>
                      <a:pt x="36450" y="50929"/>
                    </a:lnTo>
                    <a:lnTo>
                      <a:pt x="36401" y="49926"/>
                    </a:lnTo>
                    <a:lnTo>
                      <a:pt x="36319" y="48957"/>
                    </a:lnTo>
                    <a:lnTo>
                      <a:pt x="36237" y="47971"/>
                    </a:lnTo>
                    <a:lnTo>
                      <a:pt x="36138" y="46985"/>
                    </a:lnTo>
                    <a:lnTo>
                      <a:pt x="36040" y="46015"/>
                    </a:lnTo>
                    <a:lnTo>
                      <a:pt x="35908" y="45046"/>
                    </a:lnTo>
                    <a:lnTo>
                      <a:pt x="35777" y="44076"/>
                    </a:lnTo>
                    <a:lnTo>
                      <a:pt x="35629" y="43106"/>
                    </a:lnTo>
                    <a:lnTo>
                      <a:pt x="35464" y="42153"/>
                    </a:lnTo>
                    <a:lnTo>
                      <a:pt x="35300" y="41200"/>
                    </a:lnTo>
                    <a:lnTo>
                      <a:pt x="35119" y="40247"/>
                    </a:lnTo>
                    <a:lnTo>
                      <a:pt x="34906" y="39294"/>
                    </a:lnTo>
                    <a:lnTo>
                      <a:pt x="34708" y="38357"/>
                    </a:lnTo>
                    <a:lnTo>
                      <a:pt x="34478" y="37420"/>
                    </a:lnTo>
                    <a:lnTo>
                      <a:pt x="34232" y="36484"/>
                    </a:lnTo>
                    <a:lnTo>
                      <a:pt x="33985" y="35563"/>
                    </a:lnTo>
                    <a:lnTo>
                      <a:pt x="33706" y="34643"/>
                    </a:lnTo>
                    <a:lnTo>
                      <a:pt x="33427" y="33739"/>
                    </a:lnTo>
                    <a:lnTo>
                      <a:pt x="33131" y="32835"/>
                    </a:lnTo>
                    <a:lnTo>
                      <a:pt x="32819" y="31932"/>
                    </a:lnTo>
                    <a:lnTo>
                      <a:pt x="32490" y="31044"/>
                    </a:lnTo>
                    <a:lnTo>
                      <a:pt x="32227" y="30370"/>
                    </a:lnTo>
                    <a:lnTo>
                      <a:pt x="31964" y="29680"/>
                    </a:lnTo>
                    <a:lnTo>
                      <a:pt x="31685" y="29006"/>
                    </a:lnTo>
                    <a:lnTo>
                      <a:pt x="31389" y="28333"/>
                    </a:lnTo>
                    <a:lnTo>
                      <a:pt x="31077" y="27675"/>
                    </a:lnTo>
                    <a:lnTo>
                      <a:pt x="30764" y="27001"/>
                    </a:lnTo>
                    <a:lnTo>
                      <a:pt x="30452" y="26344"/>
                    </a:lnTo>
                    <a:lnTo>
                      <a:pt x="30107" y="25670"/>
                    </a:lnTo>
                    <a:lnTo>
                      <a:pt x="29417" y="24372"/>
                    </a:lnTo>
                    <a:lnTo>
                      <a:pt x="28694" y="23074"/>
                    </a:lnTo>
                    <a:lnTo>
                      <a:pt x="27938" y="21792"/>
                    </a:lnTo>
                    <a:lnTo>
                      <a:pt x="27133" y="20527"/>
                    </a:lnTo>
                    <a:lnTo>
                      <a:pt x="26311" y="19278"/>
                    </a:lnTo>
                    <a:lnTo>
                      <a:pt x="25456" y="18062"/>
                    </a:lnTo>
                    <a:lnTo>
                      <a:pt x="24569" y="16862"/>
                    </a:lnTo>
                    <a:lnTo>
                      <a:pt x="23665" y="15695"/>
                    </a:lnTo>
                    <a:lnTo>
                      <a:pt x="22728" y="14545"/>
                    </a:lnTo>
                    <a:lnTo>
                      <a:pt x="21775" y="13427"/>
                    </a:lnTo>
                    <a:lnTo>
                      <a:pt x="20789" y="12343"/>
                    </a:lnTo>
                    <a:lnTo>
                      <a:pt x="19787" y="11291"/>
                    </a:lnTo>
                    <a:lnTo>
                      <a:pt x="18833" y="10305"/>
                    </a:lnTo>
                    <a:lnTo>
                      <a:pt x="17815" y="9302"/>
                    </a:lnTo>
                    <a:lnTo>
                      <a:pt x="16763" y="8316"/>
                    </a:lnTo>
                    <a:lnTo>
                      <a:pt x="15678" y="7347"/>
                    </a:lnTo>
                    <a:lnTo>
                      <a:pt x="15119" y="6854"/>
                    </a:lnTo>
                    <a:lnTo>
                      <a:pt x="14561" y="6394"/>
                    </a:lnTo>
                    <a:lnTo>
                      <a:pt x="13986" y="5917"/>
                    </a:lnTo>
                    <a:lnTo>
                      <a:pt x="13394" y="5457"/>
                    </a:lnTo>
                    <a:lnTo>
                      <a:pt x="12802" y="5013"/>
                    </a:lnTo>
                    <a:lnTo>
                      <a:pt x="12211" y="4586"/>
                    </a:lnTo>
                    <a:lnTo>
                      <a:pt x="11586" y="4159"/>
                    </a:lnTo>
                    <a:lnTo>
                      <a:pt x="10978" y="3748"/>
                    </a:lnTo>
                    <a:lnTo>
                      <a:pt x="10354" y="3353"/>
                    </a:lnTo>
                    <a:lnTo>
                      <a:pt x="9713" y="2975"/>
                    </a:lnTo>
                    <a:lnTo>
                      <a:pt x="9072" y="2614"/>
                    </a:lnTo>
                    <a:lnTo>
                      <a:pt x="8431" y="2269"/>
                    </a:lnTo>
                    <a:lnTo>
                      <a:pt x="7774" y="1940"/>
                    </a:lnTo>
                    <a:lnTo>
                      <a:pt x="7116" y="1644"/>
                    </a:lnTo>
                    <a:lnTo>
                      <a:pt x="6459" y="1348"/>
                    </a:lnTo>
                    <a:lnTo>
                      <a:pt x="5785" y="1102"/>
                    </a:lnTo>
                    <a:lnTo>
                      <a:pt x="5095" y="855"/>
                    </a:lnTo>
                    <a:lnTo>
                      <a:pt x="4405" y="658"/>
                    </a:lnTo>
                    <a:lnTo>
                      <a:pt x="3714" y="477"/>
                    </a:lnTo>
                    <a:lnTo>
                      <a:pt x="3024" y="313"/>
                    </a:lnTo>
                    <a:lnTo>
                      <a:pt x="2318" y="198"/>
                    </a:lnTo>
                    <a:lnTo>
                      <a:pt x="1611" y="99"/>
                    </a:lnTo>
                    <a:lnTo>
                      <a:pt x="904" y="34"/>
                    </a:lnTo>
                    <a:lnTo>
                      <a:pt x="181" y="1"/>
                    </a:lnTo>
                    <a:close/>
                  </a:path>
                </a:pathLst>
              </a:custGeom>
              <a:solidFill>
                <a:srgbClr val="FE8C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5" name="Google Shape;1628;p35">
                <a:extLst>
                  <a:ext uri="{FF2B5EF4-FFF2-40B4-BE49-F238E27FC236}">
                    <a16:creationId xmlns:a16="http://schemas.microsoft.com/office/drawing/2014/main" id="{1883B504-7A60-038F-98B6-D69783E7AA5C}"/>
                  </a:ext>
                </a:extLst>
              </p:cNvPr>
              <p:cNvSpPr/>
              <p:nvPr/>
            </p:nvSpPr>
            <p:spPr>
              <a:xfrm>
                <a:off x="-665086" y="1750205"/>
                <a:ext cx="88261" cy="1066886"/>
              </a:xfrm>
              <a:custGeom>
                <a:avLst/>
                <a:gdLst/>
                <a:ahLst/>
                <a:cxnLst/>
                <a:rect l="l" t="t" r="r" b="b"/>
                <a:pathLst>
                  <a:path w="5063" h="61201" extrusionOk="0">
                    <a:moveTo>
                      <a:pt x="148" y="1"/>
                    </a:moveTo>
                    <a:lnTo>
                      <a:pt x="99" y="17"/>
                    </a:lnTo>
                    <a:lnTo>
                      <a:pt x="50" y="50"/>
                    </a:lnTo>
                    <a:lnTo>
                      <a:pt x="17" y="100"/>
                    </a:lnTo>
                    <a:lnTo>
                      <a:pt x="1" y="182"/>
                    </a:lnTo>
                    <a:lnTo>
                      <a:pt x="411" y="3978"/>
                    </a:lnTo>
                    <a:lnTo>
                      <a:pt x="789" y="7774"/>
                    </a:lnTo>
                    <a:lnTo>
                      <a:pt x="1134" y="11570"/>
                    </a:lnTo>
                    <a:lnTo>
                      <a:pt x="1463" y="15367"/>
                    </a:lnTo>
                    <a:lnTo>
                      <a:pt x="1775" y="19146"/>
                    </a:lnTo>
                    <a:lnTo>
                      <a:pt x="2055" y="22942"/>
                    </a:lnTo>
                    <a:lnTo>
                      <a:pt x="2301" y="26722"/>
                    </a:lnTo>
                    <a:lnTo>
                      <a:pt x="2531" y="30518"/>
                    </a:lnTo>
                    <a:lnTo>
                      <a:pt x="2712" y="34298"/>
                    </a:lnTo>
                    <a:lnTo>
                      <a:pt x="2876" y="38094"/>
                    </a:lnTo>
                    <a:lnTo>
                      <a:pt x="3008" y="41891"/>
                    </a:lnTo>
                    <a:lnTo>
                      <a:pt x="3090" y="45687"/>
                    </a:lnTo>
                    <a:lnTo>
                      <a:pt x="3139" y="49483"/>
                    </a:lnTo>
                    <a:lnTo>
                      <a:pt x="3156" y="53295"/>
                    </a:lnTo>
                    <a:lnTo>
                      <a:pt x="3156" y="55202"/>
                    </a:lnTo>
                    <a:lnTo>
                      <a:pt x="3139" y="57108"/>
                    </a:lnTo>
                    <a:lnTo>
                      <a:pt x="3107" y="59031"/>
                    </a:lnTo>
                    <a:lnTo>
                      <a:pt x="3074" y="60937"/>
                    </a:lnTo>
                    <a:lnTo>
                      <a:pt x="3074" y="61003"/>
                    </a:lnTo>
                    <a:lnTo>
                      <a:pt x="3090" y="61052"/>
                    </a:lnTo>
                    <a:lnTo>
                      <a:pt x="3123" y="61102"/>
                    </a:lnTo>
                    <a:lnTo>
                      <a:pt x="3156" y="61134"/>
                    </a:lnTo>
                    <a:lnTo>
                      <a:pt x="3189" y="61167"/>
                    </a:lnTo>
                    <a:lnTo>
                      <a:pt x="3238" y="61184"/>
                    </a:lnTo>
                    <a:lnTo>
                      <a:pt x="3353" y="61200"/>
                    </a:lnTo>
                    <a:lnTo>
                      <a:pt x="3452" y="61184"/>
                    </a:lnTo>
                    <a:lnTo>
                      <a:pt x="3550" y="61134"/>
                    </a:lnTo>
                    <a:lnTo>
                      <a:pt x="3600" y="61102"/>
                    </a:lnTo>
                    <a:lnTo>
                      <a:pt x="3632" y="61069"/>
                    </a:lnTo>
                    <a:lnTo>
                      <a:pt x="3649" y="61019"/>
                    </a:lnTo>
                    <a:lnTo>
                      <a:pt x="3665" y="60954"/>
                    </a:lnTo>
                    <a:lnTo>
                      <a:pt x="3945" y="59064"/>
                    </a:lnTo>
                    <a:lnTo>
                      <a:pt x="4191" y="57174"/>
                    </a:lnTo>
                    <a:lnTo>
                      <a:pt x="4405" y="55284"/>
                    </a:lnTo>
                    <a:lnTo>
                      <a:pt x="4586" y="53378"/>
                    </a:lnTo>
                    <a:lnTo>
                      <a:pt x="4733" y="51471"/>
                    </a:lnTo>
                    <a:lnTo>
                      <a:pt x="4849" y="49565"/>
                    </a:lnTo>
                    <a:lnTo>
                      <a:pt x="4947" y="47659"/>
                    </a:lnTo>
                    <a:lnTo>
                      <a:pt x="5013" y="45752"/>
                    </a:lnTo>
                    <a:lnTo>
                      <a:pt x="5046" y="43846"/>
                    </a:lnTo>
                    <a:lnTo>
                      <a:pt x="5062" y="41923"/>
                    </a:lnTo>
                    <a:lnTo>
                      <a:pt x="5046" y="40017"/>
                    </a:lnTo>
                    <a:lnTo>
                      <a:pt x="4996" y="38094"/>
                    </a:lnTo>
                    <a:lnTo>
                      <a:pt x="4931" y="36188"/>
                    </a:lnTo>
                    <a:lnTo>
                      <a:pt x="4849" y="34265"/>
                    </a:lnTo>
                    <a:lnTo>
                      <a:pt x="4750" y="32359"/>
                    </a:lnTo>
                    <a:lnTo>
                      <a:pt x="4618" y="30436"/>
                    </a:lnTo>
                    <a:lnTo>
                      <a:pt x="4454" y="28530"/>
                    </a:lnTo>
                    <a:lnTo>
                      <a:pt x="4290" y="26624"/>
                    </a:lnTo>
                    <a:lnTo>
                      <a:pt x="4109" y="24701"/>
                    </a:lnTo>
                    <a:lnTo>
                      <a:pt x="3895" y="22795"/>
                    </a:lnTo>
                    <a:lnTo>
                      <a:pt x="3682" y="20888"/>
                    </a:lnTo>
                    <a:lnTo>
                      <a:pt x="3435" y="18982"/>
                    </a:lnTo>
                    <a:lnTo>
                      <a:pt x="3172" y="17092"/>
                    </a:lnTo>
                    <a:lnTo>
                      <a:pt x="2909" y="15186"/>
                    </a:lnTo>
                    <a:lnTo>
                      <a:pt x="2630" y="13296"/>
                    </a:lnTo>
                    <a:lnTo>
                      <a:pt x="2334" y="11406"/>
                    </a:lnTo>
                    <a:lnTo>
                      <a:pt x="2022" y="9516"/>
                    </a:lnTo>
                    <a:lnTo>
                      <a:pt x="1710" y="7626"/>
                    </a:lnTo>
                    <a:lnTo>
                      <a:pt x="1381" y="5753"/>
                    </a:lnTo>
                    <a:lnTo>
                      <a:pt x="1036" y="3879"/>
                    </a:lnTo>
                    <a:lnTo>
                      <a:pt x="346" y="149"/>
                    </a:lnTo>
                    <a:lnTo>
                      <a:pt x="313" y="83"/>
                    </a:lnTo>
                    <a:lnTo>
                      <a:pt x="263" y="34"/>
                    </a:lnTo>
                    <a:lnTo>
                      <a:pt x="214" y="1"/>
                    </a:lnTo>
                    <a:close/>
                  </a:path>
                </a:pathLst>
              </a:custGeom>
              <a:solidFill>
                <a:srgbClr val="FE8C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6" name="Google Shape;1629;p35">
                <a:extLst>
                  <a:ext uri="{FF2B5EF4-FFF2-40B4-BE49-F238E27FC236}">
                    <a16:creationId xmlns:a16="http://schemas.microsoft.com/office/drawing/2014/main" id="{FC2C5498-A73D-8F51-DA67-30068E3C91E7}"/>
                  </a:ext>
                </a:extLst>
              </p:cNvPr>
              <p:cNvSpPr/>
              <p:nvPr/>
            </p:nvSpPr>
            <p:spPr>
              <a:xfrm>
                <a:off x="-1891515" y="1288400"/>
                <a:ext cx="573843" cy="378756"/>
              </a:xfrm>
              <a:custGeom>
                <a:avLst/>
                <a:gdLst/>
                <a:ahLst/>
                <a:cxnLst/>
                <a:rect l="l" t="t" r="r" b="b"/>
                <a:pathLst>
                  <a:path w="32918" h="21727" extrusionOk="0">
                    <a:moveTo>
                      <a:pt x="32474" y="1"/>
                    </a:moveTo>
                    <a:lnTo>
                      <a:pt x="32392" y="17"/>
                    </a:lnTo>
                    <a:lnTo>
                      <a:pt x="32309" y="34"/>
                    </a:lnTo>
                    <a:lnTo>
                      <a:pt x="32227" y="83"/>
                    </a:lnTo>
                    <a:lnTo>
                      <a:pt x="32145" y="149"/>
                    </a:lnTo>
                    <a:lnTo>
                      <a:pt x="31241" y="1020"/>
                    </a:lnTo>
                    <a:lnTo>
                      <a:pt x="30354" y="1874"/>
                    </a:lnTo>
                    <a:lnTo>
                      <a:pt x="29450" y="2712"/>
                    </a:lnTo>
                    <a:lnTo>
                      <a:pt x="28546" y="3551"/>
                    </a:lnTo>
                    <a:lnTo>
                      <a:pt x="27626" y="4372"/>
                    </a:lnTo>
                    <a:lnTo>
                      <a:pt x="26722" y="5177"/>
                    </a:lnTo>
                    <a:lnTo>
                      <a:pt x="25802" y="5966"/>
                    </a:lnTo>
                    <a:lnTo>
                      <a:pt x="24881" y="6755"/>
                    </a:lnTo>
                    <a:lnTo>
                      <a:pt x="23945" y="7527"/>
                    </a:lnTo>
                    <a:lnTo>
                      <a:pt x="23008" y="8283"/>
                    </a:lnTo>
                    <a:lnTo>
                      <a:pt x="22071" y="9023"/>
                    </a:lnTo>
                    <a:lnTo>
                      <a:pt x="21118" y="9762"/>
                    </a:lnTo>
                    <a:lnTo>
                      <a:pt x="20165" y="10469"/>
                    </a:lnTo>
                    <a:lnTo>
                      <a:pt x="19195" y="11176"/>
                    </a:lnTo>
                    <a:lnTo>
                      <a:pt x="18226" y="11882"/>
                    </a:lnTo>
                    <a:lnTo>
                      <a:pt x="17256" y="12556"/>
                    </a:lnTo>
                    <a:lnTo>
                      <a:pt x="16254" y="13214"/>
                    </a:lnTo>
                    <a:lnTo>
                      <a:pt x="15268" y="13871"/>
                    </a:lnTo>
                    <a:lnTo>
                      <a:pt x="14249" y="14512"/>
                    </a:lnTo>
                    <a:lnTo>
                      <a:pt x="13230" y="15136"/>
                    </a:lnTo>
                    <a:lnTo>
                      <a:pt x="12211" y="15744"/>
                    </a:lnTo>
                    <a:lnTo>
                      <a:pt x="11159" y="16336"/>
                    </a:lnTo>
                    <a:lnTo>
                      <a:pt x="10124" y="16928"/>
                    </a:lnTo>
                    <a:lnTo>
                      <a:pt x="9056" y="17486"/>
                    </a:lnTo>
                    <a:lnTo>
                      <a:pt x="7971" y="18045"/>
                    </a:lnTo>
                    <a:lnTo>
                      <a:pt x="6886" y="18587"/>
                    </a:lnTo>
                    <a:lnTo>
                      <a:pt x="5785" y="19113"/>
                    </a:lnTo>
                    <a:lnTo>
                      <a:pt x="4668" y="19623"/>
                    </a:lnTo>
                    <a:lnTo>
                      <a:pt x="3550" y="20132"/>
                    </a:lnTo>
                    <a:lnTo>
                      <a:pt x="2400" y="20609"/>
                    </a:lnTo>
                    <a:lnTo>
                      <a:pt x="1250" y="21085"/>
                    </a:lnTo>
                    <a:lnTo>
                      <a:pt x="66" y="21529"/>
                    </a:lnTo>
                    <a:lnTo>
                      <a:pt x="34" y="21545"/>
                    </a:lnTo>
                    <a:lnTo>
                      <a:pt x="17" y="21578"/>
                    </a:lnTo>
                    <a:lnTo>
                      <a:pt x="1" y="21611"/>
                    </a:lnTo>
                    <a:lnTo>
                      <a:pt x="17" y="21644"/>
                    </a:lnTo>
                    <a:lnTo>
                      <a:pt x="17" y="21677"/>
                    </a:lnTo>
                    <a:lnTo>
                      <a:pt x="50" y="21710"/>
                    </a:lnTo>
                    <a:lnTo>
                      <a:pt x="83" y="21726"/>
                    </a:lnTo>
                    <a:lnTo>
                      <a:pt x="116" y="21726"/>
                    </a:lnTo>
                    <a:lnTo>
                      <a:pt x="1315" y="21529"/>
                    </a:lnTo>
                    <a:lnTo>
                      <a:pt x="2499" y="21299"/>
                    </a:lnTo>
                    <a:lnTo>
                      <a:pt x="3682" y="21020"/>
                    </a:lnTo>
                    <a:lnTo>
                      <a:pt x="4881" y="20707"/>
                    </a:lnTo>
                    <a:lnTo>
                      <a:pt x="6065" y="20362"/>
                    </a:lnTo>
                    <a:lnTo>
                      <a:pt x="7248" y="19984"/>
                    </a:lnTo>
                    <a:lnTo>
                      <a:pt x="8415" y="19573"/>
                    </a:lnTo>
                    <a:lnTo>
                      <a:pt x="9582" y="19130"/>
                    </a:lnTo>
                    <a:lnTo>
                      <a:pt x="10748" y="18653"/>
                    </a:lnTo>
                    <a:lnTo>
                      <a:pt x="11899" y="18144"/>
                    </a:lnTo>
                    <a:lnTo>
                      <a:pt x="13033" y="17601"/>
                    </a:lnTo>
                    <a:lnTo>
                      <a:pt x="14167" y="17043"/>
                    </a:lnTo>
                    <a:lnTo>
                      <a:pt x="15284" y="16451"/>
                    </a:lnTo>
                    <a:lnTo>
                      <a:pt x="16385" y="15827"/>
                    </a:lnTo>
                    <a:lnTo>
                      <a:pt x="17470" y="15169"/>
                    </a:lnTo>
                    <a:lnTo>
                      <a:pt x="18554" y="14495"/>
                    </a:lnTo>
                    <a:lnTo>
                      <a:pt x="19606" y="13789"/>
                    </a:lnTo>
                    <a:lnTo>
                      <a:pt x="20641" y="13066"/>
                    </a:lnTo>
                    <a:lnTo>
                      <a:pt x="21677" y="12310"/>
                    </a:lnTo>
                    <a:lnTo>
                      <a:pt x="22679" y="11537"/>
                    </a:lnTo>
                    <a:lnTo>
                      <a:pt x="23665" y="10732"/>
                    </a:lnTo>
                    <a:lnTo>
                      <a:pt x="24618" y="9910"/>
                    </a:lnTo>
                    <a:lnTo>
                      <a:pt x="25555" y="9072"/>
                    </a:lnTo>
                    <a:lnTo>
                      <a:pt x="26475" y="8218"/>
                    </a:lnTo>
                    <a:lnTo>
                      <a:pt x="27363" y="7330"/>
                    </a:lnTo>
                    <a:lnTo>
                      <a:pt x="28234" y="6426"/>
                    </a:lnTo>
                    <a:lnTo>
                      <a:pt x="29072" y="5523"/>
                    </a:lnTo>
                    <a:lnTo>
                      <a:pt x="29877" y="4586"/>
                    </a:lnTo>
                    <a:lnTo>
                      <a:pt x="30666" y="3633"/>
                    </a:lnTo>
                    <a:lnTo>
                      <a:pt x="31422" y="2680"/>
                    </a:lnTo>
                    <a:lnTo>
                      <a:pt x="32145" y="1694"/>
                    </a:lnTo>
                    <a:lnTo>
                      <a:pt x="32835" y="707"/>
                    </a:lnTo>
                    <a:lnTo>
                      <a:pt x="32885" y="609"/>
                    </a:lnTo>
                    <a:lnTo>
                      <a:pt x="32901" y="527"/>
                    </a:lnTo>
                    <a:lnTo>
                      <a:pt x="32917" y="445"/>
                    </a:lnTo>
                    <a:lnTo>
                      <a:pt x="32917" y="362"/>
                    </a:lnTo>
                    <a:lnTo>
                      <a:pt x="32901" y="280"/>
                    </a:lnTo>
                    <a:lnTo>
                      <a:pt x="32852" y="214"/>
                    </a:lnTo>
                    <a:lnTo>
                      <a:pt x="32819" y="149"/>
                    </a:lnTo>
                    <a:lnTo>
                      <a:pt x="32753" y="99"/>
                    </a:lnTo>
                    <a:lnTo>
                      <a:pt x="32687" y="50"/>
                    </a:lnTo>
                    <a:lnTo>
                      <a:pt x="32622" y="34"/>
                    </a:lnTo>
                    <a:lnTo>
                      <a:pt x="32539" y="1"/>
                    </a:lnTo>
                    <a:close/>
                  </a:path>
                </a:pathLst>
              </a:custGeom>
              <a:solidFill>
                <a:srgbClr val="FE8C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7" name="Google Shape;1630;p35">
                <a:extLst>
                  <a:ext uri="{FF2B5EF4-FFF2-40B4-BE49-F238E27FC236}">
                    <a16:creationId xmlns:a16="http://schemas.microsoft.com/office/drawing/2014/main" id="{76B4177A-E640-EB5C-86A0-93B6D19D57EA}"/>
                  </a:ext>
                </a:extLst>
              </p:cNvPr>
              <p:cNvSpPr/>
              <p:nvPr/>
            </p:nvSpPr>
            <p:spPr>
              <a:xfrm>
                <a:off x="-1853704" y="1567146"/>
                <a:ext cx="1743" cy="1464"/>
              </a:xfrm>
              <a:custGeom>
                <a:avLst/>
                <a:gdLst/>
                <a:ahLst/>
                <a:cxnLst/>
                <a:rect l="l" t="t" r="r" b="b"/>
                <a:pathLst>
                  <a:path w="100" h="84" extrusionOk="0">
                    <a:moveTo>
                      <a:pt x="50" y="1"/>
                    </a:moveTo>
                    <a:lnTo>
                      <a:pt x="17" y="17"/>
                    </a:lnTo>
                    <a:lnTo>
                      <a:pt x="1" y="50"/>
                    </a:lnTo>
                    <a:lnTo>
                      <a:pt x="17" y="83"/>
                    </a:lnTo>
                    <a:lnTo>
                      <a:pt x="50" y="83"/>
                    </a:lnTo>
                    <a:lnTo>
                      <a:pt x="83" y="67"/>
                    </a:lnTo>
                    <a:lnTo>
                      <a:pt x="100" y="34"/>
                    </a:lnTo>
                    <a:lnTo>
                      <a:pt x="83" y="1"/>
                    </a:lnTo>
                    <a:close/>
                  </a:path>
                </a:pathLst>
              </a:custGeom>
              <a:solidFill>
                <a:srgbClr val="FFD36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8" name="Google Shape;1631;p35">
                <a:extLst>
                  <a:ext uri="{FF2B5EF4-FFF2-40B4-BE49-F238E27FC236}">
                    <a16:creationId xmlns:a16="http://schemas.microsoft.com/office/drawing/2014/main" id="{60A659AB-E5CF-3795-AC6D-7BCE724A52B3}"/>
                  </a:ext>
                </a:extLst>
              </p:cNvPr>
              <p:cNvSpPr/>
              <p:nvPr/>
            </p:nvSpPr>
            <p:spPr>
              <a:xfrm>
                <a:off x="-1796978" y="1240269"/>
                <a:ext cx="458388" cy="231504"/>
              </a:xfrm>
              <a:custGeom>
                <a:avLst/>
                <a:gdLst/>
                <a:ahLst/>
                <a:cxnLst/>
                <a:rect l="l" t="t" r="r" b="b"/>
                <a:pathLst>
                  <a:path w="26295" h="13280" extrusionOk="0">
                    <a:moveTo>
                      <a:pt x="20789" y="1"/>
                    </a:moveTo>
                    <a:lnTo>
                      <a:pt x="20329" y="17"/>
                    </a:lnTo>
                    <a:lnTo>
                      <a:pt x="19853" y="34"/>
                    </a:lnTo>
                    <a:lnTo>
                      <a:pt x="19393" y="83"/>
                    </a:lnTo>
                    <a:lnTo>
                      <a:pt x="18932" y="132"/>
                    </a:lnTo>
                    <a:lnTo>
                      <a:pt x="18456" y="182"/>
                    </a:lnTo>
                    <a:lnTo>
                      <a:pt x="17996" y="264"/>
                    </a:lnTo>
                    <a:lnTo>
                      <a:pt x="17536" y="346"/>
                    </a:lnTo>
                    <a:lnTo>
                      <a:pt x="17092" y="461"/>
                    </a:lnTo>
                    <a:lnTo>
                      <a:pt x="16632" y="560"/>
                    </a:lnTo>
                    <a:lnTo>
                      <a:pt x="16172" y="691"/>
                    </a:lnTo>
                    <a:lnTo>
                      <a:pt x="15728" y="823"/>
                    </a:lnTo>
                    <a:lnTo>
                      <a:pt x="15268" y="971"/>
                    </a:lnTo>
                    <a:lnTo>
                      <a:pt x="14824" y="1135"/>
                    </a:lnTo>
                    <a:lnTo>
                      <a:pt x="14380" y="1299"/>
                    </a:lnTo>
                    <a:lnTo>
                      <a:pt x="13937" y="1480"/>
                    </a:lnTo>
                    <a:lnTo>
                      <a:pt x="13493" y="1661"/>
                    </a:lnTo>
                    <a:lnTo>
                      <a:pt x="13049" y="1858"/>
                    </a:lnTo>
                    <a:lnTo>
                      <a:pt x="12195" y="2285"/>
                    </a:lnTo>
                    <a:lnTo>
                      <a:pt x="11340" y="2729"/>
                    </a:lnTo>
                    <a:lnTo>
                      <a:pt x="10486" y="3222"/>
                    </a:lnTo>
                    <a:lnTo>
                      <a:pt x="9664" y="3731"/>
                    </a:lnTo>
                    <a:lnTo>
                      <a:pt x="8842" y="4290"/>
                    </a:lnTo>
                    <a:lnTo>
                      <a:pt x="8053" y="4849"/>
                    </a:lnTo>
                    <a:lnTo>
                      <a:pt x="7265" y="5457"/>
                    </a:lnTo>
                    <a:lnTo>
                      <a:pt x="6509" y="6065"/>
                    </a:lnTo>
                    <a:lnTo>
                      <a:pt x="5769" y="6706"/>
                    </a:lnTo>
                    <a:lnTo>
                      <a:pt x="5046" y="7363"/>
                    </a:lnTo>
                    <a:lnTo>
                      <a:pt x="4339" y="8021"/>
                    </a:lnTo>
                    <a:lnTo>
                      <a:pt x="3649" y="8711"/>
                    </a:lnTo>
                    <a:lnTo>
                      <a:pt x="2992" y="9401"/>
                    </a:lnTo>
                    <a:lnTo>
                      <a:pt x="2351" y="10091"/>
                    </a:lnTo>
                    <a:lnTo>
                      <a:pt x="1743" y="10798"/>
                    </a:lnTo>
                    <a:lnTo>
                      <a:pt x="1151" y="11505"/>
                    </a:lnTo>
                    <a:lnTo>
                      <a:pt x="592" y="12211"/>
                    </a:lnTo>
                    <a:lnTo>
                      <a:pt x="50" y="12918"/>
                    </a:lnTo>
                    <a:lnTo>
                      <a:pt x="17" y="12951"/>
                    </a:lnTo>
                    <a:lnTo>
                      <a:pt x="1" y="13000"/>
                    </a:lnTo>
                    <a:lnTo>
                      <a:pt x="1" y="13099"/>
                    </a:lnTo>
                    <a:lnTo>
                      <a:pt x="34" y="13164"/>
                    </a:lnTo>
                    <a:lnTo>
                      <a:pt x="83" y="13230"/>
                    </a:lnTo>
                    <a:lnTo>
                      <a:pt x="165" y="13279"/>
                    </a:lnTo>
                    <a:lnTo>
                      <a:pt x="247" y="13279"/>
                    </a:lnTo>
                    <a:lnTo>
                      <a:pt x="329" y="13263"/>
                    </a:lnTo>
                    <a:lnTo>
                      <a:pt x="379" y="13247"/>
                    </a:lnTo>
                    <a:lnTo>
                      <a:pt x="412" y="13214"/>
                    </a:lnTo>
                    <a:lnTo>
                      <a:pt x="1053" y="12573"/>
                    </a:lnTo>
                    <a:lnTo>
                      <a:pt x="1710" y="11948"/>
                    </a:lnTo>
                    <a:lnTo>
                      <a:pt x="2367" y="11340"/>
                    </a:lnTo>
                    <a:lnTo>
                      <a:pt x="3025" y="10732"/>
                    </a:lnTo>
                    <a:lnTo>
                      <a:pt x="3715" y="10141"/>
                    </a:lnTo>
                    <a:lnTo>
                      <a:pt x="4405" y="9549"/>
                    </a:lnTo>
                    <a:lnTo>
                      <a:pt x="5095" y="8990"/>
                    </a:lnTo>
                    <a:lnTo>
                      <a:pt x="5802" y="8431"/>
                    </a:lnTo>
                    <a:lnTo>
                      <a:pt x="6525" y="7889"/>
                    </a:lnTo>
                    <a:lnTo>
                      <a:pt x="7248" y="7363"/>
                    </a:lnTo>
                    <a:lnTo>
                      <a:pt x="8004" y="6854"/>
                    </a:lnTo>
                    <a:lnTo>
                      <a:pt x="8744" y="6361"/>
                    </a:lnTo>
                    <a:lnTo>
                      <a:pt x="9516" y="5884"/>
                    </a:lnTo>
                    <a:lnTo>
                      <a:pt x="10288" y="5441"/>
                    </a:lnTo>
                    <a:lnTo>
                      <a:pt x="11077" y="4997"/>
                    </a:lnTo>
                    <a:lnTo>
                      <a:pt x="11882" y="4586"/>
                    </a:lnTo>
                    <a:lnTo>
                      <a:pt x="12310" y="4372"/>
                    </a:lnTo>
                    <a:lnTo>
                      <a:pt x="12721" y="4175"/>
                    </a:lnTo>
                    <a:lnTo>
                      <a:pt x="13148" y="3994"/>
                    </a:lnTo>
                    <a:lnTo>
                      <a:pt x="13575" y="3830"/>
                    </a:lnTo>
                    <a:lnTo>
                      <a:pt x="14002" y="3682"/>
                    </a:lnTo>
                    <a:lnTo>
                      <a:pt x="14430" y="3551"/>
                    </a:lnTo>
                    <a:lnTo>
                      <a:pt x="14857" y="3419"/>
                    </a:lnTo>
                    <a:lnTo>
                      <a:pt x="15284" y="3304"/>
                    </a:lnTo>
                    <a:lnTo>
                      <a:pt x="16139" y="3091"/>
                    </a:lnTo>
                    <a:lnTo>
                      <a:pt x="16993" y="2926"/>
                    </a:lnTo>
                    <a:lnTo>
                      <a:pt x="17864" y="2778"/>
                    </a:lnTo>
                    <a:lnTo>
                      <a:pt x="18719" y="2663"/>
                    </a:lnTo>
                    <a:lnTo>
                      <a:pt x="19590" y="2565"/>
                    </a:lnTo>
                    <a:lnTo>
                      <a:pt x="20461" y="2482"/>
                    </a:lnTo>
                    <a:lnTo>
                      <a:pt x="22219" y="2335"/>
                    </a:lnTo>
                    <a:lnTo>
                      <a:pt x="23994" y="2187"/>
                    </a:lnTo>
                    <a:lnTo>
                      <a:pt x="24881" y="2088"/>
                    </a:lnTo>
                    <a:lnTo>
                      <a:pt x="25785" y="1973"/>
                    </a:lnTo>
                    <a:lnTo>
                      <a:pt x="25884" y="1957"/>
                    </a:lnTo>
                    <a:lnTo>
                      <a:pt x="25966" y="1907"/>
                    </a:lnTo>
                    <a:lnTo>
                      <a:pt x="26048" y="1858"/>
                    </a:lnTo>
                    <a:lnTo>
                      <a:pt x="26114" y="1809"/>
                    </a:lnTo>
                    <a:lnTo>
                      <a:pt x="26180" y="1727"/>
                    </a:lnTo>
                    <a:lnTo>
                      <a:pt x="26229" y="1644"/>
                    </a:lnTo>
                    <a:lnTo>
                      <a:pt x="26262" y="1562"/>
                    </a:lnTo>
                    <a:lnTo>
                      <a:pt x="26278" y="1480"/>
                    </a:lnTo>
                    <a:lnTo>
                      <a:pt x="26295" y="1381"/>
                    </a:lnTo>
                    <a:lnTo>
                      <a:pt x="26295" y="1299"/>
                    </a:lnTo>
                    <a:lnTo>
                      <a:pt x="26278" y="1217"/>
                    </a:lnTo>
                    <a:lnTo>
                      <a:pt x="26245" y="1135"/>
                    </a:lnTo>
                    <a:lnTo>
                      <a:pt x="26196" y="1053"/>
                    </a:lnTo>
                    <a:lnTo>
                      <a:pt x="26147" y="987"/>
                    </a:lnTo>
                    <a:lnTo>
                      <a:pt x="26065" y="921"/>
                    </a:lnTo>
                    <a:lnTo>
                      <a:pt x="25966" y="888"/>
                    </a:lnTo>
                    <a:lnTo>
                      <a:pt x="25490" y="724"/>
                    </a:lnTo>
                    <a:lnTo>
                      <a:pt x="25029" y="576"/>
                    </a:lnTo>
                    <a:lnTo>
                      <a:pt x="24553" y="445"/>
                    </a:lnTo>
                    <a:lnTo>
                      <a:pt x="24076" y="346"/>
                    </a:lnTo>
                    <a:lnTo>
                      <a:pt x="23616" y="247"/>
                    </a:lnTo>
                    <a:lnTo>
                      <a:pt x="23140" y="165"/>
                    </a:lnTo>
                    <a:lnTo>
                      <a:pt x="22663" y="100"/>
                    </a:lnTo>
                    <a:lnTo>
                      <a:pt x="22203" y="50"/>
                    </a:lnTo>
                    <a:lnTo>
                      <a:pt x="21726" y="17"/>
                    </a:lnTo>
                    <a:lnTo>
                      <a:pt x="21266" y="1"/>
                    </a:lnTo>
                    <a:close/>
                  </a:path>
                </a:pathLst>
              </a:custGeom>
              <a:solidFill>
                <a:srgbClr val="FE8C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9" name="Google Shape;1632;p35">
                <a:extLst>
                  <a:ext uri="{FF2B5EF4-FFF2-40B4-BE49-F238E27FC236}">
                    <a16:creationId xmlns:a16="http://schemas.microsoft.com/office/drawing/2014/main" id="{7DF888C7-98B0-A449-C74B-5E6BE0009326}"/>
                  </a:ext>
                </a:extLst>
              </p:cNvPr>
              <p:cNvSpPr/>
              <p:nvPr/>
            </p:nvSpPr>
            <p:spPr>
              <a:xfrm>
                <a:off x="-1779214" y="1311045"/>
                <a:ext cx="384474" cy="261854"/>
              </a:xfrm>
              <a:custGeom>
                <a:avLst/>
                <a:gdLst/>
                <a:ahLst/>
                <a:cxnLst/>
                <a:rect l="l" t="t" r="r" b="b"/>
                <a:pathLst>
                  <a:path w="22055" h="15021" extrusionOk="0">
                    <a:moveTo>
                      <a:pt x="21907" y="0"/>
                    </a:moveTo>
                    <a:lnTo>
                      <a:pt x="21118" y="148"/>
                    </a:lnTo>
                    <a:lnTo>
                      <a:pt x="20329" y="312"/>
                    </a:lnTo>
                    <a:lnTo>
                      <a:pt x="19524" y="510"/>
                    </a:lnTo>
                    <a:lnTo>
                      <a:pt x="18719" y="723"/>
                    </a:lnTo>
                    <a:lnTo>
                      <a:pt x="17913" y="953"/>
                    </a:lnTo>
                    <a:lnTo>
                      <a:pt x="17092" y="1200"/>
                    </a:lnTo>
                    <a:lnTo>
                      <a:pt x="16287" y="1479"/>
                    </a:lnTo>
                    <a:lnTo>
                      <a:pt x="15481" y="1759"/>
                    </a:lnTo>
                    <a:lnTo>
                      <a:pt x="14676" y="2071"/>
                    </a:lnTo>
                    <a:lnTo>
                      <a:pt x="13871" y="2399"/>
                    </a:lnTo>
                    <a:lnTo>
                      <a:pt x="13082" y="2761"/>
                    </a:lnTo>
                    <a:lnTo>
                      <a:pt x="12277" y="3123"/>
                    </a:lnTo>
                    <a:lnTo>
                      <a:pt x="11504" y="3517"/>
                    </a:lnTo>
                    <a:lnTo>
                      <a:pt x="10732" y="3928"/>
                    </a:lnTo>
                    <a:lnTo>
                      <a:pt x="9976" y="4355"/>
                    </a:lnTo>
                    <a:lnTo>
                      <a:pt x="9220" y="4799"/>
                    </a:lnTo>
                    <a:lnTo>
                      <a:pt x="8481" y="5259"/>
                    </a:lnTo>
                    <a:lnTo>
                      <a:pt x="7774" y="5752"/>
                    </a:lnTo>
                    <a:lnTo>
                      <a:pt x="7067" y="6261"/>
                    </a:lnTo>
                    <a:lnTo>
                      <a:pt x="6377" y="6787"/>
                    </a:lnTo>
                    <a:lnTo>
                      <a:pt x="5720" y="7330"/>
                    </a:lnTo>
                    <a:lnTo>
                      <a:pt x="5062" y="7888"/>
                    </a:lnTo>
                    <a:lnTo>
                      <a:pt x="4438" y="8463"/>
                    </a:lnTo>
                    <a:lnTo>
                      <a:pt x="3846" y="9055"/>
                    </a:lnTo>
                    <a:lnTo>
                      <a:pt x="3271" y="9680"/>
                    </a:lnTo>
                    <a:lnTo>
                      <a:pt x="2712" y="10304"/>
                    </a:lnTo>
                    <a:lnTo>
                      <a:pt x="2186" y="10961"/>
                    </a:lnTo>
                    <a:lnTo>
                      <a:pt x="1693" y="11635"/>
                    </a:lnTo>
                    <a:lnTo>
                      <a:pt x="1233" y="12309"/>
                    </a:lnTo>
                    <a:lnTo>
                      <a:pt x="806" y="13016"/>
                    </a:lnTo>
                    <a:lnTo>
                      <a:pt x="395" y="13739"/>
                    </a:lnTo>
                    <a:lnTo>
                      <a:pt x="34" y="14495"/>
                    </a:lnTo>
                    <a:lnTo>
                      <a:pt x="17" y="14560"/>
                    </a:lnTo>
                    <a:lnTo>
                      <a:pt x="1" y="14626"/>
                    </a:lnTo>
                    <a:lnTo>
                      <a:pt x="1" y="14692"/>
                    </a:lnTo>
                    <a:lnTo>
                      <a:pt x="17" y="14758"/>
                    </a:lnTo>
                    <a:lnTo>
                      <a:pt x="50" y="14807"/>
                    </a:lnTo>
                    <a:lnTo>
                      <a:pt x="83" y="14873"/>
                    </a:lnTo>
                    <a:lnTo>
                      <a:pt x="132" y="14922"/>
                    </a:lnTo>
                    <a:lnTo>
                      <a:pt x="181" y="14955"/>
                    </a:lnTo>
                    <a:lnTo>
                      <a:pt x="247" y="14988"/>
                    </a:lnTo>
                    <a:lnTo>
                      <a:pt x="313" y="15004"/>
                    </a:lnTo>
                    <a:lnTo>
                      <a:pt x="362" y="15021"/>
                    </a:lnTo>
                    <a:lnTo>
                      <a:pt x="428" y="15021"/>
                    </a:lnTo>
                    <a:lnTo>
                      <a:pt x="494" y="15004"/>
                    </a:lnTo>
                    <a:lnTo>
                      <a:pt x="559" y="14971"/>
                    </a:lnTo>
                    <a:lnTo>
                      <a:pt x="609" y="14938"/>
                    </a:lnTo>
                    <a:lnTo>
                      <a:pt x="658" y="14873"/>
                    </a:lnTo>
                    <a:lnTo>
                      <a:pt x="1184" y="14199"/>
                    </a:lnTo>
                    <a:lnTo>
                      <a:pt x="1710" y="13541"/>
                    </a:lnTo>
                    <a:lnTo>
                      <a:pt x="2269" y="12917"/>
                    </a:lnTo>
                    <a:lnTo>
                      <a:pt x="2844" y="12309"/>
                    </a:lnTo>
                    <a:lnTo>
                      <a:pt x="3419" y="11734"/>
                    </a:lnTo>
                    <a:lnTo>
                      <a:pt x="4027" y="11191"/>
                    </a:lnTo>
                    <a:lnTo>
                      <a:pt x="4651" y="10666"/>
                    </a:lnTo>
                    <a:lnTo>
                      <a:pt x="5276" y="10156"/>
                    </a:lnTo>
                    <a:lnTo>
                      <a:pt x="5917" y="9680"/>
                    </a:lnTo>
                    <a:lnTo>
                      <a:pt x="6574" y="9203"/>
                    </a:lnTo>
                    <a:lnTo>
                      <a:pt x="7232" y="8743"/>
                    </a:lnTo>
                    <a:lnTo>
                      <a:pt x="7905" y="8316"/>
                    </a:lnTo>
                    <a:lnTo>
                      <a:pt x="8596" y="7888"/>
                    </a:lnTo>
                    <a:lnTo>
                      <a:pt x="9286" y="7477"/>
                    </a:lnTo>
                    <a:lnTo>
                      <a:pt x="9976" y="7067"/>
                    </a:lnTo>
                    <a:lnTo>
                      <a:pt x="10683" y="6672"/>
                    </a:lnTo>
                    <a:lnTo>
                      <a:pt x="12112" y="5916"/>
                    </a:lnTo>
                    <a:lnTo>
                      <a:pt x="13542" y="5160"/>
                    </a:lnTo>
                    <a:lnTo>
                      <a:pt x="14988" y="4404"/>
                    </a:lnTo>
                    <a:lnTo>
                      <a:pt x="16418" y="3632"/>
                    </a:lnTo>
                    <a:lnTo>
                      <a:pt x="17848" y="2860"/>
                    </a:lnTo>
                    <a:lnTo>
                      <a:pt x="18554" y="2449"/>
                    </a:lnTo>
                    <a:lnTo>
                      <a:pt x="19261" y="2038"/>
                    </a:lnTo>
                    <a:lnTo>
                      <a:pt x="19951" y="1611"/>
                    </a:lnTo>
                    <a:lnTo>
                      <a:pt x="20641" y="1167"/>
                    </a:lnTo>
                    <a:lnTo>
                      <a:pt x="21332" y="707"/>
                    </a:lnTo>
                    <a:lnTo>
                      <a:pt x="22005" y="230"/>
                    </a:lnTo>
                    <a:lnTo>
                      <a:pt x="22038" y="197"/>
                    </a:lnTo>
                    <a:lnTo>
                      <a:pt x="22055" y="164"/>
                    </a:lnTo>
                    <a:lnTo>
                      <a:pt x="22055" y="115"/>
                    </a:lnTo>
                    <a:lnTo>
                      <a:pt x="22038" y="82"/>
                    </a:lnTo>
                    <a:lnTo>
                      <a:pt x="22022" y="33"/>
                    </a:lnTo>
                    <a:lnTo>
                      <a:pt x="21989" y="17"/>
                    </a:lnTo>
                    <a:lnTo>
                      <a:pt x="21956" y="0"/>
                    </a:lnTo>
                    <a:close/>
                  </a:path>
                </a:pathLst>
              </a:custGeom>
              <a:solidFill>
                <a:srgbClr val="FE8C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0" name="Google Shape;1633;p35">
                <a:extLst>
                  <a:ext uri="{FF2B5EF4-FFF2-40B4-BE49-F238E27FC236}">
                    <a16:creationId xmlns:a16="http://schemas.microsoft.com/office/drawing/2014/main" id="{836ECC30-A062-837D-A107-9BCDB1AFF4E3}"/>
                  </a:ext>
                </a:extLst>
              </p:cNvPr>
              <p:cNvSpPr/>
              <p:nvPr/>
            </p:nvSpPr>
            <p:spPr>
              <a:xfrm>
                <a:off x="-1279878" y="1283258"/>
                <a:ext cx="561518" cy="404225"/>
              </a:xfrm>
              <a:custGeom>
                <a:avLst/>
                <a:gdLst/>
                <a:ahLst/>
                <a:cxnLst/>
                <a:rect l="l" t="t" r="r" b="b"/>
                <a:pathLst>
                  <a:path w="32211" h="23188" extrusionOk="0">
                    <a:moveTo>
                      <a:pt x="231" y="0"/>
                    </a:moveTo>
                    <a:lnTo>
                      <a:pt x="165" y="16"/>
                    </a:lnTo>
                    <a:lnTo>
                      <a:pt x="99" y="49"/>
                    </a:lnTo>
                    <a:lnTo>
                      <a:pt x="50" y="99"/>
                    </a:lnTo>
                    <a:lnTo>
                      <a:pt x="17" y="164"/>
                    </a:lnTo>
                    <a:lnTo>
                      <a:pt x="1" y="247"/>
                    </a:lnTo>
                    <a:lnTo>
                      <a:pt x="17" y="329"/>
                    </a:lnTo>
                    <a:lnTo>
                      <a:pt x="264" y="904"/>
                    </a:lnTo>
                    <a:lnTo>
                      <a:pt x="510" y="1479"/>
                    </a:lnTo>
                    <a:lnTo>
                      <a:pt x="790" y="2038"/>
                    </a:lnTo>
                    <a:lnTo>
                      <a:pt x="1069" y="2613"/>
                    </a:lnTo>
                    <a:lnTo>
                      <a:pt x="1365" y="3172"/>
                    </a:lnTo>
                    <a:lnTo>
                      <a:pt x="1661" y="3714"/>
                    </a:lnTo>
                    <a:lnTo>
                      <a:pt x="1989" y="4273"/>
                    </a:lnTo>
                    <a:lnTo>
                      <a:pt x="2301" y="4815"/>
                    </a:lnTo>
                    <a:lnTo>
                      <a:pt x="2647" y="5341"/>
                    </a:lnTo>
                    <a:lnTo>
                      <a:pt x="2992" y="5883"/>
                    </a:lnTo>
                    <a:lnTo>
                      <a:pt x="3353" y="6409"/>
                    </a:lnTo>
                    <a:lnTo>
                      <a:pt x="3715" y="6919"/>
                    </a:lnTo>
                    <a:lnTo>
                      <a:pt x="4093" y="7445"/>
                    </a:lnTo>
                    <a:lnTo>
                      <a:pt x="4471" y="7954"/>
                    </a:lnTo>
                    <a:lnTo>
                      <a:pt x="4865" y="8447"/>
                    </a:lnTo>
                    <a:lnTo>
                      <a:pt x="5276" y="8940"/>
                    </a:lnTo>
                    <a:lnTo>
                      <a:pt x="5687" y="9433"/>
                    </a:lnTo>
                    <a:lnTo>
                      <a:pt x="6114" y="9910"/>
                    </a:lnTo>
                    <a:lnTo>
                      <a:pt x="6541" y="10386"/>
                    </a:lnTo>
                    <a:lnTo>
                      <a:pt x="6985" y="10863"/>
                    </a:lnTo>
                    <a:lnTo>
                      <a:pt x="7429" y="11323"/>
                    </a:lnTo>
                    <a:lnTo>
                      <a:pt x="7889" y="11767"/>
                    </a:lnTo>
                    <a:lnTo>
                      <a:pt x="8349" y="12227"/>
                    </a:lnTo>
                    <a:lnTo>
                      <a:pt x="8826" y="12654"/>
                    </a:lnTo>
                    <a:lnTo>
                      <a:pt x="9302" y="13098"/>
                    </a:lnTo>
                    <a:lnTo>
                      <a:pt x="9779" y="13525"/>
                    </a:lnTo>
                    <a:lnTo>
                      <a:pt x="10272" y="13936"/>
                    </a:lnTo>
                    <a:lnTo>
                      <a:pt x="10781" y="14347"/>
                    </a:lnTo>
                    <a:lnTo>
                      <a:pt x="11274" y="14758"/>
                    </a:lnTo>
                    <a:lnTo>
                      <a:pt x="11800" y="15152"/>
                    </a:lnTo>
                    <a:lnTo>
                      <a:pt x="12310" y="15530"/>
                    </a:lnTo>
                    <a:lnTo>
                      <a:pt x="12835" y="15908"/>
                    </a:lnTo>
                    <a:lnTo>
                      <a:pt x="13361" y="16286"/>
                    </a:lnTo>
                    <a:lnTo>
                      <a:pt x="13904" y="16647"/>
                    </a:lnTo>
                    <a:lnTo>
                      <a:pt x="14446" y="16992"/>
                    </a:lnTo>
                    <a:lnTo>
                      <a:pt x="14988" y="17338"/>
                    </a:lnTo>
                    <a:lnTo>
                      <a:pt x="15547" y="17683"/>
                    </a:lnTo>
                    <a:lnTo>
                      <a:pt x="16106" y="18011"/>
                    </a:lnTo>
                    <a:lnTo>
                      <a:pt x="16665" y="18324"/>
                    </a:lnTo>
                    <a:lnTo>
                      <a:pt x="17223" y="18636"/>
                    </a:lnTo>
                    <a:lnTo>
                      <a:pt x="17798" y="18948"/>
                    </a:lnTo>
                    <a:lnTo>
                      <a:pt x="18374" y="19244"/>
                    </a:lnTo>
                    <a:lnTo>
                      <a:pt x="18949" y="19523"/>
                    </a:lnTo>
                    <a:lnTo>
                      <a:pt x="19540" y="19803"/>
                    </a:lnTo>
                    <a:lnTo>
                      <a:pt x="20116" y="20066"/>
                    </a:lnTo>
                    <a:lnTo>
                      <a:pt x="20707" y="20312"/>
                    </a:lnTo>
                    <a:lnTo>
                      <a:pt x="21299" y="20559"/>
                    </a:lnTo>
                    <a:lnTo>
                      <a:pt x="21890" y="20805"/>
                    </a:lnTo>
                    <a:lnTo>
                      <a:pt x="22499" y="21035"/>
                    </a:lnTo>
                    <a:lnTo>
                      <a:pt x="23090" y="21249"/>
                    </a:lnTo>
                    <a:lnTo>
                      <a:pt x="23698" y="21446"/>
                    </a:lnTo>
                    <a:lnTo>
                      <a:pt x="24306" y="21643"/>
                    </a:lnTo>
                    <a:lnTo>
                      <a:pt x="24914" y="21840"/>
                    </a:lnTo>
                    <a:lnTo>
                      <a:pt x="25522" y="22005"/>
                    </a:lnTo>
                    <a:lnTo>
                      <a:pt x="26130" y="22186"/>
                    </a:lnTo>
                    <a:lnTo>
                      <a:pt x="26738" y="22333"/>
                    </a:lnTo>
                    <a:lnTo>
                      <a:pt x="27363" y="22481"/>
                    </a:lnTo>
                    <a:lnTo>
                      <a:pt x="27971" y="22613"/>
                    </a:lnTo>
                    <a:lnTo>
                      <a:pt x="28579" y="22744"/>
                    </a:lnTo>
                    <a:lnTo>
                      <a:pt x="29203" y="22843"/>
                    </a:lnTo>
                    <a:lnTo>
                      <a:pt x="29812" y="22958"/>
                    </a:lnTo>
                    <a:lnTo>
                      <a:pt x="30436" y="23040"/>
                    </a:lnTo>
                    <a:lnTo>
                      <a:pt x="31044" y="23122"/>
                    </a:lnTo>
                    <a:lnTo>
                      <a:pt x="31669" y="23188"/>
                    </a:lnTo>
                    <a:lnTo>
                      <a:pt x="31751" y="23188"/>
                    </a:lnTo>
                    <a:lnTo>
                      <a:pt x="31849" y="23172"/>
                    </a:lnTo>
                    <a:lnTo>
                      <a:pt x="31915" y="23139"/>
                    </a:lnTo>
                    <a:lnTo>
                      <a:pt x="31997" y="23089"/>
                    </a:lnTo>
                    <a:lnTo>
                      <a:pt x="32063" y="23040"/>
                    </a:lnTo>
                    <a:lnTo>
                      <a:pt x="32112" y="22974"/>
                    </a:lnTo>
                    <a:lnTo>
                      <a:pt x="32162" y="22909"/>
                    </a:lnTo>
                    <a:lnTo>
                      <a:pt x="32194" y="22826"/>
                    </a:lnTo>
                    <a:lnTo>
                      <a:pt x="32211" y="22744"/>
                    </a:lnTo>
                    <a:lnTo>
                      <a:pt x="32211" y="22679"/>
                    </a:lnTo>
                    <a:lnTo>
                      <a:pt x="32211" y="22596"/>
                    </a:lnTo>
                    <a:lnTo>
                      <a:pt x="32194" y="22514"/>
                    </a:lnTo>
                    <a:lnTo>
                      <a:pt x="32145" y="22448"/>
                    </a:lnTo>
                    <a:lnTo>
                      <a:pt x="32096" y="22383"/>
                    </a:lnTo>
                    <a:lnTo>
                      <a:pt x="32030" y="22333"/>
                    </a:lnTo>
                    <a:lnTo>
                      <a:pt x="31931" y="22284"/>
                    </a:lnTo>
                    <a:lnTo>
                      <a:pt x="30748" y="21857"/>
                    </a:lnTo>
                    <a:lnTo>
                      <a:pt x="29581" y="21413"/>
                    </a:lnTo>
                    <a:lnTo>
                      <a:pt x="28415" y="20969"/>
                    </a:lnTo>
                    <a:lnTo>
                      <a:pt x="27248" y="20493"/>
                    </a:lnTo>
                    <a:lnTo>
                      <a:pt x="26081" y="20016"/>
                    </a:lnTo>
                    <a:lnTo>
                      <a:pt x="24931" y="19523"/>
                    </a:lnTo>
                    <a:lnTo>
                      <a:pt x="23797" y="19014"/>
                    </a:lnTo>
                    <a:lnTo>
                      <a:pt x="22663" y="18472"/>
                    </a:lnTo>
                    <a:lnTo>
                      <a:pt x="21545" y="17929"/>
                    </a:lnTo>
                    <a:lnTo>
                      <a:pt x="20444" y="17354"/>
                    </a:lnTo>
                    <a:lnTo>
                      <a:pt x="19343" y="16762"/>
                    </a:lnTo>
                    <a:lnTo>
                      <a:pt x="18259" y="16138"/>
                    </a:lnTo>
                    <a:lnTo>
                      <a:pt x="17190" y="15481"/>
                    </a:lnTo>
                    <a:lnTo>
                      <a:pt x="16122" y="14807"/>
                    </a:lnTo>
                    <a:lnTo>
                      <a:pt x="15087" y="14100"/>
                    </a:lnTo>
                    <a:lnTo>
                      <a:pt x="14052" y="13377"/>
                    </a:lnTo>
                    <a:lnTo>
                      <a:pt x="13575" y="12999"/>
                    </a:lnTo>
                    <a:lnTo>
                      <a:pt x="13098" y="12638"/>
                    </a:lnTo>
                    <a:lnTo>
                      <a:pt x="12162" y="11882"/>
                    </a:lnTo>
                    <a:lnTo>
                      <a:pt x="11258" y="11093"/>
                    </a:lnTo>
                    <a:lnTo>
                      <a:pt x="10370" y="10288"/>
                    </a:lnTo>
                    <a:lnTo>
                      <a:pt x="9499" y="9466"/>
                    </a:lnTo>
                    <a:lnTo>
                      <a:pt x="8661" y="8644"/>
                    </a:lnTo>
                    <a:lnTo>
                      <a:pt x="7823" y="7790"/>
                    </a:lnTo>
                    <a:lnTo>
                      <a:pt x="7001" y="6935"/>
                    </a:lnTo>
                    <a:lnTo>
                      <a:pt x="5358" y="5210"/>
                    </a:lnTo>
                    <a:lnTo>
                      <a:pt x="3731" y="3468"/>
                    </a:lnTo>
                    <a:lnTo>
                      <a:pt x="2909" y="2597"/>
                    </a:lnTo>
                    <a:lnTo>
                      <a:pt x="2088" y="1742"/>
                    </a:lnTo>
                    <a:lnTo>
                      <a:pt x="1233" y="887"/>
                    </a:lnTo>
                    <a:lnTo>
                      <a:pt x="379" y="49"/>
                    </a:lnTo>
                    <a:lnTo>
                      <a:pt x="313" y="0"/>
                    </a:lnTo>
                    <a:close/>
                  </a:path>
                </a:pathLst>
              </a:custGeom>
              <a:solidFill>
                <a:srgbClr val="FE8C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1" name="Google Shape;1634;p35">
                <a:extLst>
                  <a:ext uri="{FF2B5EF4-FFF2-40B4-BE49-F238E27FC236}">
                    <a16:creationId xmlns:a16="http://schemas.microsoft.com/office/drawing/2014/main" id="{59C3AA55-205B-6DB0-70E8-C2D3FC484F2C}"/>
                  </a:ext>
                </a:extLst>
              </p:cNvPr>
              <p:cNvSpPr/>
              <p:nvPr/>
            </p:nvSpPr>
            <p:spPr>
              <a:xfrm>
                <a:off x="-1219422" y="1274942"/>
                <a:ext cx="448922" cy="343786"/>
              </a:xfrm>
              <a:custGeom>
                <a:avLst/>
                <a:gdLst/>
                <a:ahLst/>
                <a:cxnLst/>
                <a:rect l="l" t="t" r="r" b="b"/>
                <a:pathLst>
                  <a:path w="25752" h="19721" extrusionOk="0">
                    <a:moveTo>
                      <a:pt x="132" y="0"/>
                    </a:moveTo>
                    <a:lnTo>
                      <a:pt x="66" y="33"/>
                    </a:lnTo>
                    <a:lnTo>
                      <a:pt x="33" y="66"/>
                    </a:lnTo>
                    <a:lnTo>
                      <a:pt x="17" y="116"/>
                    </a:lnTo>
                    <a:lnTo>
                      <a:pt x="0" y="181"/>
                    </a:lnTo>
                    <a:lnTo>
                      <a:pt x="17" y="231"/>
                    </a:lnTo>
                    <a:lnTo>
                      <a:pt x="50" y="280"/>
                    </a:lnTo>
                    <a:lnTo>
                      <a:pt x="99" y="329"/>
                    </a:lnTo>
                    <a:lnTo>
                      <a:pt x="1923" y="1249"/>
                    </a:lnTo>
                    <a:lnTo>
                      <a:pt x="3747" y="2203"/>
                    </a:lnTo>
                    <a:lnTo>
                      <a:pt x="5555" y="3189"/>
                    </a:lnTo>
                    <a:lnTo>
                      <a:pt x="6442" y="3682"/>
                    </a:lnTo>
                    <a:lnTo>
                      <a:pt x="7330" y="4207"/>
                    </a:lnTo>
                    <a:lnTo>
                      <a:pt x="8201" y="4717"/>
                    </a:lnTo>
                    <a:lnTo>
                      <a:pt x="9088" y="5259"/>
                    </a:lnTo>
                    <a:lnTo>
                      <a:pt x="9943" y="5802"/>
                    </a:lnTo>
                    <a:lnTo>
                      <a:pt x="10814" y="6360"/>
                    </a:lnTo>
                    <a:lnTo>
                      <a:pt x="11652" y="6935"/>
                    </a:lnTo>
                    <a:lnTo>
                      <a:pt x="12506" y="7511"/>
                    </a:lnTo>
                    <a:lnTo>
                      <a:pt x="13344" y="8119"/>
                    </a:lnTo>
                    <a:lnTo>
                      <a:pt x="14166" y="8727"/>
                    </a:lnTo>
                    <a:lnTo>
                      <a:pt x="14544" y="9039"/>
                    </a:lnTo>
                    <a:lnTo>
                      <a:pt x="14922" y="9335"/>
                    </a:lnTo>
                    <a:lnTo>
                      <a:pt x="15645" y="9959"/>
                    </a:lnTo>
                    <a:lnTo>
                      <a:pt x="16335" y="10617"/>
                    </a:lnTo>
                    <a:lnTo>
                      <a:pt x="17009" y="11290"/>
                    </a:lnTo>
                    <a:lnTo>
                      <a:pt x="17667" y="11981"/>
                    </a:lnTo>
                    <a:lnTo>
                      <a:pt x="18307" y="12671"/>
                    </a:lnTo>
                    <a:lnTo>
                      <a:pt x="18932" y="13394"/>
                    </a:lnTo>
                    <a:lnTo>
                      <a:pt x="19556" y="14101"/>
                    </a:lnTo>
                    <a:lnTo>
                      <a:pt x="20805" y="15530"/>
                    </a:lnTo>
                    <a:lnTo>
                      <a:pt x="21430" y="16237"/>
                    </a:lnTo>
                    <a:lnTo>
                      <a:pt x="22071" y="16944"/>
                    </a:lnTo>
                    <a:lnTo>
                      <a:pt x="22712" y="17634"/>
                    </a:lnTo>
                    <a:lnTo>
                      <a:pt x="23385" y="18291"/>
                    </a:lnTo>
                    <a:lnTo>
                      <a:pt x="24059" y="18949"/>
                    </a:lnTo>
                    <a:lnTo>
                      <a:pt x="24782" y="19573"/>
                    </a:lnTo>
                    <a:lnTo>
                      <a:pt x="24881" y="19639"/>
                    </a:lnTo>
                    <a:lnTo>
                      <a:pt x="24963" y="19688"/>
                    </a:lnTo>
                    <a:lnTo>
                      <a:pt x="25062" y="19704"/>
                    </a:lnTo>
                    <a:lnTo>
                      <a:pt x="25160" y="19721"/>
                    </a:lnTo>
                    <a:lnTo>
                      <a:pt x="25259" y="19704"/>
                    </a:lnTo>
                    <a:lnTo>
                      <a:pt x="25341" y="19688"/>
                    </a:lnTo>
                    <a:lnTo>
                      <a:pt x="25423" y="19639"/>
                    </a:lnTo>
                    <a:lnTo>
                      <a:pt x="25505" y="19589"/>
                    </a:lnTo>
                    <a:lnTo>
                      <a:pt x="25571" y="19524"/>
                    </a:lnTo>
                    <a:lnTo>
                      <a:pt x="25637" y="19458"/>
                    </a:lnTo>
                    <a:lnTo>
                      <a:pt x="25686" y="19376"/>
                    </a:lnTo>
                    <a:lnTo>
                      <a:pt x="25719" y="19277"/>
                    </a:lnTo>
                    <a:lnTo>
                      <a:pt x="25752" y="19179"/>
                    </a:lnTo>
                    <a:lnTo>
                      <a:pt x="25752" y="19080"/>
                    </a:lnTo>
                    <a:lnTo>
                      <a:pt x="25752" y="18981"/>
                    </a:lnTo>
                    <a:lnTo>
                      <a:pt x="25735" y="18883"/>
                    </a:lnTo>
                    <a:lnTo>
                      <a:pt x="25588" y="18423"/>
                    </a:lnTo>
                    <a:lnTo>
                      <a:pt x="25407" y="17979"/>
                    </a:lnTo>
                    <a:lnTo>
                      <a:pt x="25226" y="17535"/>
                    </a:lnTo>
                    <a:lnTo>
                      <a:pt x="25029" y="17092"/>
                    </a:lnTo>
                    <a:lnTo>
                      <a:pt x="24799" y="16664"/>
                    </a:lnTo>
                    <a:lnTo>
                      <a:pt x="24569" y="16237"/>
                    </a:lnTo>
                    <a:lnTo>
                      <a:pt x="24322" y="15810"/>
                    </a:lnTo>
                    <a:lnTo>
                      <a:pt x="24059" y="15399"/>
                    </a:lnTo>
                    <a:lnTo>
                      <a:pt x="23780" y="14988"/>
                    </a:lnTo>
                    <a:lnTo>
                      <a:pt x="23484" y="14577"/>
                    </a:lnTo>
                    <a:lnTo>
                      <a:pt x="23188" y="14183"/>
                    </a:lnTo>
                    <a:lnTo>
                      <a:pt x="22876" y="13788"/>
                    </a:lnTo>
                    <a:lnTo>
                      <a:pt x="22564" y="13394"/>
                    </a:lnTo>
                    <a:lnTo>
                      <a:pt x="22219" y="13016"/>
                    </a:lnTo>
                    <a:lnTo>
                      <a:pt x="21545" y="12260"/>
                    </a:lnTo>
                    <a:lnTo>
                      <a:pt x="20822" y="11537"/>
                    </a:lnTo>
                    <a:lnTo>
                      <a:pt x="20082" y="10830"/>
                    </a:lnTo>
                    <a:lnTo>
                      <a:pt x="19343" y="10140"/>
                    </a:lnTo>
                    <a:lnTo>
                      <a:pt x="18570" y="9466"/>
                    </a:lnTo>
                    <a:lnTo>
                      <a:pt x="17814" y="8825"/>
                    </a:lnTo>
                    <a:lnTo>
                      <a:pt x="17058" y="8201"/>
                    </a:lnTo>
                    <a:lnTo>
                      <a:pt x="15563" y="7018"/>
                    </a:lnTo>
                    <a:lnTo>
                      <a:pt x="14708" y="6360"/>
                    </a:lnTo>
                    <a:lnTo>
                      <a:pt x="13854" y="5736"/>
                    </a:lnTo>
                    <a:lnTo>
                      <a:pt x="12966" y="5144"/>
                    </a:lnTo>
                    <a:lnTo>
                      <a:pt x="12063" y="4569"/>
                    </a:lnTo>
                    <a:lnTo>
                      <a:pt x="11142" y="4027"/>
                    </a:lnTo>
                    <a:lnTo>
                      <a:pt x="10206" y="3501"/>
                    </a:lnTo>
                    <a:lnTo>
                      <a:pt x="9269" y="3008"/>
                    </a:lnTo>
                    <a:lnTo>
                      <a:pt x="8299" y="2548"/>
                    </a:lnTo>
                    <a:lnTo>
                      <a:pt x="7330" y="2120"/>
                    </a:lnTo>
                    <a:lnTo>
                      <a:pt x="6344" y="1726"/>
                    </a:lnTo>
                    <a:lnTo>
                      <a:pt x="5341" y="1364"/>
                    </a:lnTo>
                    <a:lnTo>
                      <a:pt x="4339" y="1019"/>
                    </a:lnTo>
                    <a:lnTo>
                      <a:pt x="3320" y="724"/>
                    </a:lnTo>
                    <a:lnTo>
                      <a:pt x="2285" y="444"/>
                    </a:lnTo>
                    <a:lnTo>
                      <a:pt x="1249" y="214"/>
                    </a:lnTo>
                    <a:lnTo>
                      <a:pt x="197" y="0"/>
                    </a:lnTo>
                    <a:close/>
                  </a:path>
                </a:pathLst>
              </a:custGeom>
              <a:solidFill>
                <a:srgbClr val="FE8C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2" name="Google Shape;1635;p35">
                <a:extLst>
                  <a:ext uri="{FF2B5EF4-FFF2-40B4-BE49-F238E27FC236}">
                    <a16:creationId xmlns:a16="http://schemas.microsoft.com/office/drawing/2014/main" id="{64638F0E-AD87-5B7A-88E5-B4F3A4C436D2}"/>
                  </a:ext>
                </a:extLst>
              </p:cNvPr>
              <p:cNvSpPr/>
              <p:nvPr/>
            </p:nvSpPr>
            <p:spPr>
              <a:xfrm>
                <a:off x="-1822464" y="1710389"/>
                <a:ext cx="236646" cy="184523"/>
              </a:xfrm>
              <a:custGeom>
                <a:avLst/>
                <a:gdLst/>
                <a:ahLst/>
                <a:cxnLst/>
                <a:rect l="l" t="t" r="r" b="b"/>
                <a:pathLst>
                  <a:path w="13575" h="10585" extrusionOk="0">
                    <a:moveTo>
                      <a:pt x="7034" y="1"/>
                    </a:moveTo>
                    <a:lnTo>
                      <a:pt x="6656" y="17"/>
                    </a:lnTo>
                    <a:lnTo>
                      <a:pt x="6294" y="50"/>
                    </a:lnTo>
                    <a:lnTo>
                      <a:pt x="5933" y="99"/>
                    </a:lnTo>
                    <a:lnTo>
                      <a:pt x="5571" y="165"/>
                    </a:lnTo>
                    <a:lnTo>
                      <a:pt x="5210" y="247"/>
                    </a:lnTo>
                    <a:lnTo>
                      <a:pt x="4832" y="346"/>
                    </a:lnTo>
                    <a:lnTo>
                      <a:pt x="4454" y="477"/>
                    </a:lnTo>
                    <a:lnTo>
                      <a:pt x="4076" y="625"/>
                    </a:lnTo>
                    <a:lnTo>
                      <a:pt x="3731" y="806"/>
                    </a:lnTo>
                    <a:lnTo>
                      <a:pt x="3402" y="987"/>
                    </a:lnTo>
                    <a:lnTo>
                      <a:pt x="3073" y="1200"/>
                    </a:lnTo>
                    <a:lnTo>
                      <a:pt x="2778" y="1430"/>
                    </a:lnTo>
                    <a:lnTo>
                      <a:pt x="2498" y="1661"/>
                    </a:lnTo>
                    <a:lnTo>
                      <a:pt x="2219" y="1923"/>
                    </a:lnTo>
                    <a:lnTo>
                      <a:pt x="1972" y="2186"/>
                    </a:lnTo>
                    <a:lnTo>
                      <a:pt x="1726" y="2482"/>
                    </a:lnTo>
                    <a:lnTo>
                      <a:pt x="1512" y="2778"/>
                    </a:lnTo>
                    <a:lnTo>
                      <a:pt x="1298" y="3074"/>
                    </a:lnTo>
                    <a:lnTo>
                      <a:pt x="1118" y="3402"/>
                    </a:lnTo>
                    <a:lnTo>
                      <a:pt x="937" y="3731"/>
                    </a:lnTo>
                    <a:lnTo>
                      <a:pt x="789" y="4060"/>
                    </a:lnTo>
                    <a:lnTo>
                      <a:pt x="641" y="4421"/>
                    </a:lnTo>
                    <a:lnTo>
                      <a:pt x="510" y="4766"/>
                    </a:lnTo>
                    <a:lnTo>
                      <a:pt x="395" y="5128"/>
                    </a:lnTo>
                    <a:lnTo>
                      <a:pt x="296" y="5490"/>
                    </a:lnTo>
                    <a:lnTo>
                      <a:pt x="214" y="5868"/>
                    </a:lnTo>
                    <a:lnTo>
                      <a:pt x="148" y="6246"/>
                    </a:lnTo>
                    <a:lnTo>
                      <a:pt x="82" y="6623"/>
                    </a:lnTo>
                    <a:lnTo>
                      <a:pt x="50" y="7001"/>
                    </a:lnTo>
                    <a:lnTo>
                      <a:pt x="17" y="7379"/>
                    </a:lnTo>
                    <a:lnTo>
                      <a:pt x="0" y="7757"/>
                    </a:lnTo>
                    <a:lnTo>
                      <a:pt x="0" y="8152"/>
                    </a:lnTo>
                    <a:lnTo>
                      <a:pt x="17" y="8530"/>
                    </a:lnTo>
                    <a:lnTo>
                      <a:pt x="50" y="8908"/>
                    </a:lnTo>
                    <a:lnTo>
                      <a:pt x="82" y="9269"/>
                    </a:lnTo>
                    <a:lnTo>
                      <a:pt x="132" y="9647"/>
                    </a:lnTo>
                    <a:lnTo>
                      <a:pt x="197" y="10009"/>
                    </a:lnTo>
                    <a:lnTo>
                      <a:pt x="280" y="10370"/>
                    </a:lnTo>
                    <a:lnTo>
                      <a:pt x="312" y="10453"/>
                    </a:lnTo>
                    <a:lnTo>
                      <a:pt x="378" y="10518"/>
                    </a:lnTo>
                    <a:lnTo>
                      <a:pt x="444" y="10568"/>
                    </a:lnTo>
                    <a:lnTo>
                      <a:pt x="526" y="10584"/>
                    </a:lnTo>
                    <a:lnTo>
                      <a:pt x="625" y="10584"/>
                    </a:lnTo>
                    <a:lnTo>
                      <a:pt x="707" y="10568"/>
                    </a:lnTo>
                    <a:lnTo>
                      <a:pt x="773" y="10518"/>
                    </a:lnTo>
                    <a:lnTo>
                      <a:pt x="838" y="10453"/>
                    </a:lnTo>
                    <a:lnTo>
                      <a:pt x="1052" y="10042"/>
                    </a:lnTo>
                    <a:lnTo>
                      <a:pt x="1249" y="9631"/>
                    </a:lnTo>
                    <a:lnTo>
                      <a:pt x="1644" y="8809"/>
                    </a:lnTo>
                    <a:lnTo>
                      <a:pt x="2022" y="7971"/>
                    </a:lnTo>
                    <a:lnTo>
                      <a:pt x="2416" y="7149"/>
                    </a:lnTo>
                    <a:lnTo>
                      <a:pt x="2630" y="6755"/>
                    </a:lnTo>
                    <a:lnTo>
                      <a:pt x="2843" y="6361"/>
                    </a:lnTo>
                    <a:lnTo>
                      <a:pt x="3073" y="5966"/>
                    </a:lnTo>
                    <a:lnTo>
                      <a:pt x="3303" y="5572"/>
                    </a:lnTo>
                    <a:lnTo>
                      <a:pt x="3566" y="5210"/>
                    </a:lnTo>
                    <a:lnTo>
                      <a:pt x="3846" y="4849"/>
                    </a:lnTo>
                    <a:lnTo>
                      <a:pt x="4142" y="4504"/>
                    </a:lnTo>
                    <a:lnTo>
                      <a:pt x="4454" y="4158"/>
                    </a:lnTo>
                    <a:lnTo>
                      <a:pt x="4700" y="3928"/>
                    </a:lnTo>
                    <a:lnTo>
                      <a:pt x="4963" y="3715"/>
                    </a:lnTo>
                    <a:lnTo>
                      <a:pt x="5226" y="3518"/>
                    </a:lnTo>
                    <a:lnTo>
                      <a:pt x="5506" y="3320"/>
                    </a:lnTo>
                    <a:lnTo>
                      <a:pt x="5785" y="3140"/>
                    </a:lnTo>
                    <a:lnTo>
                      <a:pt x="6081" y="2992"/>
                    </a:lnTo>
                    <a:lnTo>
                      <a:pt x="6376" y="2844"/>
                    </a:lnTo>
                    <a:lnTo>
                      <a:pt x="6689" y="2712"/>
                    </a:lnTo>
                    <a:lnTo>
                      <a:pt x="7001" y="2597"/>
                    </a:lnTo>
                    <a:lnTo>
                      <a:pt x="7330" y="2515"/>
                    </a:lnTo>
                    <a:lnTo>
                      <a:pt x="7642" y="2449"/>
                    </a:lnTo>
                    <a:lnTo>
                      <a:pt x="7971" y="2400"/>
                    </a:lnTo>
                    <a:lnTo>
                      <a:pt x="8299" y="2367"/>
                    </a:lnTo>
                    <a:lnTo>
                      <a:pt x="8644" y="2351"/>
                    </a:lnTo>
                    <a:lnTo>
                      <a:pt x="8973" y="2367"/>
                    </a:lnTo>
                    <a:lnTo>
                      <a:pt x="9302" y="2416"/>
                    </a:lnTo>
                    <a:lnTo>
                      <a:pt x="9630" y="2482"/>
                    </a:lnTo>
                    <a:lnTo>
                      <a:pt x="9926" y="2581"/>
                    </a:lnTo>
                    <a:lnTo>
                      <a:pt x="10206" y="2712"/>
                    </a:lnTo>
                    <a:lnTo>
                      <a:pt x="10468" y="2860"/>
                    </a:lnTo>
                    <a:lnTo>
                      <a:pt x="10715" y="3041"/>
                    </a:lnTo>
                    <a:lnTo>
                      <a:pt x="10962" y="3238"/>
                    </a:lnTo>
                    <a:lnTo>
                      <a:pt x="11192" y="3435"/>
                    </a:lnTo>
                    <a:lnTo>
                      <a:pt x="11422" y="3665"/>
                    </a:lnTo>
                    <a:lnTo>
                      <a:pt x="11849" y="4126"/>
                    </a:lnTo>
                    <a:lnTo>
                      <a:pt x="12293" y="4602"/>
                    </a:lnTo>
                    <a:lnTo>
                      <a:pt x="12720" y="5046"/>
                    </a:lnTo>
                    <a:lnTo>
                      <a:pt x="12950" y="5259"/>
                    </a:lnTo>
                    <a:lnTo>
                      <a:pt x="13180" y="5457"/>
                    </a:lnTo>
                    <a:lnTo>
                      <a:pt x="13246" y="5506"/>
                    </a:lnTo>
                    <a:lnTo>
                      <a:pt x="13328" y="5522"/>
                    </a:lnTo>
                    <a:lnTo>
                      <a:pt x="13394" y="5522"/>
                    </a:lnTo>
                    <a:lnTo>
                      <a:pt x="13459" y="5490"/>
                    </a:lnTo>
                    <a:lnTo>
                      <a:pt x="13509" y="5440"/>
                    </a:lnTo>
                    <a:lnTo>
                      <a:pt x="13558" y="5391"/>
                    </a:lnTo>
                    <a:lnTo>
                      <a:pt x="13574" y="5309"/>
                    </a:lnTo>
                    <a:lnTo>
                      <a:pt x="13574" y="5227"/>
                    </a:lnTo>
                    <a:lnTo>
                      <a:pt x="13492" y="4832"/>
                    </a:lnTo>
                    <a:lnTo>
                      <a:pt x="13410" y="4454"/>
                    </a:lnTo>
                    <a:lnTo>
                      <a:pt x="13295" y="4093"/>
                    </a:lnTo>
                    <a:lnTo>
                      <a:pt x="13164" y="3731"/>
                    </a:lnTo>
                    <a:lnTo>
                      <a:pt x="13016" y="3402"/>
                    </a:lnTo>
                    <a:lnTo>
                      <a:pt x="12851" y="3074"/>
                    </a:lnTo>
                    <a:lnTo>
                      <a:pt x="12671" y="2778"/>
                    </a:lnTo>
                    <a:lnTo>
                      <a:pt x="12473" y="2482"/>
                    </a:lnTo>
                    <a:lnTo>
                      <a:pt x="12260" y="2219"/>
                    </a:lnTo>
                    <a:lnTo>
                      <a:pt x="12030" y="1956"/>
                    </a:lnTo>
                    <a:lnTo>
                      <a:pt x="11800" y="1710"/>
                    </a:lnTo>
                    <a:lnTo>
                      <a:pt x="11537" y="1480"/>
                    </a:lnTo>
                    <a:lnTo>
                      <a:pt x="11274" y="1266"/>
                    </a:lnTo>
                    <a:lnTo>
                      <a:pt x="10994" y="1085"/>
                    </a:lnTo>
                    <a:lnTo>
                      <a:pt x="10715" y="905"/>
                    </a:lnTo>
                    <a:lnTo>
                      <a:pt x="10403" y="740"/>
                    </a:lnTo>
                    <a:lnTo>
                      <a:pt x="10107" y="592"/>
                    </a:lnTo>
                    <a:lnTo>
                      <a:pt x="9778" y="461"/>
                    </a:lnTo>
                    <a:lnTo>
                      <a:pt x="9466" y="346"/>
                    </a:lnTo>
                    <a:lnTo>
                      <a:pt x="9137" y="247"/>
                    </a:lnTo>
                    <a:lnTo>
                      <a:pt x="8792" y="165"/>
                    </a:lnTo>
                    <a:lnTo>
                      <a:pt x="8447" y="99"/>
                    </a:lnTo>
                    <a:lnTo>
                      <a:pt x="8102" y="50"/>
                    </a:lnTo>
                    <a:lnTo>
                      <a:pt x="7740" y="17"/>
                    </a:lnTo>
                    <a:lnTo>
                      <a:pt x="7379"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3" name="Google Shape;1636;p35">
                <a:extLst>
                  <a:ext uri="{FF2B5EF4-FFF2-40B4-BE49-F238E27FC236}">
                    <a16:creationId xmlns:a16="http://schemas.microsoft.com/office/drawing/2014/main" id="{5A9ACBD7-86EC-F986-753E-83670BC15511}"/>
                  </a:ext>
                </a:extLst>
              </p:cNvPr>
              <p:cNvSpPr/>
              <p:nvPr/>
            </p:nvSpPr>
            <p:spPr>
              <a:xfrm>
                <a:off x="-1122881" y="1726148"/>
                <a:ext cx="236943" cy="185952"/>
              </a:xfrm>
              <a:custGeom>
                <a:avLst/>
                <a:gdLst/>
                <a:ahLst/>
                <a:cxnLst/>
                <a:rect l="l" t="t" r="r" b="b"/>
                <a:pathLst>
                  <a:path w="13592" h="10667" extrusionOk="0">
                    <a:moveTo>
                      <a:pt x="6130" y="1"/>
                    </a:moveTo>
                    <a:lnTo>
                      <a:pt x="5769" y="33"/>
                    </a:lnTo>
                    <a:lnTo>
                      <a:pt x="5407" y="66"/>
                    </a:lnTo>
                    <a:lnTo>
                      <a:pt x="5046" y="132"/>
                    </a:lnTo>
                    <a:lnTo>
                      <a:pt x="4684" y="198"/>
                    </a:lnTo>
                    <a:lnTo>
                      <a:pt x="4339" y="296"/>
                    </a:lnTo>
                    <a:lnTo>
                      <a:pt x="4010" y="411"/>
                    </a:lnTo>
                    <a:lnTo>
                      <a:pt x="3665" y="559"/>
                    </a:lnTo>
                    <a:lnTo>
                      <a:pt x="3353" y="707"/>
                    </a:lnTo>
                    <a:lnTo>
                      <a:pt x="3024" y="872"/>
                    </a:lnTo>
                    <a:lnTo>
                      <a:pt x="2728" y="1052"/>
                    </a:lnTo>
                    <a:lnTo>
                      <a:pt x="2433" y="1266"/>
                    </a:lnTo>
                    <a:lnTo>
                      <a:pt x="2153" y="1480"/>
                    </a:lnTo>
                    <a:lnTo>
                      <a:pt x="1890" y="1710"/>
                    </a:lnTo>
                    <a:lnTo>
                      <a:pt x="1627" y="1973"/>
                    </a:lnTo>
                    <a:lnTo>
                      <a:pt x="1381" y="2236"/>
                    </a:lnTo>
                    <a:lnTo>
                      <a:pt x="1167" y="2515"/>
                    </a:lnTo>
                    <a:lnTo>
                      <a:pt x="954" y="2811"/>
                    </a:lnTo>
                    <a:lnTo>
                      <a:pt x="756" y="3123"/>
                    </a:lnTo>
                    <a:lnTo>
                      <a:pt x="592" y="3452"/>
                    </a:lnTo>
                    <a:lnTo>
                      <a:pt x="428" y="3797"/>
                    </a:lnTo>
                    <a:lnTo>
                      <a:pt x="296" y="4158"/>
                    </a:lnTo>
                    <a:lnTo>
                      <a:pt x="181" y="4520"/>
                    </a:lnTo>
                    <a:lnTo>
                      <a:pt x="83" y="4914"/>
                    </a:lnTo>
                    <a:lnTo>
                      <a:pt x="17" y="5309"/>
                    </a:lnTo>
                    <a:lnTo>
                      <a:pt x="0" y="5391"/>
                    </a:lnTo>
                    <a:lnTo>
                      <a:pt x="33" y="5457"/>
                    </a:lnTo>
                    <a:lnTo>
                      <a:pt x="66" y="5522"/>
                    </a:lnTo>
                    <a:lnTo>
                      <a:pt x="115" y="5572"/>
                    </a:lnTo>
                    <a:lnTo>
                      <a:pt x="181" y="5588"/>
                    </a:lnTo>
                    <a:lnTo>
                      <a:pt x="263" y="5588"/>
                    </a:lnTo>
                    <a:lnTo>
                      <a:pt x="329" y="5572"/>
                    </a:lnTo>
                    <a:lnTo>
                      <a:pt x="411" y="5539"/>
                    </a:lnTo>
                    <a:lnTo>
                      <a:pt x="658" y="5325"/>
                    </a:lnTo>
                    <a:lnTo>
                      <a:pt x="888" y="5111"/>
                    </a:lnTo>
                    <a:lnTo>
                      <a:pt x="1332" y="4684"/>
                    </a:lnTo>
                    <a:lnTo>
                      <a:pt x="1759" y="4240"/>
                    </a:lnTo>
                    <a:lnTo>
                      <a:pt x="2186" y="3813"/>
                    </a:lnTo>
                    <a:lnTo>
                      <a:pt x="2400" y="3600"/>
                    </a:lnTo>
                    <a:lnTo>
                      <a:pt x="2630" y="3402"/>
                    </a:lnTo>
                    <a:lnTo>
                      <a:pt x="2876" y="3222"/>
                    </a:lnTo>
                    <a:lnTo>
                      <a:pt x="3123" y="3041"/>
                    </a:lnTo>
                    <a:lnTo>
                      <a:pt x="3386" y="2876"/>
                    </a:lnTo>
                    <a:lnTo>
                      <a:pt x="3649" y="2729"/>
                    </a:lnTo>
                    <a:lnTo>
                      <a:pt x="3961" y="2597"/>
                    </a:lnTo>
                    <a:lnTo>
                      <a:pt x="4273" y="2482"/>
                    </a:lnTo>
                    <a:lnTo>
                      <a:pt x="4438" y="2433"/>
                    </a:lnTo>
                    <a:lnTo>
                      <a:pt x="4602" y="2400"/>
                    </a:lnTo>
                    <a:lnTo>
                      <a:pt x="4947" y="2351"/>
                    </a:lnTo>
                    <a:lnTo>
                      <a:pt x="5276" y="2351"/>
                    </a:lnTo>
                    <a:lnTo>
                      <a:pt x="5604" y="2383"/>
                    </a:lnTo>
                    <a:lnTo>
                      <a:pt x="5933" y="2433"/>
                    </a:lnTo>
                    <a:lnTo>
                      <a:pt x="6245" y="2515"/>
                    </a:lnTo>
                    <a:lnTo>
                      <a:pt x="6557" y="2630"/>
                    </a:lnTo>
                    <a:lnTo>
                      <a:pt x="6870" y="2761"/>
                    </a:lnTo>
                    <a:lnTo>
                      <a:pt x="7182" y="2909"/>
                    </a:lnTo>
                    <a:lnTo>
                      <a:pt x="7478" y="3090"/>
                    </a:lnTo>
                    <a:lnTo>
                      <a:pt x="7774" y="3271"/>
                    </a:lnTo>
                    <a:lnTo>
                      <a:pt x="8069" y="3452"/>
                    </a:lnTo>
                    <a:lnTo>
                      <a:pt x="8612" y="3846"/>
                    </a:lnTo>
                    <a:lnTo>
                      <a:pt x="9121" y="4240"/>
                    </a:lnTo>
                    <a:lnTo>
                      <a:pt x="9285" y="4388"/>
                    </a:lnTo>
                    <a:lnTo>
                      <a:pt x="9450" y="4536"/>
                    </a:lnTo>
                    <a:lnTo>
                      <a:pt x="9762" y="4848"/>
                    </a:lnTo>
                    <a:lnTo>
                      <a:pt x="10058" y="5194"/>
                    </a:lnTo>
                    <a:lnTo>
                      <a:pt x="10321" y="5555"/>
                    </a:lnTo>
                    <a:lnTo>
                      <a:pt x="10567" y="5933"/>
                    </a:lnTo>
                    <a:lnTo>
                      <a:pt x="10797" y="6344"/>
                    </a:lnTo>
                    <a:lnTo>
                      <a:pt x="11011" y="6755"/>
                    </a:lnTo>
                    <a:lnTo>
                      <a:pt x="11225" y="7166"/>
                    </a:lnTo>
                    <a:lnTo>
                      <a:pt x="11619" y="8037"/>
                    </a:lnTo>
                    <a:lnTo>
                      <a:pt x="11981" y="8891"/>
                    </a:lnTo>
                    <a:lnTo>
                      <a:pt x="12359" y="9729"/>
                    </a:lnTo>
                    <a:lnTo>
                      <a:pt x="12539" y="10140"/>
                    </a:lnTo>
                    <a:lnTo>
                      <a:pt x="12753" y="10518"/>
                    </a:lnTo>
                    <a:lnTo>
                      <a:pt x="12802" y="10600"/>
                    </a:lnTo>
                    <a:lnTo>
                      <a:pt x="12884" y="10633"/>
                    </a:lnTo>
                    <a:lnTo>
                      <a:pt x="12967" y="10666"/>
                    </a:lnTo>
                    <a:lnTo>
                      <a:pt x="13049" y="10666"/>
                    </a:lnTo>
                    <a:lnTo>
                      <a:pt x="13131" y="10650"/>
                    </a:lnTo>
                    <a:lnTo>
                      <a:pt x="13213" y="10600"/>
                    </a:lnTo>
                    <a:lnTo>
                      <a:pt x="13262" y="10535"/>
                    </a:lnTo>
                    <a:lnTo>
                      <a:pt x="13295" y="10452"/>
                    </a:lnTo>
                    <a:lnTo>
                      <a:pt x="13377" y="10091"/>
                    </a:lnTo>
                    <a:lnTo>
                      <a:pt x="13443" y="9713"/>
                    </a:lnTo>
                    <a:lnTo>
                      <a:pt x="13509" y="9351"/>
                    </a:lnTo>
                    <a:lnTo>
                      <a:pt x="13542" y="8973"/>
                    </a:lnTo>
                    <a:lnTo>
                      <a:pt x="13575" y="8612"/>
                    </a:lnTo>
                    <a:lnTo>
                      <a:pt x="13591" y="8250"/>
                    </a:lnTo>
                    <a:lnTo>
                      <a:pt x="13591" y="7872"/>
                    </a:lnTo>
                    <a:lnTo>
                      <a:pt x="13575" y="7511"/>
                    </a:lnTo>
                    <a:lnTo>
                      <a:pt x="13558" y="7149"/>
                    </a:lnTo>
                    <a:lnTo>
                      <a:pt x="13525" y="6788"/>
                    </a:lnTo>
                    <a:lnTo>
                      <a:pt x="13460" y="6426"/>
                    </a:lnTo>
                    <a:lnTo>
                      <a:pt x="13410" y="6065"/>
                    </a:lnTo>
                    <a:lnTo>
                      <a:pt x="13328" y="5719"/>
                    </a:lnTo>
                    <a:lnTo>
                      <a:pt x="13230" y="5374"/>
                    </a:lnTo>
                    <a:lnTo>
                      <a:pt x="13131" y="5029"/>
                    </a:lnTo>
                    <a:lnTo>
                      <a:pt x="13000" y="4684"/>
                    </a:lnTo>
                    <a:lnTo>
                      <a:pt x="12868" y="4355"/>
                    </a:lnTo>
                    <a:lnTo>
                      <a:pt x="12720" y="4043"/>
                    </a:lnTo>
                    <a:lnTo>
                      <a:pt x="12556" y="3715"/>
                    </a:lnTo>
                    <a:lnTo>
                      <a:pt x="12391" y="3419"/>
                    </a:lnTo>
                    <a:lnTo>
                      <a:pt x="12194" y="3123"/>
                    </a:lnTo>
                    <a:lnTo>
                      <a:pt x="11981" y="2827"/>
                    </a:lnTo>
                    <a:lnTo>
                      <a:pt x="11767" y="2548"/>
                    </a:lnTo>
                    <a:lnTo>
                      <a:pt x="11537" y="2285"/>
                    </a:lnTo>
                    <a:lnTo>
                      <a:pt x="11274" y="2022"/>
                    </a:lnTo>
                    <a:lnTo>
                      <a:pt x="11011" y="1775"/>
                    </a:lnTo>
                    <a:lnTo>
                      <a:pt x="10732" y="1545"/>
                    </a:lnTo>
                    <a:lnTo>
                      <a:pt x="10436" y="1315"/>
                    </a:lnTo>
                    <a:lnTo>
                      <a:pt x="10124" y="1118"/>
                    </a:lnTo>
                    <a:lnTo>
                      <a:pt x="9795" y="921"/>
                    </a:lnTo>
                    <a:lnTo>
                      <a:pt x="9450" y="740"/>
                    </a:lnTo>
                    <a:lnTo>
                      <a:pt x="9088" y="576"/>
                    </a:lnTo>
                    <a:lnTo>
                      <a:pt x="8727" y="428"/>
                    </a:lnTo>
                    <a:lnTo>
                      <a:pt x="8365" y="296"/>
                    </a:lnTo>
                    <a:lnTo>
                      <a:pt x="7987" y="198"/>
                    </a:lnTo>
                    <a:lnTo>
                      <a:pt x="7626" y="116"/>
                    </a:lnTo>
                    <a:lnTo>
                      <a:pt x="7248" y="66"/>
                    </a:lnTo>
                    <a:lnTo>
                      <a:pt x="6870" y="17"/>
                    </a:lnTo>
                    <a:lnTo>
                      <a:pt x="6508" y="1"/>
                    </a:lnTo>
                    <a:close/>
                  </a:path>
                </a:pathLst>
              </a:custGeom>
              <a:solidFill>
                <a:srgbClr val="22222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4" name="Google Shape;1637;p35">
                <a:extLst>
                  <a:ext uri="{FF2B5EF4-FFF2-40B4-BE49-F238E27FC236}">
                    <a16:creationId xmlns:a16="http://schemas.microsoft.com/office/drawing/2014/main" id="{7F3B7A8E-3B86-B880-30E4-BD175A5BB12B}"/>
                  </a:ext>
                </a:extLst>
              </p:cNvPr>
              <p:cNvSpPr/>
              <p:nvPr/>
            </p:nvSpPr>
            <p:spPr>
              <a:xfrm>
                <a:off x="-1122881" y="1726148"/>
                <a:ext cx="236943" cy="185952"/>
              </a:xfrm>
              <a:custGeom>
                <a:avLst/>
                <a:gdLst/>
                <a:ahLst/>
                <a:cxnLst/>
                <a:rect l="l" t="t" r="r" b="b"/>
                <a:pathLst>
                  <a:path w="13592" h="10667" fill="none" extrusionOk="0">
                    <a:moveTo>
                      <a:pt x="13295" y="10452"/>
                    </a:moveTo>
                    <a:lnTo>
                      <a:pt x="13295" y="10452"/>
                    </a:lnTo>
                    <a:lnTo>
                      <a:pt x="13377" y="10091"/>
                    </a:lnTo>
                    <a:lnTo>
                      <a:pt x="13443" y="9713"/>
                    </a:lnTo>
                    <a:lnTo>
                      <a:pt x="13509" y="9351"/>
                    </a:lnTo>
                    <a:lnTo>
                      <a:pt x="13542" y="8973"/>
                    </a:lnTo>
                    <a:lnTo>
                      <a:pt x="13575" y="8612"/>
                    </a:lnTo>
                    <a:lnTo>
                      <a:pt x="13591" y="8250"/>
                    </a:lnTo>
                    <a:lnTo>
                      <a:pt x="13591" y="7872"/>
                    </a:lnTo>
                    <a:lnTo>
                      <a:pt x="13575" y="7511"/>
                    </a:lnTo>
                    <a:lnTo>
                      <a:pt x="13558" y="7149"/>
                    </a:lnTo>
                    <a:lnTo>
                      <a:pt x="13525" y="6788"/>
                    </a:lnTo>
                    <a:lnTo>
                      <a:pt x="13460" y="6426"/>
                    </a:lnTo>
                    <a:lnTo>
                      <a:pt x="13410" y="6065"/>
                    </a:lnTo>
                    <a:lnTo>
                      <a:pt x="13328" y="5719"/>
                    </a:lnTo>
                    <a:lnTo>
                      <a:pt x="13230" y="5374"/>
                    </a:lnTo>
                    <a:lnTo>
                      <a:pt x="13131" y="5029"/>
                    </a:lnTo>
                    <a:lnTo>
                      <a:pt x="13000" y="4684"/>
                    </a:lnTo>
                    <a:lnTo>
                      <a:pt x="12868" y="4355"/>
                    </a:lnTo>
                    <a:lnTo>
                      <a:pt x="12720" y="4043"/>
                    </a:lnTo>
                    <a:lnTo>
                      <a:pt x="12556" y="3715"/>
                    </a:lnTo>
                    <a:lnTo>
                      <a:pt x="12391" y="3419"/>
                    </a:lnTo>
                    <a:lnTo>
                      <a:pt x="12194" y="3123"/>
                    </a:lnTo>
                    <a:lnTo>
                      <a:pt x="11981" y="2827"/>
                    </a:lnTo>
                    <a:lnTo>
                      <a:pt x="11767" y="2548"/>
                    </a:lnTo>
                    <a:lnTo>
                      <a:pt x="11537" y="2285"/>
                    </a:lnTo>
                    <a:lnTo>
                      <a:pt x="11274" y="2022"/>
                    </a:lnTo>
                    <a:lnTo>
                      <a:pt x="11011" y="1775"/>
                    </a:lnTo>
                    <a:lnTo>
                      <a:pt x="10732" y="1545"/>
                    </a:lnTo>
                    <a:lnTo>
                      <a:pt x="10436" y="1315"/>
                    </a:lnTo>
                    <a:lnTo>
                      <a:pt x="10124" y="1118"/>
                    </a:lnTo>
                    <a:lnTo>
                      <a:pt x="9795" y="921"/>
                    </a:lnTo>
                    <a:lnTo>
                      <a:pt x="9450" y="740"/>
                    </a:lnTo>
                    <a:lnTo>
                      <a:pt x="9088" y="576"/>
                    </a:lnTo>
                    <a:lnTo>
                      <a:pt x="9088" y="576"/>
                    </a:lnTo>
                    <a:lnTo>
                      <a:pt x="8727" y="428"/>
                    </a:lnTo>
                    <a:lnTo>
                      <a:pt x="8365" y="296"/>
                    </a:lnTo>
                    <a:lnTo>
                      <a:pt x="7987" y="198"/>
                    </a:lnTo>
                    <a:lnTo>
                      <a:pt x="7626" y="116"/>
                    </a:lnTo>
                    <a:lnTo>
                      <a:pt x="7248" y="66"/>
                    </a:lnTo>
                    <a:lnTo>
                      <a:pt x="6870" y="17"/>
                    </a:lnTo>
                    <a:lnTo>
                      <a:pt x="6508" y="1"/>
                    </a:lnTo>
                    <a:lnTo>
                      <a:pt x="6130" y="1"/>
                    </a:lnTo>
                    <a:lnTo>
                      <a:pt x="5769" y="33"/>
                    </a:lnTo>
                    <a:lnTo>
                      <a:pt x="5407" y="66"/>
                    </a:lnTo>
                    <a:lnTo>
                      <a:pt x="5046" y="132"/>
                    </a:lnTo>
                    <a:lnTo>
                      <a:pt x="4684" y="198"/>
                    </a:lnTo>
                    <a:lnTo>
                      <a:pt x="4339" y="296"/>
                    </a:lnTo>
                    <a:lnTo>
                      <a:pt x="4010" y="411"/>
                    </a:lnTo>
                    <a:lnTo>
                      <a:pt x="3665" y="559"/>
                    </a:lnTo>
                    <a:lnTo>
                      <a:pt x="3353" y="707"/>
                    </a:lnTo>
                    <a:lnTo>
                      <a:pt x="3024" y="872"/>
                    </a:lnTo>
                    <a:lnTo>
                      <a:pt x="2728" y="1052"/>
                    </a:lnTo>
                    <a:lnTo>
                      <a:pt x="2433" y="1266"/>
                    </a:lnTo>
                    <a:lnTo>
                      <a:pt x="2153" y="1480"/>
                    </a:lnTo>
                    <a:lnTo>
                      <a:pt x="1890" y="1710"/>
                    </a:lnTo>
                    <a:lnTo>
                      <a:pt x="1627" y="1973"/>
                    </a:lnTo>
                    <a:lnTo>
                      <a:pt x="1381" y="2236"/>
                    </a:lnTo>
                    <a:lnTo>
                      <a:pt x="1167" y="2515"/>
                    </a:lnTo>
                    <a:lnTo>
                      <a:pt x="954" y="2811"/>
                    </a:lnTo>
                    <a:lnTo>
                      <a:pt x="756" y="3123"/>
                    </a:lnTo>
                    <a:lnTo>
                      <a:pt x="592" y="3452"/>
                    </a:lnTo>
                    <a:lnTo>
                      <a:pt x="428" y="3797"/>
                    </a:lnTo>
                    <a:lnTo>
                      <a:pt x="296" y="4158"/>
                    </a:lnTo>
                    <a:lnTo>
                      <a:pt x="181" y="4520"/>
                    </a:lnTo>
                    <a:lnTo>
                      <a:pt x="83" y="4914"/>
                    </a:lnTo>
                    <a:lnTo>
                      <a:pt x="17" y="5309"/>
                    </a:lnTo>
                    <a:lnTo>
                      <a:pt x="17" y="5309"/>
                    </a:lnTo>
                    <a:lnTo>
                      <a:pt x="0" y="5391"/>
                    </a:lnTo>
                    <a:lnTo>
                      <a:pt x="33" y="5457"/>
                    </a:lnTo>
                    <a:lnTo>
                      <a:pt x="66" y="5522"/>
                    </a:lnTo>
                    <a:lnTo>
                      <a:pt x="115" y="5572"/>
                    </a:lnTo>
                    <a:lnTo>
                      <a:pt x="181" y="5588"/>
                    </a:lnTo>
                    <a:lnTo>
                      <a:pt x="263" y="5588"/>
                    </a:lnTo>
                    <a:lnTo>
                      <a:pt x="329" y="5572"/>
                    </a:lnTo>
                    <a:lnTo>
                      <a:pt x="411" y="5539"/>
                    </a:lnTo>
                    <a:lnTo>
                      <a:pt x="411" y="5539"/>
                    </a:lnTo>
                    <a:lnTo>
                      <a:pt x="658" y="5325"/>
                    </a:lnTo>
                    <a:lnTo>
                      <a:pt x="888" y="5111"/>
                    </a:lnTo>
                    <a:lnTo>
                      <a:pt x="1332" y="4684"/>
                    </a:lnTo>
                    <a:lnTo>
                      <a:pt x="1759" y="4240"/>
                    </a:lnTo>
                    <a:lnTo>
                      <a:pt x="2186" y="3813"/>
                    </a:lnTo>
                    <a:lnTo>
                      <a:pt x="2400" y="3600"/>
                    </a:lnTo>
                    <a:lnTo>
                      <a:pt x="2630" y="3402"/>
                    </a:lnTo>
                    <a:lnTo>
                      <a:pt x="2876" y="3222"/>
                    </a:lnTo>
                    <a:lnTo>
                      <a:pt x="3123" y="3041"/>
                    </a:lnTo>
                    <a:lnTo>
                      <a:pt x="3386" y="2876"/>
                    </a:lnTo>
                    <a:lnTo>
                      <a:pt x="3649" y="2729"/>
                    </a:lnTo>
                    <a:lnTo>
                      <a:pt x="3961" y="2597"/>
                    </a:lnTo>
                    <a:lnTo>
                      <a:pt x="4273" y="2482"/>
                    </a:lnTo>
                    <a:lnTo>
                      <a:pt x="4273" y="2482"/>
                    </a:lnTo>
                    <a:lnTo>
                      <a:pt x="4438" y="2433"/>
                    </a:lnTo>
                    <a:lnTo>
                      <a:pt x="4602" y="2400"/>
                    </a:lnTo>
                    <a:lnTo>
                      <a:pt x="4947" y="2351"/>
                    </a:lnTo>
                    <a:lnTo>
                      <a:pt x="5276" y="2351"/>
                    </a:lnTo>
                    <a:lnTo>
                      <a:pt x="5604" y="2383"/>
                    </a:lnTo>
                    <a:lnTo>
                      <a:pt x="5933" y="2433"/>
                    </a:lnTo>
                    <a:lnTo>
                      <a:pt x="6245" y="2515"/>
                    </a:lnTo>
                    <a:lnTo>
                      <a:pt x="6557" y="2630"/>
                    </a:lnTo>
                    <a:lnTo>
                      <a:pt x="6870" y="2761"/>
                    </a:lnTo>
                    <a:lnTo>
                      <a:pt x="7182" y="2909"/>
                    </a:lnTo>
                    <a:lnTo>
                      <a:pt x="7478" y="3090"/>
                    </a:lnTo>
                    <a:lnTo>
                      <a:pt x="7774" y="3271"/>
                    </a:lnTo>
                    <a:lnTo>
                      <a:pt x="8069" y="3452"/>
                    </a:lnTo>
                    <a:lnTo>
                      <a:pt x="8612" y="3846"/>
                    </a:lnTo>
                    <a:lnTo>
                      <a:pt x="9121" y="4240"/>
                    </a:lnTo>
                    <a:lnTo>
                      <a:pt x="9121" y="4240"/>
                    </a:lnTo>
                    <a:lnTo>
                      <a:pt x="9285" y="4388"/>
                    </a:lnTo>
                    <a:lnTo>
                      <a:pt x="9450" y="4536"/>
                    </a:lnTo>
                    <a:lnTo>
                      <a:pt x="9762" y="4848"/>
                    </a:lnTo>
                    <a:lnTo>
                      <a:pt x="10058" y="5194"/>
                    </a:lnTo>
                    <a:lnTo>
                      <a:pt x="10321" y="5555"/>
                    </a:lnTo>
                    <a:lnTo>
                      <a:pt x="10567" y="5933"/>
                    </a:lnTo>
                    <a:lnTo>
                      <a:pt x="10797" y="6344"/>
                    </a:lnTo>
                    <a:lnTo>
                      <a:pt x="11011" y="6755"/>
                    </a:lnTo>
                    <a:lnTo>
                      <a:pt x="11225" y="7166"/>
                    </a:lnTo>
                    <a:lnTo>
                      <a:pt x="11619" y="8037"/>
                    </a:lnTo>
                    <a:lnTo>
                      <a:pt x="11981" y="8891"/>
                    </a:lnTo>
                    <a:lnTo>
                      <a:pt x="12359" y="9729"/>
                    </a:lnTo>
                    <a:lnTo>
                      <a:pt x="12539" y="10140"/>
                    </a:lnTo>
                    <a:lnTo>
                      <a:pt x="12753" y="10518"/>
                    </a:lnTo>
                    <a:lnTo>
                      <a:pt x="12753" y="10518"/>
                    </a:lnTo>
                    <a:lnTo>
                      <a:pt x="12802" y="10600"/>
                    </a:lnTo>
                    <a:lnTo>
                      <a:pt x="12884" y="10633"/>
                    </a:lnTo>
                    <a:lnTo>
                      <a:pt x="12967" y="10666"/>
                    </a:lnTo>
                    <a:lnTo>
                      <a:pt x="13049" y="10666"/>
                    </a:lnTo>
                    <a:lnTo>
                      <a:pt x="13131" y="10650"/>
                    </a:lnTo>
                    <a:lnTo>
                      <a:pt x="13213" y="10600"/>
                    </a:lnTo>
                    <a:lnTo>
                      <a:pt x="13262" y="10535"/>
                    </a:lnTo>
                    <a:lnTo>
                      <a:pt x="13295" y="10452"/>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5" name="Google Shape;1638;p35">
                <a:extLst>
                  <a:ext uri="{FF2B5EF4-FFF2-40B4-BE49-F238E27FC236}">
                    <a16:creationId xmlns:a16="http://schemas.microsoft.com/office/drawing/2014/main" id="{6D284659-FE53-296F-C88C-48E345023DA2}"/>
                  </a:ext>
                </a:extLst>
              </p:cNvPr>
              <p:cNvSpPr/>
              <p:nvPr/>
            </p:nvSpPr>
            <p:spPr>
              <a:xfrm>
                <a:off x="-1539709" y="2165604"/>
                <a:ext cx="345216" cy="137246"/>
              </a:xfrm>
              <a:custGeom>
                <a:avLst/>
                <a:gdLst/>
                <a:ahLst/>
                <a:cxnLst/>
                <a:rect l="l" t="t" r="r" b="b"/>
                <a:pathLst>
                  <a:path w="19803" h="7873" extrusionOk="0">
                    <a:moveTo>
                      <a:pt x="19754" y="1"/>
                    </a:moveTo>
                    <a:lnTo>
                      <a:pt x="19721" y="17"/>
                    </a:lnTo>
                    <a:lnTo>
                      <a:pt x="19294" y="658"/>
                    </a:lnTo>
                    <a:lnTo>
                      <a:pt x="18850" y="1283"/>
                    </a:lnTo>
                    <a:lnTo>
                      <a:pt x="18373" y="1907"/>
                    </a:lnTo>
                    <a:lnTo>
                      <a:pt x="17897" y="2499"/>
                    </a:lnTo>
                    <a:lnTo>
                      <a:pt x="17404" y="3074"/>
                    </a:lnTo>
                    <a:lnTo>
                      <a:pt x="16878" y="3633"/>
                    </a:lnTo>
                    <a:lnTo>
                      <a:pt x="16615" y="3896"/>
                    </a:lnTo>
                    <a:lnTo>
                      <a:pt x="16335" y="4142"/>
                    </a:lnTo>
                    <a:lnTo>
                      <a:pt x="16056" y="4389"/>
                    </a:lnTo>
                    <a:lnTo>
                      <a:pt x="15777" y="4619"/>
                    </a:lnTo>
                    <a:lnTo>
                      <a:pt x="15481" y="4849"/>
                    </a:lnTo>
                    <a:lnTo>
                      <a:pt x="15169" y="5062"/>
                    </a:lnTo>
                    <a:lnTo>
                      <a:pt x="14873" y="5276"/>
                    </a:lnTo>
                    <a:lnTo>
                      <a:pt x="14561" y="5457"/>
                    </a:lnTo>
                    <a:lnTo>
                      <a:pt x="14232" y="5638"/>
                    </a:lnTo>
                    <a:lnTo>
                      <a:pt x="13903" y="5802"/>
                    </a:lnTo>
                    <a:lnTo>
                      <a:pt x="13558" y="5966"/>
                    </a:lnTo>
                    <a:lnTo>
                      <a:pt x="13213" y="6098"/>
                    </a:lnTo>
                    <a:lnTo>
                      <a:pt x="12868" y="6229"/>
                    </a:lnTo>
                    <a:lnTo>
                      <a:pt x="12506" y="6328"/>
                    </a:lnTo>
                    <a:lnTo>
                      <a:pt x="12128" y="6426"/>
                    </a:lnTo>
                    <a:lnTo>
                      <a:pt x="11750" y="6509"/>
                    </a:lnTo>
                    <a:lnTo>
                      <a:pt x="11372" y="6558"/>
                    </a:lnTo>
                    <a:lnTo>
                      <a:pt x="10978" y="6607"/>
                    </a:lnTo>
                    <a:lnTo>
                      <a:pt x="10567" y="6624"/>
                    </a:lnTo>
                    <a:lnTo>
                      <a:pt x="9729" y="6624"/>
                    </a:lnTo>
                    <a:lnTo>
                      <a:pt x="9335" y="6591"/>
                    </a:lnTo>
                    <a:lnTo>
                      <a:pt x="8940" y="6574"/>
                    </a:lnTo>
                    <a:lnTo>
                      <a:pt x="8546" y="6525"/>
                    </a:lnTo>
                    <a:lnTo>
                      <a:pt x="8184" y="6476"/>
                    </a:lnTo>
                    <a:lnTo>
                      <a:pt x="7823" y="6426"/>
                    </a:lnTo>
                    <a:lnTo>
                      <a:pt x="7478" y="6344"/>
                    </a:lnTo>
                    <a:lnTo>
                      <a:pt x="7133" y="6279"/>
                    </a:lnTo>
                    <a:lnTo>
                      <a:pt x="6804" y="6180"/>
                    </a:lnTo>
                    <a:lnTo>
                      <a:pt x="6475" y="6098"/>
                    </a:lnTo>
                    <a:lnTo>
                      <a:pt x="6147" y="5983"/>
                    </a:lnTo>
                    <a:lnTo>
                      <a:pt x="5851" y="5868"/>
                    </a:lnTo>
                    <a:lnTo>
                      <a:pt x="5538" y="5753"/>
                    </a:lnTo>
                    <a:lnTo>
                      <a:pt x="5243" y="5621"/>
                    </a:lnTo>
                    <a:lnTo>
                      <a:pt x="4947" y="5473"/>
                    </a:lnTo>
                    <a:lnTo>
                      <a:pt x="4667" y="5325"/>
                    </a:lnTo>
                    <a:lnTo>
                      <a:pt x="4109" y="4997"/>
                    </a:lnTo>
                    <a:lnTo>
                      <a:pt x="3566" y="4635"/>
                    </a:lnTo>
                    <a:lnTo>
                      <a:pt x="3024" y="4241"/>
                    </a:lnTo>
                    <a:lnTo>
                      <a:pt x="2498" y="3813"/>
                    </a:lnTo>
                    <a:lnTo>
                      <a:pt x="1972" y="3353"/>
                    </a:lnTo>
                    <a:lnTo>
                      <a:pt x="1430" y="2860"/>
                    </a:lnTo>
                    <a:lnTo>
                      <a:pt x="888" y="2318"/>
                    </a:lnTo>
                    <a:lnTo>
                      <a:pt x="329" y="1759"/>
                    </a:lnTo>
                    <a:lnTo>
                      <a:pt x="280" y="1726"/>
                    </a:lnTo>
                    <a:lnTo>
                      <a:pt x="214" y="1710"/>
                    </a:lnTo>
                    <a:lnTo>
                      <a:pt x="148" y="1726"/>
                    </a:lnTo>
                    <a:lnTo>
                      <a:pt x="99" y="1759"/>
                    </a:lnTo>
                    <a:lnTo>
                      <a:pt x="50" y="1809"/>
                    </a:lnTo>
                    <a:lnTo>
                      <a:pt x="17" y="1858"/>
                    </a:lnTo>
                    <a:lnTo>
                      <a:pt x="0" y="1924"/>
                    </a:lnTo>
                    <a:lnTo>
                      <a:pt x="17" y="1989"/>
                    </a:lnTo>
                    <a:lnTo>
                      <a:pt x="165" y="2367"/>
                    </a:lnTo>
                    <a:lnTo>
                      <a:pt x="329" y="2729"/>
                    </a:lnTo>
                    <a:lnTo>
                      <a:pt x="510" y="3090"/>
                    </a:lnTo>
                    <a:lnTo>
                      <a:pt x="707" y="3419"/>
                    </a:lnTo>
                    <a:lnTo>
                      <a:pt x="921" y="3748"/>
                    </a:lnTo>
                    <a:lnTo>
                      <a:pt x="1151" y="4060"/>
                    </a:lnTo>
                    <a:lnTo>
                      <a:pt x="1397" y="4372"/>
                    </a:lnTo>
                    <a:lnTo>
                      <a:pt x="1660" y="4652"/>
                    </a:lnTo>
                    <a:lnTo>
                      <a:pt x="1923" y="4931"/>
                    </a:lnTo>
                    <a:lnTo>
                      <a:pt x="2219" y="5210"/>
                    </a:lnTo>
                    <a:lnTo>
                      <a:pt x="2515" y="5457"/>
                    </a:lnTo>
                    <a:lnTo>
                      <a:pt x="2810" y="5703"/>
                    </a:lnTo>
                    <a:lnTo>
                      <a:pt x="3139" y="5933"/>
                    </a:lnTo>
                    <a:lnTo>
                      <a:pt x="3468" y="6147"/>
                    </a:lnTo>
                    <a:lnTo>
                      <a:pt x="3797" y="6344"/>
                    </a:lnTo>
                    <a:lnTo>
                      <a:pt x="4142" y="6541"/>
                    </a:lnTo>
                    <a:lnTo>
                      <a:pt x="4503" y="6722"/>
                    </a:lnTo>
                    <a:lnTo>
                      <a:pt x="4865" y="6887"/>
                    </a:lnTo>
                    <a:lnTo>
                      <a:pt x="5226" y="7034"/>
                    </a:lnTo>
                    <a:lnTo>
                      <a:pt x="5604" y="7182"/>
                    </a:lnTo>
                    <a:lnTo>
                      <a:pt x="5982" y="7297"/>
                    </a:lnTo>
                    <a:lnTo>
                      <a:pt x="6360" y="7412"/>
                    </a:lnTo>
                    <a:lnTo>
                      <a:pt x="6738" y="7527"/>
                    </a:lnTo>
                    <a:lnTo>
                      <a:pt x="7133" y="7610"/>
                    </a:lnTo>
                    <a:lnTo>
                      <a:pt x="7527" y="7692"/>
                    </a:lnTo>
                    <a:lnTo>
                      <a:pt x="7921" y="7741"/>
                    </a:lnTo>
                    <a:lnTo>
                      <a:pt x="8316" y="7790"/>
                    </a:lnTo>
                    <a:lnTo>
                      <a:pt x="8710" y="7840"/>
                    </a:lnTo>
                    <a:lnTo>
                      <a:pt x="9105" y="7856"/>
                    </a:lnTo>
                    <a:lnTo>
                      <a:pt x="9499" y="7873"/>
                    </a:lnTo>
                    <a:lnTo>
                      <a:pt x="9893" y="7873"/>
                    </a:lnTo>
                    <a:lnTo>
                      <a:pt x="10271" y="7856"/>
                    </a:lnTo>
                    <a:lnTo>
                      <a:pt x="10748" y="7807"/>
                    </a:lnTo>
                    <a:lnTo>
                      <a:pt x="11225" y="7758"/>
                    </a:lnTo>
                    <a:lnTo>
                      <a:pt x="11668" y="7692"/>
                    </a:lnTo>
                    <a:lnTo>
                      <a:pt x="12096" y="7610"/>
                    </a:lnTo>
                    <a:lnTo>
                      <a:pt x="12523" y="7527"/>
                    </a:lnTo>
                    <a:lnTo>
                      <a:pt x="12917" y="7412"/>
                    </a:lnTo>
                    <a:lnTo>
                      <a:pt x="13312" y="7281"/>
                    </a:lnTo>
                    <a:lnTo>
                      <a:pt x="13690" y="7150"/>
                    </a:lnTo>
                    <a:lnTo>
                      <a:pt x="14068" y="7002"/>
                    </a:lnTo>
                    <a:lnTo>
                      <a:pt x="14413" y="6837"/>
                    </a:lnTo>
                    <a:lnTo>
                      <a:pt x="14758" y="6657"/>
                    </a:lnTo>
                    <a:lnTo>
                      <a:pt x="15086" y="6459"/>
                    </a:lnTo>
                    <a:lnTo>
                      <a:pt x="15415" y="6246"/>
                    </a:lnTo>
                    <a:lnTo>
                      <a:pt x="15711" y="6032"/>
                    </a:lnTo>
                    <a:lnTo>
                      <a:pt x="16023" y="5802"/>
                    </a:lnTo>
                    <a:lnTo>
                      <a:pt x="16303" y="5555"/>
                    </a:lnTo>
                    <a:lnTo>
                      <a:pt x="16582" y="5293"/>
                    </a:lnTo>
                    <a:lnTo>
                      <a:pt x="16845" y="5030"/>
                    </a:lnTo>
                    <a:lnTo>
                      <a:pt x="17108" y="4750"/>
                    </a:lnTo>
                    <a:lnTo>
                      <a:pt x="17354" y="4454"/>
                    </a:lnTo>
                    <a:lnTo>
                      <a:pt x="17601" y="4159"/>
                    </a:lnTo>
                    <a:lnTo>
                      <a:pt x="17831" y="3830"/>
                    </a:lnTo>
                    <a:lnTo>
                      <a:pt x="18061" y="3501"/>
                    </a:lnTo>
                    <a:lnTo>
                      <a:pt x="18275" y="3173"/>
                    </a:lnTo>
                    <a:lnTo>
                      <a:pt x="18488" y="2811"/>
                    </a:lnTo>
                    <a:lnTo>
                      <a:pt x="18702" y="2449"/>
                    </a:lnTo>
                    <a:lnTo>
                      <a:pt x="18899" y="2088"/>
                    </a:lnTo>
                    <a:lnTo>
                      <a:pt x="19080" y="1694"/>
                    </a:lnTo>
                    <a:lnTo>
                      <a:pt x="19458" y="905"/>
                    </a:lnTo>
                    <a:lnTo>
                      <a:pt x="19803" y="67"/>
                    </a:lnTo>
                    <a:lnTo>
                      <a:pt x="19803" y="34"/>
                    </a:lnTo>
                    <a:lnTo>
                      <a:pt x="19787" y="1"/>
                    </a:lnTo>
                    <a:close/>
                  </a:path>
                </a:pathLst>
              </a:custGeom>
              <a:solidFill>
                <a:srgbClr val="E53C5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6" name="Google Shape;1639;p35">
                <a:extLst>
                  <a:ext uri="{FF2B5EF4-FFF2-40B4-BE49-F238E27FC236}">
                    <a16:creationId xmlns:a16="http://schemas.microsoft.com/office/drawing/2014/main" id="{70DADE23-8CDA-E2B1-DC16-9C3D5580F183}"/>
                  </a:ext>
                </a:extLst>
              </p:cNvPr>
              <p:cNvSpPr/>
              <p:nvPr/>
            </p:nvSpPr>
            <p:spPr>
              <a:xfrm>
                <a:off x="-1483856" y="1973376"/>
                <a:ext cx="155585" cy="89115"/>
              </a:xfrm>
              <a:custGeom>
                <a:avLst/>
                <a:gdLst/>
                <a:ahLst/>
                <a:cxnLst/>
                <a:rect l="l" t="t" r="r" b="b"/>
                <a:pathLst>
                  <a:path w="8925" h="5112" extrusionOk="0">
                    <a:moveTo>
                      <a:pt x="4076" y="1"/>
                    </a:moveTo>
                    <a:lnTo>
                      <a:pt x="3863" y="17"/>
                    </a:lnTo>
                    <a:lnTo>
                      <a:pt x="3633" y="34"/>
                    </a:lnTo>
                    <a:lnTo>
                      <a:pt x="3419" y="67"/>
                    </a:lnTo>
                    <a:lnTo>
                      <a:pt x="3205" y="116"/>
                    </a:lnTo>
                    <a:lnTo>
                      <a:pt x="2992" y="182"/>
                    </a:lnTo>
                    <a:lnTo>
                      <a:pt x="2778" y="247"/>
                    </a:lnTo>
                    <a:lnTo>
                      <a:pt x="2565" y="330"/>
                    </a:lnTo>
                    <a:lnTo>
                      <a:pt x="2351" y="428"/>
                    </a:lnTo>
                    <a:lnTo>
                      <a:pt x="2137" y="543"/>
                    </a:lnTo>
                    <a:lnTo>
                      <a:pt x="1874" y="707"/>
                    </a:lnTo>
                    <a:lnTo>
                      <a:pt x="1628" y="905"/>
                    </a:lnTo>
                    <a:lnTo>
                      <a:pt x="1381" y="1102"/>
                    </a:lnTo>
                    <a:lnTo>
                      <a:pt x="1135" y="1348"/>
                    </a:lnTo>
                    <a:lnTo>
                      <a:pt x="905" y="1595"/>
                    </a:lnTo>
                    <a:lnTo>
                      <a:pt x="708" y="1858"/>
                    </a:lnTo>
                    <a:lnTo>
                      <a:pt x="510" y="2137"/>
                    </a:lnTo>
                    <a:lnTo>
                      <a:pt x="346" y="2433"/>
                    </a:lnTo>
                    <a:lnTo>
                      <a:pt x="215" y="2745"/>
                    </a:lnTo>
                    <a:lnTo>
                      <a:pt x="99" y="3041"/>
                    </a:lnTo>
                    <a:lnTo>
                      <a:pt x="34" y="3353"/>
                    </a:lnTo>
                    <a:lnTo>
                      <a:pt x="17" y="3518"/>
                    </a:lnTo>
                    <a:lnTo>
                      <a:pt x="1" y="3682"/>
                    </a:lnTo>
                    <a:lnTo>
                      <a:pt x="1" y="3830"/>
                    </a:lnTo>
                    <a:lnTo>
                      <a:pt x="17" y="3994"/>
                    </a:lnTo>
                    <a:lnTo>
                      <a:pt x="34" y="4142"/>
                    </a:lnTo>
                    <a:lnTo>
                      <a:pt x="67" y="4290"/>
                    </a:lnTo>
                    <a:lnTo>
                      <a:pt x="116" y="4454"/>
                    </a:lnTo>
                    <a:lnTo>
                      <a:pt x="182" y="4602"/>
                    </a:lnTo>
                    <a:lnTo>
                      <a:pt x="247" y="4750"/>
                    </a:lnTo>
                    <a:lnTo>
                      <a:pt x="330" y="4898"/>
                    </a:lnTo>
                    <a:lnTo>
                      <a:pt x="379" y="4964"/>
                    </a:lnTo>
                    <a:lnTo>
                      <a:pt x="445" y="5013"/>
                    </a:lnTo>
                    <a:lnTo>
                      <a:pt x="494" y="5062"/>
                    </a:lnTo>
                    <a:lnTo>
                      <a:pt x="560" y="5079"/>
                    </a:lnTo>
                    <a:lnTo>
                      <a:pt x="625" y="5112"/>
                    </a:lnTo>
                    <a:lnTo>
                      <a:pt x="823" y="5112"/>
                    </a:lnTo>
                    <a:lnTo>
                      <a:pt x="954" y="5079"/>
                    </a:lnTo>
                    <a:lnTo>
                      <a:pt x="1069" y="4997"/>
                    </a:lnTo>
                    <a:lnTo>
                      <a:pt x="1184" y="4915"/>
                    </a:lnTo>
                    <a:lnTo>
                      <a:pt x="1266" y="4799"/>
                    </a:lnTo>
                    <a:lnTo>
                      <a:pt x="1398" y="4569"/>
                    </a:lnTo>
                    <a:lnTo>
                      <a:pt x="1496" y="4339"/>
                    </a:lnTo>
                    <a:lnTo>
                      <a:pt x="1579" y="4093"/>
                    </a:lnTo>
                    <a:lnTo>
                      <a:pt x="1644" y="3863"/>
                    </a:lnTo>
                    <a:lnTo>
                      <a:pt x="1776" y="3386"/>
                    </a:lnTo>
                    <a:lnTo>
                      <a:pt x="1825" y="3156"/>
                    </a:lnTo>
                    <a:lnTo>
                      <a:pt x="1891" y="2926"/>
                    </a:lnTo>
                    <a:lnTo>
                      <a:pt x="1973" y="2712"/>
                    </a:lnTo>
                    <a:lnTo>
                      <a:pt x="2072" y="2499"/>
                    </a:lnTo>
                    <a:lnTo>
                      <a:pt x="2203" y="2302"/>
                    </a:lnTo>
                    <a:lnTo>
                      <a:pt x="2351" y="2104"/>
                    </a:lnTo>
                    <a:lnTo>
                      <a:pt x="2532" y="1940"/>
                    </a:lnTo>
                    <a:lnTo>
                      <a:pt x="2745" y="1776"/>
                    </a:lnTo>
                    <a:lnTo>
                      <a:pt x="3008" y="1644"/>
                    </a:lnTo>
                    <a:lnTo>
                      <a:pt x="3321" y="1529"/>
                    </a:lnTo>
                    <a:lnTo>
                      <a:pt x="3666" y="1414"/>
                    </a:lnTo>
                    <a:lnTo>
                      <a:pt x="4011" y="1332"/>
                    </a:lnTo>
                    <a:lnTo>
                      <a:pt x="4356" y="1283"/>
                    </a:lnTo>
                    <a:lnTo>
                      <a:pt x="4685" y="1250"/>
                    </a:lnTo>
                    <a:lnTo>
                      <a:pt x="5030" y="1233"/>
                    </a:lnTo>
                    <a:lnTo>
                      <a:pt x="5358" y="1233"/>
                    </a:lnTo>
                    <a:lnTo>
                      <a:pt x="5703" y="1250"/>
                    </a:lnTo>
                    <a:lnTo>
                      <a:pt x="6032" y="1299"/>
                    </a:lnTo>
                    <a:lnTo>
                      <a:pt x="6361" y="1348"/>
                    </a:lnTo>
                    <a:lnTo>
                      <a:pt x="6689" y="1398"/>
                    </a:lnTo>
                    <a:lnTo>
                      <a:pt x="7018" y="1480"/>
                    </a:lnTo>
                    <a:lnTo>
                      <a:pt x="7347" y="1562"/>
                    </a:lnTo>
                    <a:lnTo>
                      <a:pt x="8021" y="1759"/>
                    </a:lnTo>
                    <a:lnTo>
                      <a:pt x="8694" y="1989"/>
                    </a:lnTo>
                    <a:lnTo>
                      <a:pt x="8826" y="1989"/>
                    </a:lnTo>
                    <a:lnTo>
                      <a:pt x="8875" y="1940"/>
                    </a:lnTo>
                    <a:lnTo>
                      <a:pt x="8908" y="1907"/>
                    </a:lnTo>
                    <a:lnTo>
                      <a:pt x="8924" y="1841"/>
                    </a:lnTo>
                    <a:lnTo>
                      <a:pt x="8908" y="1776"/>
                    </a:lnTo>
                    <a:lnTo>
                      <a:pt x="8875" y="1726"/>
                    </a:lnTo>
                    <a:lnTo>
                      <a:pt x="8826" y="1677"/>
                    </a:lnTo>
                    <a:lnTo>
                      <a:pt x="8053" y="1233"/>
                    </a:lnTo>
                    <a:lnTo>
                      <a:pt x="7659" y="1020"/>
                    </a:lnTo>
                    <a:lnTo>
                      <a:pt x="7248" y="823"/>
                    </a:lnTo>
                    <a:lnTo>
                      <a:pt x="6837" y="625"/>
                    </a:lnTo>
                    <a:lnTo>
                      <a:pt x="6426" y="461"/>
                    </a:lnTo>
                    <a:lnTo>
                      <a:pt x="5999" y="313"/>
                    </a:lnTo>
                    <a:lnTo>
                      <a:pt x="5572" y="182"/>
                    </a:lnTo>
                    <a:lnTo>
                      <a:pt x="5145" y="83"/>
                    </a:lnTo>
                    <a:lnTo>
                      <a:pt x="4717" y="17"/>
                    </a:lnTo>
                    <a:lnTo>
                      <a:pt x="4290" y="1"/>
                    </a:lnTo>
                    <a:close/>
                  </a:path>
                </a:pathLst>
              </a:custGeom>
              <a:solidFill>
                <a:srgbClr val="E8685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7" name="Google Shape;1640;p35">
                <a:extLst>
                  <a:ext uri="{FF2B5EF4-FFF2-40B4-BE49-F238E27FC236}">
                    <a16:creationId xmlns:a16="http://schemas.microsoft.com/office/drawing/2014/main" id="{F3EEA21F-1491-B26D-FE40-C65DB51086C6}"/>
                  </a:ext>
                </a:extLst>
              </p:cNvPr>
              <p:cNvSpPr/>
              <p:nvPr/>
            </p:nvSpPr>
            <p:spPr>
              <a:xfrm>
                <a:off x="-1788088" y="1951045"/>
                <a:ext cx="83955" cy="202548"/>
              </a:xfrm>
              <a:custGeom>
                <a:avLst/>
                <a:gdLst/>
                <a:ahLst/>
                <a:cxnLst/>
                <a:rect l="l" t="t" r="r" b="b"/>
                <a:pathLst>
                  <a:path w="4816" h="11619" extrusionOk="0">
                    <a:moveTo>
                      <a:pt x="0" y="0"/>
                    </a:moveTo>
                    <a:lnTo>
                      <a:pt x="99" y="1035"/>
                    </a:lnTo>
                    <a:lnTo>
                      <a:pt x="230" y="2071"/>
                    </a:lnTo>
                    <a:lnTo>
                      <a:pt x="378" y="3106"/>
                    </a:lnTo>
                    <a:lnTo>
                      <a:pt x="559" y="4158"/>
                    </a:lnTo>
                    <a:lnTo>
                      <a:pt x="756" y="5193"/>
                    </a:lnTo>
                    <a:lnTo>
                      <a:pt x="986" y="6245"/>
                    </a:lnTo>
                    <a:lnTo>
                      <a:pt x="1249" y="7297"/>
                    </a:lnTo>
                    <a:lnTo>
                      <a:pt x="1512" y="8365"/>
                    </a:lnTo>
                    <a:lnTo>
                      <a:pt x="1759" y="9203"/>
                    </a:lnTo>
                    <a:lnTo>
                      <a:pt x="2022" y="10025"/>
                    </a:lnTo>
                    <a:lnTo>
                      <a:pt x="2285" y="10830"/>
                    </a:lnTo>
                    <a:lnTo>
                      <a:pt x="2580" y="11619"/>
                    </a:lnTo>
                    <a:lnTo>
                      <a:pt x="2876" y="11356"/>
                    </a:lnTo>
                    <a:lnTo>
                      <a:pt x="3139" y="11093"/>
                    </a:lnTo>
                    <a:lnTo>
                      <a:pt x="3402" y="10813"/>
                    </a:lnTo>
                    <a:lnTo>
                      <a:pt x="3649" y="10518"/>
                    </a:lnTo>
                    <a:lnTo>
                      <a:pt x="3862" y="10205"/>
                    </a:lnTo>
                    <a:lnTo>
                      <a:pt x="4043" y="9910"/>
                    </a:lnTo>
                    <a:lnTo>
                      <a:pt x="4207" y="9581"/>
                    </a:lnTo>
                    <a:lnTo>
                      <a:pt x="4339" y="9269"/>
                    </a:lnTo>
                    <a:lnTo>
                      <a:pt x="4437" y="8956"/>
                    </a:lnTo>
                    <a:lnTo>
                      <a:pt x="4520" y="8644"/>
                    </a:lnTo>
                    <a:lnTo>
                      <a:pt x="4602" y="8332"/>
                    </a:lnTo>
                    <a:lnTo>
                      <a:pt x="4667" y="8036"/>
                    </a:lnTo>
                    <a:lnTo>
                      <a:pt x="4733" y="7740"/>
                    </a:lnTo>
                    <a:lnTo>
                      <a:pt x="4766" y="7444"/>
                    </a:lnTo>
                    <a:lnTo>
                      <a:pt x="4799" y="7149"/>
                    </a:lnTo>
                    <a:lnTo>
                      <a:pt x="4815" y="6853"/>
                    </a:lnTo>
                    <a:lnTo>
                      <a:pt x="4815" y="6557"/>
                    </a:lnTo>
                    <a:lnTo>
                      <a:pt x="4799" y="6261"/>
                    </a:lnTo>
                    <a:lnTo>
                      <a:pt x="4782" y="5965"/>
                    </a:lnTo>
                    <a:lnTo>
                      <a:pt x="4750" y="5653"/>
                    </a:lnTo>
                    <a:lnTo>
                      <a:pt x="4700" y="5357"/>
                    </a:lnTo>
                    <a:lnTo>
                      <a:pt x="4635" y="5045"/>
                    </a:lnTo>
                    <a:lnTo>
                      <a:pt x="4569" y="4733"/>
                    </a:lnTo>
                    <a:lnTo>
                      <a:pt x="4470" y="4421"/>
                    </a:lnTo>
                    <a:lnTo>
                      <a:pt x="4339" y="4010"/>
                    </a:lnTo>
                    <a:lnTo>
                      <a:pt x="4174" y="3632"/>
                    </a:lnTo>
                    <a:lnTo>
                      <a:pt x="3994" y="3270"/>
                    </a:lnTo>
                    <a:lnTo>
                      <a:pt x="3796" y="2925"/>
                    </a:lnTo>
                    <a:lnTo>
                      <a:pt x="3566" y="2597"/>
                    </a:lnTo>
                    <a:lnTo>
                      <a:pt x="3303" y="2268"/>
                    </a:lnTo>
                    <a:lnTo>
                      <a:pt x="3040" y="1972"/>
                    </a:lnTo>
                    <a:lnTo>
                      <a:pt x="2761" y="1693"/>
                    </a:lnTo>
                    <a:lnTo>
                      <a:pt x="2449" y="1430"/>
                    </a:lnTo>
                    <a:lnTo>
                      <a:pt x="2137" y="1167"/>
                    </a:lnTo>
                    <a:lnTo>
                      <a:pt x="1808" y="937"/>
                    </a:lnTo>
                    <a:lnTo>
                      <a:pt x="1463" y="723"/>
                    </a:lnTo>
                    <a:lnTo>
                      <a:pt x="1101" y="526"/>
                    </a:lnTo>
                    <a:lnTo>
                      <a:pt x="740" y="329"/>
                    </a:lnTo>
                    <a:lnTo>
                      <a:pt x="378" y="164"/>
                    </a:lnTo>
                    <a:lnTo>
                      <a:pt x="0" y="0"/>
                    </a:lnTo>
                    <a:close/>
                  </a:path>
                </a:pathLst>
              </a:custGeom>
              <a:solidFill>
                <a:srgbClr val="F969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8" name="Google Shape;1641;p35">
                <a:extLst>
                  <a:ext uri="{FF2B5EF4-FFF2-40B4-BE49-F238E27FC236}">
                    <a16:creationId xmlns:a16="http://schemas.microsoft.com/office/drawing/2014/main" id="{C4B2D2AA-C9EE-AFDF-BD0F-3998EEA0117C}"/>
                  </a:ext>
                </a:extLst>
              </p:cNvPr>
              <p:cNvSpPr/>
              <p:nvPr/>
            </p:nvSpPr>
            <p:spPr>
              <a:xfrm>
                <a:off x="-1788088" y="1951045"/>
                <a:ext cx="83955" cy="202548"/>
              </a:xfrm>
              <a:custGeom>
                <a:avLst/>
                <a:gdLst/>
                <a:ahLst/>
                <a:cxnLst/>
                <a:rect l="l" t="t" r="r" b="b"/>
                <a:pathLst>
                  <a:path w="4816" h="11619" fill="none" extrusionOk="0">
                    <a:moveTo>
                      <a:pt x="0" y="0"/>
                    </a:moveTo>
                    <a:lnTo>
                      <a:pt x="0" y="0"/>
                    </a:lnTo>
                    <a:lnTo>
                      <a:pt x="99" y="1035"/>
                    </a:lnTo>
                    <a:lnTo>
                      <a:pt x="230" y="2071"/>
                    </a:lnTo>
                    <a:lnTo>
                      <a:pt x="378" y="3106"/>
                    </a:lnTo>
                    <a:lnTo>
                      <a:pt x="559" y="4158"/>
                    </a:lnTo>
                    <a:lnTo>
                      <a:pt x="756" y="5193"/>
                    </a:lnTo>
                    <a:lnTo>
                      <a:pt x="986" y="6245"/>
                    </a:lnTo>
                    <a:lnTo>
                      <a:pt x="1249" y="7297"/>
                    </a:lnTo>
                    <a:lnTo>
                      <a:pt x="1512" y="8365"/>
                    </a:lnTo>
                    <a:lnTo>
                      <a:pt x="1512" y="8365"/>
                    </a:lnTo>
                    <a:lnTo>
                      <a:pt x="1759" y="9203"/>
                    </a:lnTo>
                    <a:lnTo>
                      <a:pt x="2022" y="10025"/>
                    </a:lnTo>
                    <a:lnTo>
                      <a:pt x="2285" y="10830"/>
                    </a:lnTo>
                    <a:lnTo>
                      <a:pt x="2580" y="11619"/>
                    </a:lnTo>
                    <a:lnTo>
                      <a:pt x="2580" y="11619"/>
                    </a:lnTo>
                    <a:lnTo>
                      <a:pt x="2876" y="11356"/>
                    </a:lnTo>
                    <a:lnTo>
                      <a:pt x="3139" y="11093"/>
                    </a:lnTo>
                    <a:lnTo>
                      <a:pt x="3402" y="10813"/>
                    </a:lnTo>
                    <a:lnTo>
                      <a:pt x="3649" y="10518"/>
                    </a:lnTo>
                    <a:lnTo>
                      <a:pt x="3862" y="10205"/>
                    </a:lnTo>
                    <a:lnTo>
                      <a:pt x="4043" y="9910"/>
                    </a:lnTo>
                    <a:lnTo>
                      <a:pt x="4207" y="9581"/>
                    </a:lnTo>
                    <a:lnTo>
                      <a:pt x="4339" y="9269"/>
                    </a:lnTo>
                    <a:lnTo>
                      <a:pt x="4339" y="9269"/>
                    </a:lnTo>
                    <a:lnTo>
                      <a:pt x="4437" y="8956"/>
                    </a:lnTo>
                    <a:lnTo>
                      <a:pt x="4520" y="8644"/>
                    </a:lnTo>
                    <a:lnTo>
                      <a:pt x="4602" y="8332"/>
                    </a:lnTo>
                    <a:lnTo>
                      <a:pt x="4667" y="8036"/>
                    </a:lnTo>
                    <a:lnTo>
                      <a:pt x="4733" y="7740"/>
                    </a:lnTo>
                    <a:lnTo>
                      <a:pt x="4766" y="7444"/>
                    </a:lnTo>
                    <a:lnTo>
                      <a:pt x="4799" y="7149"/>
                    </a:lnTo>
                    <a:lnTo>
                      <a:pt x="4815" y="6853"/>
                    </a:lnTo>
                    <a:lnTo>
                      <a:pt x="4815" y="6557"/>
                    </a:lnTo>
                    <a:lnTo>
                      <a:pt x="4799" y="6261"/>
                    </a:lnTo>
                    <a:lnTo>
                      <a:pt x="4782" y="5965"/>
                    </a:lnTo>
                    <a:lnTo>
                      <a:pt x="4750" y="5653"/>
                    </a:lnTo>
                    <a:lnTo>
                      <a:pt x="4700" y="5357"/>
                    </a:lnTo>
                    <a:lnTo>
                      <a:pt x="4635" y="5045"/>
                    </a:lnTo>
                    <a:lnTo>
                      <a:pt x="4569" y="4733"/>
                    </a:lnTo>
                    <a:lnTo>
                      <a:pt x="4470" y="4421"/>
                    </a:lnTo>
                    <a:lnTo>
                      <a:pt x="4470" y="4421"/>
                    </a:lnTo>
                    <a:lnTo>
                      <a:pt x="4339" y="4010"/>
                    </a:lnTo>
                    <a:lnTo>
                      <a:pt x="4174" y="3632"/>
                    </a:lnTo>
                    <a:lnTo>
                      <a:pt x="3994" y="3270"/>
                    </a:lnTo>
                    <a:lnTo>
                      <a:pt x="3796" y="2925"/>
                    </a:lnTo>
                    <a:lnTo>
                      <a:pt x="3566" y="2597"/>
                    </a:lnTo>
                    <a:lnTo>
                      <a:pt x="3303" y="2268"/>
                    </a:lnTo>
                    <a:lnTo>
                      <a:pt x="3040" y="1972"/>
                    </a:lnTo>
                    <a:lnTo>
                      <a:pt x="2761" y="1693"/>
                    </a:lnTo>
                    <a:lnTo>
                      <a:pt x="2449" y="1430"/>
                    </a:lnTo>
                    <a:lnTo>
                      <a:pt x="2137" y="1167"/>
                    </a:lnTo>
                    <a:lnTo>
                      <a:pt x="1808" y="937"/>
                    </a:lnTo>
                    <a:lnTo>
                      <a:pt x="1463" y="723"/>
                    </a:lnTo>
                    <a:lnTo>
                      <a:pt x="1101" y="526"/>
                    </a:lnTo>
                    <a:lnTo>
                      <a:pt x="740" y="329"/>
                    </a:lnTo>
                    <a:lnTo>
                      <a:pt x="378" y="164"/>
                    </a:lnTo>
                    <a:lnTo>
                      <a:pt x="0" y="0"/>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49" name="Google Shape;1642;p35">
                <a:extLst>
                  <a:ext uri="{FF2B5EF4-FFF2-40B4-BE49-F238E27FC236}">
                    <a16:creationId xmlns:a16="http://schemas.microsoft.com/office/drawing/2014/main" id="{F3C38F3B-4260-C973-07FA-C7D5A8B5C66A}"/>
                  </a:ext>
                </a:extLst>
              </p:cNvPr>
              <p:cNvSpPr/>
              <p:nvPr/>
            </p:nvSpPr>
            <p:spPr>
              <a:xfrm>
                <a:off x="-1945939" y="1941300"/>
                <a:ext cx="202845" cy="236071"/>
              </a:xfrm>
              <a:custGeom>
                <a:avLst/>
                <a:gdLst/>
                <a:ahLst/>
                <a:cxnLst/>
                <a:rect l="l" t="t" r="r" b="b"/>
                <a:pathLst>
                  <a:path w="11636" h="13542" extrusionOk="0">
                    <a:moveTo>
                      <a:pt x="6311" y="0"/>
                    </a:moveTo>
                    <a:lnTo>
                      <a:pt x="5867" y="17"/>
                    </a:lnTo>
                    <a:lnTo>
                      <a:pt x="5407" y="66"/>
                    </a:lnTo>
                    <a:lnTo>
                      <a:pt x="4963" y="132"/>
                    </a:lnTo>
                    <a:lnTo>
                      <a:pt x="4503" y="230"/>
                    </a:lnTo>
                    <a:lnTo>
                      <a:pt x="4076" y="362"/>
                    </a:lnTo>
                    <a:lnTo>
                      <a:pt x="3632" y="526"/>
                    </a:lnTo>
                    <a:lnTo>
                      <a:pt x="3221" y="707"/>
                    </a:lnTo>
                    <a:lnTo>
                      <a:pt x="2810" y="921"/>
                    </a:lnTo>
                    <a:lnTo>
                      <a:pt x="2432" y="1167"/>
                    </a:lnTo>
                    <a:lnTo>
                      <a:pt x="2071" y="1430"/>
                    </a:lnTo>
                    <a:lnTo>
                      <a:pt x="1726" y="1726"/>
                    </a:lnTo>
                    <a:lnTo>
                      <a:pt x="1414" y="2054"/>
                    </a:lnTo>
                    <a:lnTo>
                      <a:pt x="1134" y="2400"/>
                    </a:lnTo>
                    <a:lnTo>
                      <a:pt x="986" y="2580"/>
                    </a:lnTo>
                    <a:lnTo>
                      <a:pt x="871" y="2761"/>
                    </a:lnTo>
                    <a:lnTo>
                      <a:pt x="756" y="2958"/>
                    </a:lnTo>
                    <a:lnTo>
                      <a:pt x="641" y="3156"/>
                    </a:lnTo>
                    <a:lnTo>
                      <a:pt x="543" y="3369"/>
                    </a:lnTo>
                    <a:lnTo>
                      <a:pt x="460" y="3583"/>
                    </a:lnTo>
                    <a:lnTo>
                      <a:pt x="296" y="4059"/>
                    </a:lnTo>
                    <a:lnTo>
                      <a:pt x="165" y="4536"/>
                    </a:lnTo>
                    <a:lnTo>
                      <a:pt x="82" y="5013"/>
                    </a:lnTo>
                    <a:lnTo>
                      <a:pt x="17" y="5489"/>
                    </a:lnTo>
                    <a:lnTo>
                      <a:pt x="0" y="5966"/>
                    </a:lnTo>
                    <a:lnTo>
                      <a:pt x="17" y="6426"/>
                    </a:lnTo>
                    <a:lnTo>
                      <a:pt x="50" y="6902"/>
                    </a:lnTo>
                    <a:lnTo>
                      <a:pt x="132" y="7363"/>
                    </a:lnTo>
                    <a:lnTo>
                      <a:pt x="247" y="7823"/>
                    </a:lnTo>
                    <a:lnTo>
                      <a:pt x="395" y="8266"/>
                    </a:lnTo>
                    <a:lnTo>
                      <a:pt x="559" y="8694"/>
                    </a:lnTo>
                    <a:lnTo>
                      <a:pt x="773" y="9121"/>
                    </a:lnTo>
                    <a:lnTo>
                      <a:pt x="1003" y="9532"/>
                    </a:lnTo>
                    <a:lnTo>
                      <a:pt x="1266" y="9926"/>
                    </a:lnTo>
                    <a:lnTo>
                      <a:pt x="1561" y="10321"/>
                    </a:lnTo>
                    <a:lnTo>
                      <a:pt x="1890" y="10682"/>
                    </a:lnTo>
                    <a:lnTo>
                      <a:pt x="2153" y="11027"/>
                    </a:lnTo>
                    <a:lnTo>
                      <a:pt x="2432" y="11356"/>
                    </a:lnTo>
                    <a:lnTo>
                      <a:pt x="2745" y="11652"/>
                    </a:lnTo>
                    <a:lnTo>
                      <a:pt x="3040" y="11931"/>
                    </a:lnTo>
                    <a:lnTo>
                      <a:pt x="3369" y="12194"/>
                    </a:lnTo>
                    <a:lnTo>
                      <a:pt x="3698" y="12424"/>
                    </a:lnTo>
                    <a:lnTo>
                      <a:pt x="4043" y="12638"/>
                    </a:lnTo>
                    <a:lnTo>
                      <a:pt x="4388" y="12819"/>
                    </a:lnTo>
                    <a:lnTo>
                      <a:pt x="4750" y="12999"/>
                    </a:lnTo>
                    <a:lnTo>
                      <a:pt x="5128" y="13131"/>
                    </a:lnTo>
                    <a:lnTo>
                      <a:pt x="5506" y="13262"/>
                    </a:lnTo>
                    <a:lnTo>
                      <a:pt x="5884" y="13361"/>
                    </a:lnTo>
                    <a:lnTo>
                      <a:pt x="6278" y="13427"/>
                    </a:lnTo>
                    <a:lnTo>
                      <a:pt x="6672" y="13492"/>
                    </a:lnTo>
                    <a:lnTo>
                      <a:pt x="7083" y="13525"/>
                    </a:lnTo>
                    <a:lnTo>
                      <a:pt x="7478" y="13542"/>
                    </a:lnTo>
                    <a:lnTo>
                      <a:pt x="7773" y="13525"/>
                    </a:lnTo>
                    <a:lnTo>
                      <a:pt x="8053" y="13509"/>
                    </a:lnTo>
                    <a:lnTo>
                      <a:pt x="8349" y="13492"/>
                    </a:lnTo>
                    <a:lnTo>
                      <a:pt x="8628" y="13443"/>
                    </a:lnTo>
                    <a:lnTo>
                      <a:pt x="8924" y="13394"/>
                    </a:lnTo>
                    <a:lnTo>
                      <a:pt x="9203" y="13344"/>
                    </a:lnTo>
                    <a:lnTo>
                      <a:pt x="9499" y="13279"/>
                    </a:lnTo>
                    <a:lnTo>
                      <a:pt x="9795" y="13197"/>
                    </a:lnTo>
                    <a:lnTo>
                      <a:pt x="10025" y="13114"/>
                    </a:lnTo>
                    <a:lnTo>
                      <a:pt x="10255" y="13032"/>
                    </a:lnTo>
                    <a:lnTo>
                      <a:pt x="10485" y="12917"/>
                    </a:lnTo>
                    <a:lnTo>
                      <a:pt x="10731" y="12802"/>
                    </a:lnTo>
                    <a:lnTo>
                      <a:pt x="10962" y="12654"/>
                    </a:lnTo>
                    <a:lnTo>
                      <a:pt x="11192" y="12506"/>
                    </a:lnTo>
                    <a:lnTo>
                      <a:pt x="11405" y="12342"/>
                    </a:lnTo>
                    <a:lnTo>
                      <a:pt x="11635" y="12178"/>
                    </a:lnTo>
                    <a:lnTo>
                      <a:pt x="11340" y="11389"/>
                    </a:lnTo>
                    <a:lnTo>
                      <a:pt x="11077" y="10584"/>
                    </a:lnTo>
                    <a:lnTo>
                      <a:pt x="10814" y="9762"/>
                    </a:lnTo>
                    <a:lnTo>
                      <a:pt x="10567" y="8924"/>
                    </a:lnTo>
                    <a:lnTo>
                      <a:pt x="10304" y="7856"/>
                    </a:lnTo>
                    <a:lnTo>
                      <a:pt x="10041" y="6804"/>
                    </a:lnTo>
                    <a:lnTo>
                      <a:pt x="9811" y="5752"/>
                    </a:lnTo>
                    <a:lnTo>
                      <a:pt x="9614" y="4717"/>
                    </a:lnTo>
                    <a:lnTo>
                      <a:pt x="9433" y="3665"/>
                    </a:lnTo>
                    <a:lnTo>
                      <a:pt x="9285" y="2630"/>
                    </a:lnTo>
                    <a:lnTo>
                      <a:pt x="9154" y="1594"/>
                    </a:lnTo>
                    <a:lnTo>
                      <a:pt x="9055" y="559"/>
                    </a:lnTo>
                    <a:lnTo>
                      <a:pt x="8480" y="362"/>
                    </a:lnTo>
                    <a:lnTo>
                      <a:pt x="7921" y="197"/>
                    </a:lnTo>
                    <a:lnTo>
                      <a:pt x="7527" y="115"/>
                    </a:lnTo>
                    <a:lnTo>
                      <a:pt x="7133" y="50"/>
                    </a:lnTo>
                    <a:lnTo>
                      <a:pt x="6722" y="17"/>
                    </a:lnTo>
                    <a:lnTo>
                      <a:pt x="6311" y="0"/>
                    </a:lnTo>
                    <a:close/>
                  </a:path>
                </a:pathLst>
              </a:custGeom>
              <a:solidFill>
                <a:srgbClr val="FC7063"/>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0" name="Google Shape;1643;p35">
                <a:extLst>
                  <a:ext uri="{FF2B5EF4-FFF2-40B4-BE49-F238E27FC236}">
                    <a16:creationId xmlns:a16="http://schemas.microsoft.com/office/drawing/2014/main" id="{985CD898-C1B9-25AB-C4BB-ECE591F9CDD6}"/>
                  </a:ext>
                </a:extLst>
              </p:cNvPr>
              <p:cNvSpPr/>
              <p:nvPr/>
            </p:nvSpPr>
            <p:spPr>
              <a:xfrm>
                <a:off x="-1945939" y="1941300"/>
                <a:ext cx="202845" cy="236071"/>
              </a:xfrm>
              <a:custGeom>
                <a:avLst/>
                <a:gdLst/>
                <a:ahLst/>
                <a:cxnLst/>
                <a:rect l="l" t="t" r="r" b="b"/>
                <a:pathLst>
                  <a:path w="11636" h="13542" fill="none" extrusionOk="0">
                    <a:moveTo>
                      <a:pt x="6311" y="0"/>
                    </a:moveTo>
                    <a:lnTo>
                      <a:pt x="6311" y="0"/>
                    </a:lnTo>
                    <a:lnTo>
                      <a:pt x="5867" y="17"/>
                    </a:lnTo>
                    <a:lnTo>
                      <a:pt x="5407" y="66"/>
                    </a:lnTo>
                    <a:lnTo>
                      <a:pt x="4963" y="132"/>
                    </a:lnTo>
                    <a:lnTo>
                      <a:pt x="4503" y="230"/>
                    </a:lnTo>
                    <a:lnTo>
                      <a:pt x="4076" y="362"/>
                    </a:lnTo>
                    <a:lnTo>
                      <a:pt x="3632" y="526"/>
                    </a:lnTo>
                    <a:lnTo>
                      <a:pt x="3221" y="707"/>
                    </a:lnTo>
                    <a:lnTo>
                      <a:pt x="2810" y="921"/>
                    </a:lnTo>
                    <a:lnTo>
                      <a:pt x="2432" y="1167"/>
                    </a:lnTo>
                    <a:lnTo>
                      <a:pt x="2071" y="1430"/>
                    </a:lnTo>
                    <a:lnTo>
                      <a:pt x="1726" y="1726"/>
                    </a:lnTo>
                    <a:lnTo>
                      <a:pt x="1414" y="2054"/>
                    </a:lnTo>
                    <a:lnTo>
                      <a:pt x="1134" y="2400"/>
                    </a:lnTo>
                    <a:lnTo>
                      <a:pt x="986" y="2580"/>
                    </a:lnTo>
                    <a:lnTo>
                      <a:pt x="871" y="2761"/>
                    </a:lnTo>
                    <a:lnTo>
                      <a:pt x="756" y="2958"/>
                    </a:lnTo>
                    <a:lnTo>
                      <a:pt x="641" y="3156"/>
                    </a:lnTo>
                    <a:lnTo>
                      <a:pt x="543" y="3369"/>
                    </a:lnTo>
                    <a:lnTo>
                      <a:pt x="460" y="3583"/>
                    </a:lnTo>
                    <a:lnTo>
                      <a:pt x="460" y="3583"/>
                    </a:lnTo>
                    <a:lnTo>
                      <a:pt x="296" y="4059"/>
                    </a:lnTo>
                    <a:lnTo>
                      <a:pt x="165" y="4536"/>
                    </a:lnTo>
                    <a:lnTo>
                      <a:pt x="82" y="5013"/>
                    </a:lnTo>
                    <a:lnTo>
                      <a:pt x="17" y="5489"/>
                    </a:lnTo>
                    <a:lnTo>
                      <a:pt x="0" y="5966"/>
                    </a:lnTo>
                    <a:lnTo>
                      <a:pt x="17" y="6426"/>
                    </a:lnTo>
                    <a:lnTo>
                      <a:pt x="50" y="6902"/>
                    </a:lnTo>
                    <a:lnTo>
                      <a:pt x="132" y="7363"/>
                    </a:lnTo>
                    <a:lnTo>
                      <a:pt x="247" y="7823"/>
                    </a:lnTo>
                    <a:lnTo>
                      <a:pt x="395" y="8266"/>
                    </a:lnTo>
                    <a:lnTo>
                      <a:pt x="559" y="8694"/>
                    </a:lnTo>
                    <a:lnTo>
                      <a:pt x="773" y="9121"/>
                    </a:lnTo>
                    <a:lnTo>
                      <a:pt x="1003" y="9532"/>
                    </a:lnTo>
                    <a:lnTo>
                      <a:pt x="1266" y="9926"/>
                    </a:lnTo>
                    <a:lnTo>
                      <a:pt x="1561" y="10321"/>
                    </a:lnTo>
                    <a:lnTo>
                      <a:pt x="1890" y="10682"/>
                    </a:lnTo>
                    <a:lnTo>
                      <a:pt x="1890" y="10682"/>
                    </a:lnTo>
                    <a:lnTo>
                      <a:pt x="2153" y="11027"/>
                    </a:lnTo>
                    <a:lnTo>
                      <a:pt x="2432" y="11356"/>
                    </a:lnTo>
                    <a:lnTo>
                      <a:pt x="2745" y="11652"/>
                    </a:lnTo>
                    <a:lnTo>
                      <a:pt x="3040" y="11931"/>
                    </a:lnTo>
                    <a:lnTo>
                      <a:pt x="3369" y="12194"/>
                    </a:lnTo>
                    <a:lnTo>
                      <a:pt x="3698" y="12424"/>
                    </a:lnTo>
                    <a:lnTo>
                      <a:pt x="4043" y="12638"/>
                    </a:lnTo>
                    <a:lnTo>
                      <a:pt x="4388" y="12819"/>
                    </a:lnTo>
                    <a:lnTo>
                      <a:pt x="4750" y="12999"/>
                    </a:lnTo>
                    <a:lnTo>
                      <a:pt x="5128" y="13131"/>
                    </a:lnTo>
                    <a:lnTo>
                      <a:pt x="5506" y="13262"/>
                    </a:lnTo>
                    <a:lnTo>
                      <a:pt x="5884" y="13361"/>
                    </a:lnTo>
                    <a:lnTo>
                      <a:pt x="6278" y="13427"/>
                    </a:lnTo>
                    <a:lnTo>
                      <a:pt x="6672" y="13492"/>
                    </a:lnTo>
                    <a:lnTo>
                      <a:pt x="7083" y="13525"/>
                    </a:lnTo>
                    <a:lnTo>
                      <a:pt x="7478" y="13542"/>
                    </a:lnTo>
                    <a:lnTo>
                      <a:pt x="7478" y="13542"/>
                    </a:lnTo>
                    <a:lnTo>
                      <a:pt x="7773" y="13525"/>
                    </a:lnTo>
                    <a:lnTo>
                      <a:pt x="8053" y="13509"/>
                    </a:lnTo>
                    <a:lnTo>
                      <a:pt x="8349" y="13492"/>
                    </a:lnTo>
                    <a:lnTo>
                      <a:pt x="8628" y="13443"/>
                    </a:lnTo>
                    <a:lnTo>
                      <a:pt x="8924" y="13394"/>
                    </a:lnTo>
                    <a:lnTo>
                      <a:pt x="9203" y="13344"/>
                    </a:lnTo>
                    <a:lnTo>
                      <a:pt x="9499" y="13279"/>
                    </a:lnTo>
                    <a:lnTo>
                      <a:pt x="9795" y="13197"/>
                    </a:lnTo>
                    <a:lnTo>
                      <a:pt x="9795" y="13197"/>
                    </a:lnTo>
                    <a:lnTo>
                      <a:pt x="10025" y="13114"/>
                    </a:lnTo>
                    <a:lnTo>
                      <a:pt x="10255" y="13032"/>
                    </a:lnTo>
                    <a:lnTo>
                      <a:pt x="10485" y="12917"/>
                    </a:lnTo>
                    <a:lnTo>
                      <a:pt x="10731" y="12802"/>
                    </a:lnTo>
                    <a:lnTo>
                      <a:pt x="10962" y="12654"/>
                    </a:lnTo>
                    <a:lnTo>
                      <a:pt x="11192" y="12506"/>
                    </a:lnTo>
                    <a:lnTo>
                      <a:pt x="11405" y="12342"/>
                    </a:lnTo>
                    <a:lnTo>
                      <a:pt x="11635" y="12178"/>
                    </a:lnTo>
                    <a:lnTo>
                      <a:pt x="11635" y="12178"/>
                    </a:lnTo>
                    <a:lnTo>
                      <a:pt x="11340" y="11389"/>
                    </a:lnTo>
                    <a:lnTo>
                      <a:pt x="11077" y="10584"/>
                    </a:lnTo>
                    <a:lnTo>
                      <a:pt x="10814" y="9762"/>
                    </a:lnTo>
                    <a:lnTo>
                      <a:pt x="10567" y="8924"/>
                    </a:lnTo>
                    <a:lnTo>
                      <a:pt x="10567" y="8924"/>
                    </a:lnTo>
                    <a:lnTo>
                      <a:pt x="10304" y="7856"/>
                    </a:lnTo>
                    <a:lnTo>
                      <a:pt x="10041" y="6804"/>
                    </a:lnTo>
                    <a:lnTo>
                      <a:pt x="9811" y="5752"/>
                    </a:lnTo>
                    <a:lnTo>
                      <a:pt x="9614" y="4717"/>
                    </a:lnTo>
                    <a:lnTo>
                      <a:pt x="9433" y="3665"/>
                    </a:lnTo>
                    <a:lnTo>
                      <a:pt x="9285" y="2630"/>
                    </a:lnTo>
                    <a:lnTo>
                      <a:pt x="9154" y="1594"/>
                    </a:lnTo>
                    <a:lnTo>
                      <a:pt x="9055" y="559"/>
                    </a:lnTo>
                    <a:lnTo>
                      <a:pt x="9055" y="559"/>
                    </a:lnTo>
                    <a:lnTo>
                      <a:pt x="8480" y="362"/>
                    </a:lnTo>
                    <a:lnTo>
                      <a:pt x="7921" y="197"/>
                    </a:lnTo>
                    <a:lnTo>
                      <a:pt x="7921" y="197"/>
                    </a:lnTo>
                    <a:lnTo>
                      <a:pt x="7527" y="115"/>
                    </a:lnTo>
                    <a:lnTo>
                      <a:pt x="7133" y="50"/>
                    </a:lnTo>
                    <a:lnTo>
                      <a:pt x="6722" y="17"/>
                    </a:lnTo>
                    <a:lnTo>
                      <a:pt x="6311" y="0"/>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1" name="Google Shape;1644;p35">
                <a:extLst>
                  <a:ext uri="{FF2B5EF4-FFF2-40B4-BE49-F238E27FC236}">
                    <a16:creationId xmlns:a16="http://schemas.microsoft.com/office/drawing/2014/main" id="{09850F24-4ADA-B8A4-5628-577833FF25A6}"/>
                  </a:ext>
                </a:extLst>
              </p:cNvPr>
              <p:cNvSpPr/>
              <p:nvPr/>
            </p:nvSpPr>
            <p:spPr>
              <a:xfrm>
                <a:off x="-1031203" y="1895173"/>
                <a:ext cx="242381" cy="237797"/>
              </a:xfrm>
              <a:custGeom>
                <a:avLst/>
                <a:gdLst/>
                <a:ahLst/>
                <a:cxnLst/>
                <a:rect l="l" t="t" r="r" b="b"/>
                <a:pathLst>
                  <a:path w="13904" h="13641" extrusionOk="0">
                    <a:moveTo>
                      <a:pt x="8184" y="0"/>
                    </a:moveTo>
                    <a:lnTo>
                      <a:pt x="8118" y="378"/>
                    </a:lnTo>
                    <a:lnTo>
                      <a:pt x="8036" y="756"/>
                    </a:lnTo>
                    <a:lnTo>
                      <a:pt x="8020" y="806"/>
                    </a:lnTo>
                    <a:lnTo>
                      <a:pt x="8003" y="839"/>
                    </a:lnTo>
                    <a:lnTo>
                      <a:pt x="7938" y="921"/>
                    </a:lnTo>
                    <a:lnTo>
                      <a:pt x="7839" y="954"/>
                    </a:lnTo>
                    <a:lnTo>
                      <a:pt x="7741" y="970"/>
                    </a:lnTo>
                    <a:lnTo>
                      <a:pt x="7675" y="970"/>
                    </a:lnTo>
                    <a:lnTo>
                      <a:pt x="7593" y="937"/>
                    </a:lnTo>
                    <a:lnTo>
                      <a:pt x="7543" y="888"/>
                    </a:lnTo>
                    <a:lnTo>
                      <a:pt x="7494" y="822"/>
                    </a:lnTo>
                    <a:lnTo>
                      <a:pt x="7280" y="428"/>
                    </a:lnTo>
                    <a:lnTo>
                      <a:pt x="7083" y="17"/>
                    </a:lnTo>
                    <a:lnTo>
                      <a:pt x="6722" y="66"/>
                    </a:lnTo>
                    <a:lnTo>
                      <a:pt x="6360" y="115"/>
                    </a:lnTo>
                    <a:lnTo>
                      <a:pt x="6015" y="181"/>
                    </a:lnTo>
                    <a:lnTo>
                      <a:pt x="5653" y="280"/>
                    </a:lnTo>
                    <a:lnTo>
                      <a:pt x="5308" y="378"/>
                    </a:lnTo>
                    <a:lnTo>
                      <a:pt x="4963" y="493"/>
                    </a:lnTo>
                    <a:lnTo>
                      <a:pt x="4635" y="625"/>
                    </a:lnTo>
                    <a:lnTo>
                      <a:pt x="4322" y="773"/>
                    </a:lnTo>
                    <a:lnTo>
                      <a:pt x="3829" y="1036"/>
                    </a:lnTo>
                    <a:lnTo>
                      <a:pt x="3353" y="1332"/>
                    </a:lnTo>
                    <a:lnTo>
                      <a:pt x="2893" y="1660"/>
                    </a:lnTo>
                    <a:lnTo>
                      <a:pt x="2465" y="2005"/>
                    </a:lnTo>
                    <a:lnTo>
                      <a:pt x="2071" y="2383"/>
                    </a:lnTo>
                    <a:lnTo>
                      <a:pt x="1709" y="2778"/>
                    </a:lnTo>
                    <a:lnTo>
                      <a:pt x="1364" y="3205"/>
                    </a:lnTo>
                    <a:lnTo>
                      <a:pt x="1216" y="3419"/>
                    </a:lnTo>
                    <a:lnTo>
                      <a:pt x="1068" y="3649"/>
                    </a:lnTo>
                    <a:lnTo>
                      <a:pt x="920" y="3879"/>
                    </a:lnTo>
                    <a:lnTo>
                      <a:pt x="789" y="4109"/>
                    </a:lnTo>
                    <a:lnTo>
                      <a:pt x="674" y="4355"/>
                    </a:lnTo>
                    <a:lnTo>
                      <a:pt x="559" y="4602"/>
                    </a:lnTo>
                    <a:lnTo>
                      <a:pt x="460" y="4848"/>
                    </a:lnTo>
                    <a:lnTo>
                      <a:pt x="362" y="5095"/>
                    </a:lnTo>
                    <a:lnTo>
                      <a:pt x="280" y="5358"/>
                    </a:lnTo>
                    <a:lnTo>
                      <a:pt x="214" y="5621"/>
                    </a:lnTo>
                    <a:lnTo>
                      <a:pt x="148" y="5884"/>
                    </a:lnTo>
                    <a:lnTo>
                      <a:pt x="99" y="6163"/>
                    </a:lnTo>
                    <a:lnTo>
                      <a:pt x="66" y="6426"/>
                    </a:lnTo>
                    <a:lnTo>
                      <a:pt x="33" y="6705"/>
                    </a:lnTo>
                    <a:lnTo>
                      <a:pt x="17" y="6985"/>
                    </a:lnTo>
                    <a:lnTo>
                      <a:pt x="0" y="7264"/>
                    </a:lnTo>
                    <a:lnTo>
                      <a:pt x="0" y="7560"/>
                    </a:lnTo>
                    <a:lnTo>
                      <a:pt x="17" y="7856"/>
                    </a:lnTo>
                    <a:lnTo>
                      <a:pt x="50" y="8152"/>
                    </a:lnTo>
                    <a:lnTo>
                      <a:pt x="99" y="8447"/>
                    </a:lnTo>
                    <a:lnTo>
                      <a:pt x="165" y="8743"/>
                    </a:lnTo>
                    <a:lnTo>
                      <a:pt x="230" y="9023"/>
                    </a:lnTo>
                    <a:lnTo>
                      <a:pt x="329" y="9318"/>
                    </a:lnTo>
                    <a:lnTo>
                      <a:pt x="427" y="9598"/>
                    </a:lnTo>
                    <a:lnTo>
                      <a:pt x="543" y="9861"/>
                    </a:lnTo>
                    <a:lnTo>
                      <a:pt x="674" y="10124"/>
                    </a:lnTo>
                    <a:lnTo>
                      <a:pt x="805" y="10387"/>
                    </a:lnTo>
                    <a:lnTo>
                      <a:pt x="953" y="10633"/>
                    </a:lnTo>
                    <a:lnTo>
                      <a:pt x="1118" y="10880"/>
                    </a:lnTo>
                    <a:lnTo>
                      <a:pt x="1298" y="11110"/>
                    </a:lnTo>
                    <a:lnTo>
                      <a:pt x="1479" y="11340"/>
                    </a:lnTo>
                    <a:lnTo>
                      <a:pt x="1660" y="11553"/>
                    </a:lnTo>
                    <a:lnTo>
                      <a:pt x="1874" y="11767"/>
                    </a:lnTo>
                    <a:lnTo>
                      <a:pt x="2087" y="11964"/>
                    </a:lnTo>
                    <a:lnTo>
                      <a:pt x="2301" y="12145"/>
                    </a:lnTo>
                    <a:lnTo>
                      <a:pt x="2531" y="12326"/>
                    </a:lnTo>
                    <a:lnTo>
                      <a:pt x="2761" y="12506"/>
                    </a:lnTo>
                    <a:lnTo>
                      <a:pt x="3008" y="12671"/>
                    </a:lnTo>
                    <a:lnTo>
                      <a:pt x="3254" y="12819"/>
                    </a:lnTo>
                    <a:lnTo>
                      <a:pt x="3517" y="12950"/>
                    </a:lnTo>
                    <a:lnTo>
                      <a:pt x="3780" y="13082"/>
                    </a:lnTo>
                    <a:lnTo>
                      <a:pt x="4043" y="13197"/>
                    </a:lnTo>
                    <a:lnTo>
                      <a:pt x="4322" y="13295"/>
                    </a:lnTo>
                    <a:lnTo>
                      <a:pt x="4602" y="13377"/>
                    </a:lnTo>
                    <a:lnTo>
                      <a:pt x="4881" y="13460"/>
                    </a:lnTo>
                    <a:lnTo>
                      <a:pt x="5160" y="13525"/>
                    </a:lnTo>
                    <a:lnTo>
                      <a:pt x="5456" y="13575"/>
                    </a:lnTo>
                    <a:lnTo>
                      <a:pt x="5752" y="13608"/>
                    </a:lnTo>
                    <a:lnTo>
                      <a:pt x="6048" y="13624"/>
                    </a:lnTo>
                    <a:lnTo>
                      <a:pt x="6344" y="13640"/>
                    </a:lnTo>
                    <a:lnTo>
                      <a:pt x="6754" y="13624"/>
                    </a:lnTo>
                    <a:lnTo>
                      <a:pt x="7165" y="13575"/>
                    </a:lnTo>
                    <a:lnTo>
                      <a:pt x="7560" y="13509"/>
                    </a:lnTo>
                    <a:lnTo>
                      <a:pt x="7938" y="13427"/>
                    </a:lnTo>
                    <a:lnTo>
                      <a:pt x="8299" y="13328"/>
                    </a:lnTo>
                    <a:lnTo>
                      <a:pt x="8661" y="13213"/>
                    </a:lnTo>
                    <a:lnTo>
                      <a:pt x="9022" y="13082"/>
                    </a:lnTo>
                    <a:lnTo>
                      <a:pt x="9351" y="12917"/>
                    </a:lnTo>
                    <a:lnTo>
                      <a:pt x="9680" y="12753"/>
                    </a:lnTo>
                    <a:lnTo>
                      <a:pt x="10008" y="12572"/>
                    </a:lnTo>
                    <a:lnTo>
                      <a:pt x="10321" y="12359"/>
                    </a:lnTo>
                    <a:lnTo>
                      <a:pt x="10616" y="12145"/>
                    </a:lnTo>
                    <a:lnTo>
                      <a:pt x="10896" y="11915"/>
                    </a:lnTo>
                    <a:lnTo>
                      <a:pt x="11175" y="11668"/>
                    </a:lnTo>
                    <a:lnTo>
                      <a:pt x="11438" y="11405"/>
                    </a:lnTo>
                    <a:lnTo>
                      <a:pt x="11685" y="11126"/>
                    </a:lnTo>
                    <a:lnTo>
                      <a:pt x="11915" y="10847"/>
                    </a:lnTo>
                    <a:lnTo>
                      <a:pt x="12145" y="10534"/>
                    </a:lnTo>
                    <a:lnTo>
                      <a:pt x="12293" y="10370"/>
                    </a:lnTo>
                    <a:lnTo>
                      <a:pt x="12424" y="10206"/>
                    </a:lnTo>
                    <a:lnTo>
                      <a:pt x="12687" y="9828"/>
                    </a:lnTo>
                    <a:lnTo>
                      <a:pt x="12934" y="9433"/>
                    </a:lnTo>
                    <a:lnTo>
                      <a:pt x="13164" y="9023"/>
                    </a:lnTo>
                    <a:lnTo>
                      <a:pt x="13377" y="8612"/>
                    </a:lnTo>
                    <a:lnTo>
                      <a:pt x="13558" y="8184"/>
                    </a:lnTo>
                    <a:lnTo>
                      <a:pt x="13640" y="7954"/>
                    </a:lnTo>
                    <a:lnTo>
                      <a:pt x="13706" y="7741"/>
                    </a:lnTo>
                    <a:lnTo>
                      <a:pt x="13772" y="7511"/>
                    </a:lnTo>
                    <a:lnTo>
                      <a:pt x="13805" y="7297"/>
                    </a:lnTo>
                    <a:lnTo>
                      <a:pt x="13837" y="7067"/>
                    </a:lnTo>
                    <a:lnTo>
                      <a:pt x="13854" y="6837"/>
                    </a:lnTo>
                    <a:lnTo>
                      <a:pt x="13887" y="6048"/>
                    </a:lnTo>
                    <a:lnTo>
                      <a:pt x="13903" y="5670"/>
                    </a:lnTo>
                    <a:lnTo>
                      <a:pt x="13887" y="5292"/>
                    </a:lnTo>
                    <a:lnTo>
                      <a:pt x="13854" y="4931"/>
                    </a:lnTo>
                    <a:lnTo>
                      <a:pt x="13788" y="4553"/>
                    </a:lnTo>
                    <a:lnTo>
                      <a:pt x="13739" y="4372"/>
                    </a:lnTo>
                    <a:lnTo>
                      <a:pt x="13673" y="4175"/>
                    </a:lnTo>
                    <a:lnTo>
                      <a:pt x="13607" y="3994"/>
                    </a:lnTo>
                    <a:lnTo>
                      <a:pt x="13509" y="3797"/>
                    </a:lnTo>
                    <a:lnTo>
                      <a:pt x="13328" y="3419"/>
                    </a:lnTo>
                    <a:lnTo>
                      <a:pt x="13147" y="3090"/>
                    </a:lnTo>
                    <a:lnTo>
                      <a:pt x="12983" y="2778"/>
                    </a:lnTo>
                    <a:lnTo>
                      <a:pt x="12802" y="2515"/>
                    </a:lnTo>
                    <a:lnTo>
                      <a:pt x="12605" y="2252"/>
                    </a:lnTo>
                    <a:lnTo>
                      <a:pt x="12375" y="1989"/>
                    </a:lnTo>
                    <a:lnTo>
                      <a:pt x="12112" y="1726"/>
                    </a:lnTo>
                    <a:lnTo>
                      <a:pt x="11800" y="1430"/>
                    </a:lnTo>
                    <a:lnTo>
                      <a:pt x="11619" y="1266"/>
                    </a:lnTo>
                    <a:lnTo>
                      <a:pt x="11422" y="1118"/>
                    </a:lnTo>
                    <a:lnTo>
                      <a:pt x="11208" y="970"/>
                    </a:lnTo>
                    <a:lnTo>
                      <a:pt x="11011" y="839"/>
                    </a:lnTo>
                    <a:lnTo>
                      <a:pt x="10797" y="724"/>
                    </a:lnTo>
                    <a:lnTo>
                      <a:pt x="10567" y="608"/>
                    </a:lnTo>
                    <a:lnTo>
                      <a:pt x="10353" y="510"/>
                    </a:lnTo>
                    <a:lnTo>
                      <a:pt x="10123" y="411"/>
                    </a:lnTo>
                    <a:lnTo>
                      <a:pt x="9893" y="329"/>
                    </a:lnTo>
                    <a:lnTo>
                      <a:pt x="9647" y="263"/>
                    </a:lnTo>
                    <a:lnTo>
                      <a:pt x="9170" y="132"/>
                    </a:lnTo>
                    <a:lnTo>
                      <a:pt x="8694" y="50"/>
                    </a:lnTo>
                    <a:lnTo>
                      <a:pt x="8184" y="0"/>
                    </a:lnTo>
                    <a:close/>
                  </a:path>
                </a:pathLst>
              </a:custGeom>
              <a:solidFill>
                <a:srgbClr val="F9695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2" name="Google Shape;1645;p35">
                <a:extLst>
                  <a:ext uri="{FF2B5EF4-FFF2-40B4-BE49-F238E27FC236}">
                    <a16:creationId xmlns:a16="http://schemas.microsoft.com/office/drawing/2014/main" id="{0EC75E45-3159-87C3-68D8-11D002611FED}"/>
                  </a:ext>
                </a:extLst>
              </p:cNvPr>
              <p:cNvSpPr/>
              <p:nvPr/>
            </p:nvSpPr>
            <p:spPr>
              <a:xfrm>
                <a:off x="-935237" y="1984846"/>
                <a:ext cx="17" cy="296"/>
              </a:xfrm>
              <a:custGeom>
                <a:avLst/>
                <a:gdLst/>
                <a:ahLst/>
                <a:cxnLst/>
                <a:rect l="l" t="t" r="r" b="b"/>
                <a:pathLst>
                  <a:path w="1" h="17" fill="none" extrusionOk="0">
                    <a:moveTo>
                      <a:pt x="1" y="17"/>
                    </a:moveTo>
                    <a:lnTo>
                      <a:pt x="1" y="0"/>
                    </a:lnTo>
                    <a:lnTo>
                      <a:pt x="1" y="0"/>
                    </a:lnTo>
                    <a:lnTo>
                      <a:pt x="1" y="17"/>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3" name="Google Shape;1646;p35">
                <a:extLst>
                  <a:ext uri="{FF2B5EF4-FFF2-40B4-BE49-F238E27FC236}">
                    <a16:creationId xmlns:a16="http://schemas.microsoft.com/office/drawing/2014/main" id="{278041B5-36BD-86BB-27E6-D6E496274A3C}"/>
                  </a:ext>
                </a:extLst>
              </p:cNvPr>
              <p:cNvSpPr/>
              <p:nvPr/>
            </p:nvSpPr>
            <p:spPr>
              <a:xfrm>
                <a:off x="-934383" y="1979965"/>
                <a:ext cx="17" cy="314"/>
              </a:xfrm>
              <a:custGeom>
                <a:avLst/>
                <a:gdLst/>
                <a:ahLst/>
                <a:cxnLst/>
                <a:rect l="l" t="t" r="r" b="b"/>
                <a:pathLst>
                  <a:path w="1" h="18" fill="none" extrusionOk="0">
                    <a:moveTo>
                      <a:pt x="1" y="17"/>
                    </a:moveTo>
                    <a:lnTo>
                      <a:pt x="1" y="1"/>
                    </a:lnTo>
                    <a:lnTo>
                      <a:pt x="1" y="17"/>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4" name="Google Shape;1647;p35">
                <a:extLst>
                  <a:ext uri="{FF2B5EF4-FFF2-40B4-BE49-F238E27FC236}">
                    <a16:creationId xmlns:a16="http://schemas.microsoft.com/office/drawing/2014/main" id="{849FC709-0292-E6E3-DC0B-D476596D63C5}"/>
                  </a:ext>
                </a:extLst>
              </p:cNvPr>
              <p:cNvSpPr/>
              <p:nvPr/>
            </p:nvSpPr>
            <p:spPr>
              <a:xfrm>
                <a:off x="-1031203" y="1895173"/>
                <a:ext cx="242381" cy="237797"/>
              </a:xfrm>
              <a:custGeom>
                <a:avLst/>
                <a:gdLst/>
                <a:ahLst/>
                <a:cxnLst/>
                <a:rect l="l" t="t" r="r" b="b"/>
                <a:pathLst>
                  <a:path w="13904" h="13641" fill="none" extrusionOk="0">
                    <a:moveTo>
                      <a:pt x="8184" y="0"/>
                    </a:moveTo>
                    <a:lnTo>
                      <a:pt x="8184" y="0"/>
                    </a:lnTo>
                    <a:lnTo>
                      <a:pt x="8118" y="378"/>
                    </a:lnTo>
                    <a:lnTo>
                      <a:pt x="8036" y="756"/>
                    </a:lnTo>
                    <a:lnTo>
                      <a:pt x="8036" y="756"/>
                    </a:lnTo>
                    <a:lnTo>
                      <a:pt x="8020" y="806"/>
                    </a:lnTo>
                    <a:lnTo>
                      <a:pt x="8003" y="839"/>
                    </a:lnTo>
                    <a:lnTo>
                      <a:pt x="7938" y="921"/>
                    </a:lnTo>
                    <a:lnTo>
                      <a:pt x="7839" y="954"/>
                    </a:lnTo>
                    <a:lnTo>
                      <a:pt x="7741" y="970"/>
                    </a:lnTo>
                    <a:lnTo>
                      <a:pt x="7741" y="970"/>
                    </a:lnTo>
                    <a:lnTo>
                      <a:pt x="7675" y="970"/>
                    </a:lnTo>
                    <a:lnTo>
                      <a:pt x="7593" y="937"/>
                    </a:lnTo>
                    <a:lnTo>
                      <a:pt x="7543" y="888"/>
                    </a:lnTo>
                    <a:lnTo>
                      <a:pt x="7494" y="822"/>
                    </a:lnTo>
                    <a:lnTo>
                      <a:pt x="7494" y="822"/>
                    </a:lnTo>
                    <a:lnTo>
                      <a:pt x="7280" y="428"/>
                    </a:lnTo>
                    <a:lnTo>
                      <a:pt x="7083" y="17"/>
                    </a:lnTo>
                    <a:lnTo>
                      <a:pt x="7083" y="17"/>
                    </a:lnTo>
                    <a:lnTo>
                      <a:pt x="6722" y="66"/>
                    </a:lnTo>
                    <a:lnTo>
                      <a:pt x="6360" y="115"/>
                    </a:lnTo>
                    <a:lnTo>
                      <a:pt x="6015" y="181"/>
                    </a:lnTo>
                    <a:lnTo>
                      <a:pt x="5653" y="280"/>
                    </a:lnTo>
                    <a:lnTo>
                      <a:pt x="5308" y="378"/>
                    </a:lnTo>
                    <a:lnTo>
                      <a:pt x="4963" y="493"/>
                    </a:lnTo>
                    <a:lnTo>
                      <a:pt x="4635" y="625"/>
                    </a:lnTo>
                    <a:lnTo>
                      <a:pt x="4322" y="773"/>
                    </a:lnTo>
                    <a:lnTo>
                      <a:pt x="4322" y="773"/>
                    </a:lnTo>
                    <a:lnTo>
                      <a:pt x="3829" y="1036"/>
                    </a:lnTo>
                    <a:lnTo>
                      <a:pt x="3353" y="1332"/>
                    </a:lnTo>
                    <a:lnTo>
                      <a:pt x="2893" y="1660"/>
                    </a:lnTo>
                    <a:lnTo>
                      <a:pt x="2465" y="2005"/>
                    </a:lnTo>
                    <a:lnTo>
                      <a:pt x="2071" y="2383"/>
                    </a:lnTo>
                    <a:lnTo>
                      <a:pt x="1709" y="2778"/>
                    </a:lnTo>
                    <a:lnTo>
                      <a:pt x="1364" y="3205"/>
                    </a:lnTo>
                    <a:lnTo>
                      <a:pt x="1216" y="3419"/>
                    </a:lnTo>
                    <a:lnTo>
                      <a:pt x="1068" y="3649"/>
                    </a:lnTo>
                    <a:lnTo>
                      <a:pt x="920" y="3879"/>
                    </a:lnTo>
                    <a:lnTo>
                      <a:pt x="789" y="4109"/>
                    </a:lnTo>
                    <a:lnTo>
                      <a:pt x="674" y="4355"/>
                    </a:lnTo>
                    <a:lnTo>
                      <a:pt x="559" y="4602"/>
                    </a:lnTo>
                    <a:lnTo>
                      <a:pt x="460" y="4848"/>
                    </a:lnTo>
                    <a:lnTo>
                      <a:pt x="362" y="5095"/>
                    </a:lnTo>
                    <a:lnTo>
                      <a:pt x="280" y="5358"/>
                    </a:lnTo>
                    <a:lnTo>
                      <a:pt x="214" y="5621"/>
                    </a:lnTo>
                    <a:lnTo>
                      <a:pt x="148" y="5884"/>
                    </a:lnTo>
                    <a:lnTo>
                      <a:pt x="99" y="6163"/>
                    </a:lnTo>
                    <a:lnTo>
                      <a:pt x="66" y="6426"/>
                    </a:lnTo>
                    <a:lnTo>
                      <a:pt x="33" y="6705"/>
                    </a:lnTo>
                    <a:lnTo>
                      <a:pt x="17" y="6985"/>
                    </a:lnTo>
                    <a:lnTo>
                      <a:pt x="0" y="7264"/>
                    </a:lnTo>
                    <a:lnTo>
                      <a:pt x="0" y="7560"/>
                    </a:lnTo>
                    <a:lnTo>
                      <a:pt x="17" y="7856"/>
                    </a:lnTo>
                    <a:lnTo>
                      <a:pt x="17" y="7856"/>
                    </a:lnTo>
                    <a:lnTo>
                      <a:pt x="50" y="8152"/>
                    </a:lnTo>
                    <a:lnTo>
                      <a:pt x="99" y="8447"/>
                    </a:lnTo>
                    <a:lnTo>
                      <a:pt x="165" y="8743"/>
                    </a:lnTo>
                    <a:lnTo>
                      <a:pt x="230" y="9023"/>
                    </a:lnTo>
                    <a:lnTo>
                      <a:pt x="329" y="9318"/>
                    </a:lnTo>
                    <a:lnTo>
                      <a:pt x="427" y="9598"/>
                    </a:lnTo>
                    <a:lnTo>
                      <a:pt x="543" y="9861"/>
                    </a:lnTo>
                    <a:lnTo>
                      <a:pt x="674" y="10124"/>
                    </a:lnTo>
                    <a:lnTo>
                      <a:pt x="805" y="10387"/>
                    </a:lnTo>
                    <a:lnTo>
                      <a:pt x="953" y="10633"/>
                    </a:lnTo>
                    <a:lnTo>
                      <a:pt x="1118" y="10880"/>
                    </a:lnTo>
                    <a:lnTo>
                      <a:pt x="1298" y="11110"/>
                    </a:lnTo>
                    <a:lnTo>
                      <a:pt x="1479" y="11340"/>
                    </a:lnTo>
                    <a:lnTo>
                      <a:pt x="1660" y="11553"/>
                    </a:lnTo>
                    <a:lnTo>
                      <a:pt x="1874" y="11767"/>
                    </a:lnTo>
                    <a:lnTo>
                      <a:pt x="2087" y="11964"/>
                    </a:lnTo>
                    <a:lnTo>
                      <a:pt x="2301" y="12145"/>
                    </a:lnTo>
                    <a:lnTo>
                      <a:pt x="2531" y="12326"/>
                    </a:lnTo>
                    <a:lnTo>
                      <a:pt x="2761" y="12506"/>
                    </a:lnTo>
                    <a:lnTo>
                      <a:pt x="3008" y="12671"/>
                    </a:lnTo>
                    <a:lnTo>
                      <a:pt x="3254" y="12819"/>
                    </a:lnTo>
                    <a:lnTo>
                      <a:pt x="3517" y="12950"/>
                    </a:lnTo>
                    <a:lnTo>
                      <a:pt x="3780" y="13082"/>
                    </a:lnTo>
                    <a:lnTo>
                      <a:pt x="4043" y="13197"/>
                    </a:lnTo>
                    <a:lnTo>
                      <a:pt x="4322" y="13295"/>
                    </a:lnTo>
                    <a:lnTo>
                      <a:pt x="4602" y="13377"/>
                    </a:lnTo>
                    <a:lnTo>
                      <a:pt x="4881" y="13460"/>
                    </a:lnTo>
                    <a:lnTo>
                      <a:pt x="5160" y="13525"/>
                    </a:lnTo>
                    <a:lnTo>
                      <a:pt x="5456" y="13575"/>
                    </a:lnTo>
                    <a:lnTo>
                      <a:pt x="5752" y="13608"/>
                    </a:lnTo>
                    <a:lnTo>
                      <a:pt x="6048" y="13624"/>
                    </a:lnTo>
                    <a:lnTo>
                      <a:pt x="6344" y="13640"/>
                    </a:lnTo>
                    <a:lnTo>
                      <a:pt x="6344" y="13640"/>
                    </a:lnTo>
                    <a:lnTo>
                      <a:pt x="6754" y="13624"/>
                    </a:lnTo>
                    <a:lnTo>
                      <a:pt x="7165" y="13575"/>
                    </a:lnTo>
                    <a:lnTo>
                      <a:pt x="7165" y="13575"/>
                    </a:lnTo>
                    <a:lnTo>
                      <a:pt x="7560" y="13509"/>
                    </a:lnTo>
                    <a:lnTo>
                      <a:pt x="7938" y="13427"/>
                    </a:lnTo>
                    <a:lnTo>
                      <a:pt x="8299" y="13328"/>
                    </a:lnTo>
                    <a:lnTo>
                      <a:pt x="8661" y="13213"/>
                    </a:lnTo>
                    <a:lnTo>
                      <a:pt x="9022" y="13082"/>
                    </a:lnTo>
                    <a:lnTo>
                      <a:pt x="9351" y="12917"/>
                    </a:lnTo>
                    <a:lnTo>
                      <a:pt x="9680" y="12753"/>
                    </a:lnTo>
                    <a:lnTo>
                      <a:pt x="10008" y="12572"/>
                    </a:lnTo>
                    <a:lnTo>
                      <a:pt x="10321" y="12359"/>
                    </a:lnTo>
                    <a:lnTo>
                      <a:pt x="10616" y="12145"/>
                    </a:lnTo>
                    <a:lnTo>
                      <a:pt x="10896" y="11915"/>
                    </a:lnTo>
                    <a:lnTo>
                      <a:pt x="11175" y="11668"/>
                    </a:lnTo>
                    <a:lnTo>
                      <a:pt x="11438" y="11405"/>
                    </a:lnTo>
                    <a:lnTo>
                      <a:pt x="11685" y="11126"/>
                    </a:lnTo>
                    <a:lnTo>
                      <a:pt x="11915" y="10847"/>
                    </a:lnTo>
                    <a:lnTo>
                      <a:pt x="12145" y="10534"/>
                    </a:lnTo>
                    <a:lnTo>
                      <a:pt x="12145" y="10534"/>
                    </a:lnTo>
                    <a:lnTo>
                      <a:pt x="12293" y="10370"/>
                    </a:lnTo>
                    <a:lnTo>
                      <a:pt x="12424" y="10206"/>
                    </a:lnTo>
                    <a:lnTo>
                      <a:pt x="12424" y="10206"/>
                    </a:lnTo>
                    <a:lnTo>
                      <a:pt x="12687" y="9828"/>
                    </a:lnTo>
                    <a:lnTo>
                      <a:pt x="12934" y="9433"/>
                    </a:lnTo>
                    <a:lnTo>
                      <a:pt x="13164" y="9023"/>
                    </a:lnTo>
                    <a:lnTo>
                      <a:pt x="13377" y="8612"/>
                    </a:lnTo>
                    <a:lnTo>
                      <a:pt x="13558" y="8184"/>
                    </a:lnTo>
                    <a:lnTo>
                      <a:pt x="13640" y="7954"/>
                    </a:lnTo>
                    <a:lnTo>
                      <a:pt x="13706" y="7741"/>
                    </a:lnTo>
                    <a:lnTo>
                      <a:pt x="13772" y="7511"/>
                    </a:lnTo>
                    <a:lnTo>
                      <a:pt x="13805" y="7297"/>
                    </a:lnTo>
                    <a:lnTo>
                      <a:pt x="13837" y="7067"/>
                    </a:lnTo>
                    <a:lnTo>
                      <a:pt x="13854" y="6837"/>
                    </a:lnTo>
                    <a:lnTo>
                      <a:pt x="13854" y="6837"/>
                    </a:lnTo>
                    <a:lnTo>
                      <a:pt x="13887" y="6048"/>
                    </a:lnTo>
                    <a:lnTo>
                      <a:pt x="13903" y="5670"/>
                    </a:lnTo>
                    <a:lnTo>
                      <a:pt x="13887" y="5292"/>
                    </a:lnTo>
                    <a:lnTo>
                      <a:pt x="13854" y="4931"/>
                    </a:lnTo>
                    <a:lnTo>
                      <a:pt x="13788" y="4553"/>
                    </a:lnTo>
                    <a:lnTo>
                      <a:pt x="13739" y="4372"/>
                    </a:lnTo>
                    <a:lnTo>
                      <a:pt x="13673" y="4175"/>
                    </a:lnTo>
                    <a:lnTo>
                      <a:pt x="13607" y="3994"/>
                    </a:lnTo>
                    <a:lnTo>
                      <a:pt x="13509" y="3797"/>
                    </a:lnTo>
                    <a:lnTo>
                      <a:pt x="13509" y="3797"/>
                    </a:lnTo>
                    <a:lnTo>
                      <a:pt x="13328" y="3419"/>
                    </a:lnTo>
                    <a:lnTo>
                      <a:pt x="13147" y="3090"/>
                    </a:lnTo>
                    <a:lnTo>
                      <a:pt x="12983" y="2778"/>
                    </a:lnTo>
                    <a:lnTo>
                      <a:pt x="12802" y="2515"/>
                    </a:lnTo>
                    <a:lnTo>
                      <a:pt x="12605" y="2252"/>
                    </a:lnTo>
                    <a:lnTo>
                      <a:pt x="12375" y="1989"/>
                    </a:lnTo>
                    <a:lnTo>
                      <a:pt x="12112" y="1726"/>
                    </a:lnTo>
                    <a:lnTo>
                      <a:pt x="11800" y="1430"/>
                    </a:lnTo>
                    <a:lnTo>
                      <a:pt x="11800" y="1430"/>
                    </a:lnTo>
                    <a:lnTo>
                      <a:pt x="11619" y="1266"/>
                    </a:lnTo>
                    <a:lnTo>
                      <a:pt x="11422" y="1118"/>
                    </a:lnTo>
                    <a:lnTo>
                      <a:pt x="11208" y="970"/>
                    </a:lnTo>
                    <a:lnTo>
                      <a:pt x="11011" y="839"/>
                    </a:lnTo>
                    <a:lnTo>
                      <a:pt x="10797" y="724"/>
                    </a:lnTo>
                    <a:lnTo>
                      <a:pt x="10567" y="608"/>
                    </a:lnTo>
                    <a:lnTo>
                      <a:pt x="10353" y="510"/>
                    </a:lnTo>
                    <a:lnTo>
                      <a:pt x="10123" y="411"/>
                    </a:lnTo>
                    <a:lnTo>
                      <a:pt x="9893" y="329"/>
                    </a:lnTo>
                    <a:lnTo>
                      <a:pt x="9647" y="263"/>
                    </a:lnTo>
                    <a:lnTo>
                      <a:pt x="9170" y="132"/>
                    </a:lnTo>
                    <a:lnTo>
                      <a:pt x="8694" y="50"/>
                    </a:lnTo>
                    <a:lnTo>
                      <a:pt x="8184" y="0"/>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5" name="Google Shape;1648;p35">
                <a:extLst>
                  <a:ext uri="{FF2B5EF4-FFF2-40B4-BE49-F238E27FC236}">
                    <a16:creationId xmlns:a16="http://schemas.microsoft.com/office/drawing/2014/main" id="{A9EF89EC-1C19-C0C7-BC05-DB5F55B15B5C}"/>
                  </a:ext>
                </a:extLst>
              </p:cNvPr>
              <p:cNvSpPr/>
              <p:nvPr/>
            </p:nvSpPr>
            <p:spPr>
              <a:xfrm>
                <a:off x="-907729" y="1895173"/>
                <a:ext cx="19211" cy="16927"/>
              </a:xfrm>
              <a:custGeom>
                <a:avLst/>
                <a:gdLst/>
                <a:ahLst/>
                <a:cxnLst/>
                <a:rect l="l" t="t" r="r" b="b"/>
                <a:pathLst>
                  <a:path w="1102" h="971" extrusionOk="0">
                    <a:moveTo>
                      <a:pt x="329" y="0"/>
                    </a:moveTo>
                    <a:lnTo>
                      <a:pt x="0" y="17"/>
                    </a:lnTo>
                    <a:lnTo>
                      <a:pt x="197" y="428"/>
                    </a:lnTo>
                    <a:lnTo>
                      <a:pt x="411" y="822"/>
                    </a:lnTo>
                    <a:lnTo>
                      <a:pt x="460" y="888"/>
                    </a:lnTo>
                    <a:lnTo>
                      <a:pt x="510" y="937"/>
                    </a:lnTo>
                    <a:lnTo>
                      <a:pt x="592" y="970"/>
                    </a:lnTo>
                    <a:lnTo>
                      <a:pt x="658" y="970"/>
                    </a:lnTo>
                    <a:lnTo>
                      <a:pt x="756" y="954"/>
                    </a:lnTo>
                    <a:lnTo>
                      <a:pt x="855" y="921"/>
                    </a:lnTo>
                    <a:lnTo>
                      <a:pt x="920" y="839"/>
                    </a:lnTo>
                    <a:lnTo>
                      <a:pt x="937" y="806"/>
                    </a:lnTo>
                    <a:lnTo>
                      <a:pt x="953" y="756"/>
                    </a:lnTo>
                    <a:lnTo>
                      <a:pt x="1035" y="378"/>
                    </a:lnTo>
                    <a:lnTo>
                      <a:pt x="1101" y="0"/>
                    </a:lnTo>
                    <a:close/>
                  </a:path>
                </a:pathLst>
              </a:custGeom>
              <a:solidFill>
                <a:srgbClr val="21151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6" name="Google Shape;1649;p35">
                <a:extLst>
                  <a:ext uri="{FF2B5EF4-FFF2-40B4-BE49-F238E27FC236}">
                    <a16:creationId xmlns:a16="http://schemas.microsoft.com/office/drawing/2014/main" id="{D0638A1C-2D16-F071-5F43-463C80ABBF0A}"/>
                  </a:ext>
                </a:extLst>
              </p:cNvPr>
              <p:cNvSpPr/>
              <p:nvPr/>
            </p:nvSpPr>
            <p:spPr>
              <a:xfrm>
                <a:off x="-907729" y="1895173"/>
                <a:ext cx="19211" cy="16927"/>
              </a:xfrm>
              <a:custGeom>
                <a:avLst/>
                <a:gdLst/>
                <a:ahLst/>
                <a:cxnLst/>
                <a:rect l="l" t="t" r="r" b="b"/>
                <a:pathLst>
                  <a:path w="1102" h="971" fill="none" extrusionOk="0">
                    <a:moveTo>
                      <a:pt x="658" y="0"/>
                    </a:moveTo>
                    <a:lnTo>
                      <a:pt x="658" y="0"/>
                    </a:lnTo>
                    <a:lnTo>
                      <a:pt x="329" y="0"/>
                    </a:lnTo>
                    <a:lnTo>
                      <a:pt x="0" y="17"/>
                    </a:lnTo>
                    <a:lnTo>
                      <a:pt x="0" y="17"/>
                    </a:lnTo>
                    <a:lnTo>
                      <a:pt x="197" y="428"/>
                    </a:lnTo>
                    <a:lnTo>
                      <a:pt x="411" y="822"/>
                    </a:lnTo>
                    <a:lnTo>
                      <a:pt x="411" y="822"/>
                    </a:lnTo>
                    <a:lnTo>
                      <a:pt x="460" y="888"/>
                    </a:lnTo>
                    <a:lnTo>
                      <a:pt x="510" y="937"/>
                    </a:lnTo>
                    <a:lnTo>
                      <a:pt x="592" y="970"/>
                    </a:lnTo>
                    <a:lnTo>
                      <a:pt x="658" y="970"/>
                    </a:lnTo>
                    <a:lnTo>
                      <a:pt x="658" y="970"/>
                    </a:lnTo>
                    <a:lnTo>
                      <a:pt x="756" y="954"/>
                    </a:lnTo>
                    <a:lnTo>
                      <a:pt x="855" y="921"/>
                    </a:lnTo>
                    <a:lnTo>
                      <a:pt x="920" y="839"/>
                    </a:lnTo>
                    <a:lnTo>
                      <a:pt x="937" y="806"/>
                    </a:lnTo>
                    <a:lnTo>
                      <a:pt x="953" y="756"/>
                    </a:lnTo>
                    <a:lnTo>
                      <a:pt x="953" y="756"/>
                    </a:lnTo>
                    <a:lnTo>
                      <a:pt x="1035" y="378"/>
                    </a:lnTo>
                    <a:lnTo>
                      <a:pt x="1101" y="0"/>
                    </a:lnTo>
                    <a:lnTo>
                      <a:pt x="1101" y="0"/>
                    </a:lnTo>
                    <a:lnTo>
                      <a:pt x="658" y="0"/>
                    </a:lnTo>
                  </a:path>
                </a:pathLst>
              </a:cu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7" name="Google Shape;1650;p35">
                <a:extLst>
                  <a:ext uri="{FF2B5EF4-FFF2-40B4-BE49-F238E27FC236}">
                    <a16:creationId xmlns:a16="http://schemas.microsoft.com/office/drawing/2014/main" id="{760E8E6D-2734-15ED-1C5C-F2592D14C1B7}"/>
                  </a:ext>
                </a:extLst>
              </p:cNvPr>
              <p:cNvSpPr/>
              <p:nvPr/>
            </p:nvSpPr>
            <p:spPr>
              <a:xfrm>
                <a:off x="-1145508" y="1741907"/>
                <a:ext cx="254985" cy="292517"/>
              </a:xfrm>
              <a:custGeom>
                <a:avLst/>
                <a:gdLst/>
                <a:ahLst/>
                <a:cxnLst/>
                <a:rect l="l" t="t" r="r" b="b"/>
                <a:pathLst>
                  <a:path w="14627" h="16780" extrusionOk="0">
                    <a:moveTo>
                      <a:pt x="7198" y="0"/>
                    </a:moveTo>
                    <a:lnTo>
                      <a:pt x="6820" y="17"/>
                    </a:lnTo>
                    <a:lnTo>
                      <a:pt x="6442" y="33"/>
                    </a:lnTo>
                    <a:lnTo>
                      <a:pt x="6064" y="83"/>
                    </a:lnTo>
                    <a:lnTo>
                      <a:pt x="5703" y="148"/>
                    </a:lnTo>
                    <a:lnTo>
                      <a:pt x="5341" y="247"/>
                    </a:lnTo>
                    <a:lnTo>
                      <a:pt x="4996" y="362"/>
                    </a:lnTo>
                    <a:lnTo>
                      <a:pt x="4651" y="493"/>
                    </a:lnTo>
                    <a:lnTo>
                      <a:pt x="4322" y="641"/>
                    </a:lnTo>
                    <a:lnTo>
                      <a:pt x="3994" y="806"/>
                    </a:lnTo>
                    <a:lnTo>
                      <a:pt x="3681" y="986"/>
                    </a:lnTo>
                    <a:lnTo>
                      <a:pt x="3385" y="1184"/>
                    </a:lnTo>
                    <a:lnTo>
                      <a:pt x="3090" y="1397"/>
                    </a:lnTo>
                    <a:lnTo>
                      <a:pt x="2810" y="1627"/>
                    </a:lnTo>
                    <a:lnTo>
                      <a:pt x="2531" y="1874"/>
                    </a:lnTo>
                    <a:lnTo>
                      <a:pt x="2268" y="2137"/>
                    </a:lnTo>
                    <a:lnTo>
                      <a:pt x="2021" y="2416"/>
                    </a:lnTo>
                    <a:lnTo>
                      <a:pt x="1791" y="2712"/>
                    </a:lnTo>
                    <a:lnTo>
                      <a:pt x="1561" y="3008"/>
                    </a:lnTo>
                    <a:lnTo>
                      <a:pt x="1348" y="3320"/>
                    </a:lnTo>
                    <a:lnTo>
                      <a:pt x="1151" y="3649"/>
                    </a:lnTo>
                    <a:lnTo>
                      <a:pt x="970" y="3994"/>
                    </a:lnTo>
                    <a:lnTo>
                      <a:pt x="805" y="4339"/>
                    </a:lnTo>
                    <a:lnTo>
                      <a:pt x="641" y="4700"/>
                    </a:lnTo>
                    <a:lnTo>
                      <a:pt x="510" y="5062"/>
                    </a:lnTo>
                    <a:lnTo>
                      <a:pt x="395" y="5440"/>
                    </a:lnTo>
                    <a:lnTo>
                      <a:pt x="280" y="5834"/>
                    </a:lnTo>
                    <a:lnTo>
                      <a:pt x="181" y="6229"/>
                    </a:lnTo>
                    <a:lnTo>
                      <a:pt x="115" y="6623"/>
                    </a:lnTo>
                    <a:lnTo>
                      <a:pt x="49" y="7034"/>
                    </a:lnTo>
                    <a:lnTo>
                      <a:pt x="17" y="7445"/>
                    </a:lnTo>
                    <a:lnTo>
                      <a:pt x="0" y="7856"/>
                    </a:lnTo>
                    <a:lnTo>
                      <a:pt x="0" y="8283"/>
                    </a:lnTo>
                    <a:lnTo>
                      <a:pt x="17" y="8710"/>
                    </a:lnTo>
                    <a:lnTo>
                      <a:pt x="49" y="9138"/>
                    </a:lnTo>
                    <a:lnTo>
                      <a:pt x="99" y="9565"/>
                    </a:lnTo>
                    <a:lnTo>
                      <a:pt x="164" y="9992"/>
                    </a:lnTo>
                    <a:lnTo>
                      <a:pt x="263" y="10403"/>
                    </a:lnTo>
                    <a:lnTo>
                      <a:pt x="362" y="10814"/>
                    </a:lnTo>
                    <a:lnTo>
                      <a:pt x="493" y="11208"/>
                    </a:lnTo>
                    <a:lnTo>
                      <a:pt x="625" y="11586"/>
                    </a:lnTo>
                    <a:lnTo>
                      <a:pt x="789" y="11964"/>
                    </a:lnTo>
                    <a:lnTo>
                      <a:pt x="953" y="12342"/>
                    </a:lnTo>
                    <a:lnTo>
                      <a:pt x="1134" y="12687"/>
                    </a:lnTo>
                    <a:lnTo>
                      <a:pt x="1331" y="13032"/>
                    </a:lnTo>
                    <a:lnTo>
                      <a:pt x="1545" y="13361"/>
                    </a:lnTo>
                    <a:lnTo>
                      <a:pt x="1759" y="13690"/>
                    </a:lnTo>
                    <a:lnTo>
                      <a:pt x="2005" y="13985"/>
                    </a:lnTo>
                    <a:lnTo>
                      <a:pt x="2252" y="14281"/>
                    </a:lnTo>
                    <a:lnTo>
                      <a:pt x="2515" y="14561"/>
                    </a:lnTo>
                    <a:lnTo>
                      <a:pt x="2777" y="14824"/>
                    </a:lnTo>
                    <a:lnTo>
                      <a:pt x="3057" y="15087"/>
                    </a:lnTo>
                    <a:lnTo>
                      <a:pt x="3353" y="15317"/>
                    </a:lnTo>
                    <a:lnTo>
                      <a:pt x="3648" y="15530"/>
                    </a:lnTo>
                    <a:lnTo>
                      <a:pt x="3961" y="15744"/>
                    </a:lnTo>
                    <a:lnTo>
                      <a:pt x="4273" y="15925"/>
                    </a:lnTo>
                    <a:lnTo>
                      <a:pt x="4602" y="16105"/>
                    </a:lnTo>
                    <a:lnTo>
                      <a:pt x="4930" y="16253"/>
                    </a:lnTo>
                    <a:lnTo>
                      <a:pt x="5275" y="16385"/>
                    </a:lnTo>
                    <a:lnTo>
                      <a:pt x="5620" y="16500"/>
                    </a:lnTo>
                    <a:lnTo>
                      <a:pt x="5966" y="16598"/>
                    </a:lnTo>
                    <a:lnTo>
                      <a:pt x="6327" y="16681"/>
                    </a:lnTo>
                    <a:lnTo>
                      <a:pt x="6689" y="16730"/>
                    </a:lnTo>
                    <a:lnTo>
                      <a:pt x="7050" y="16763"/>
                    </a:lnTo>
                    <a:lnTo>
                      <a:pt x="7428" y="16779"/>
                    </a:lnTo>
                    <a:lnTo>
                      <a:pt x="7790" y="16779"/>
                    </a:lnTo>
                    <a:lnTo>
                      <a:pt x="8168" y="16746"/>
                    </a:lnTo>
                    <a:lnTo>
                      <a:pt x="8546" y="16697"/>
                    </a:lnTo>
                    <a:lnTo>
                      <a:pt x="8907" y="16631"/>
                    </a:lnTo>
                    <a:lnTo>
                      <a:pt x="9269" y="16533"/>
                    </a:lnTo>
                    <a:lnTo>
                      <a:pt x="9614" y="16434"/>
                    </a:lnTo>
                    <a:lnTo>
                      <a:pt x="9959" y="16303"/>
                    </a:lnTo>
                    <a:lnTo>
                      <a:pt x="10288" y="16155"/>
                    </a:lnTo>
                    <a:lnTo>
                      <a:pt x="10616" y="15990"/>
                    </a:lnTo>
                    <a:lnTo>
                      <a:pt x="10929" y="15793"/>
                    </a:lnTo>
                    <a:lnTo>
                      <a:pt x="11224" y="15596"/>
                    </a:lnTo>
                    <a:lnTo>
                      <a:pt x="11520" y="15382"/>
                    </a:lnTo>
                    <a:lnTo>
                      <a:pt x="11816" y="15152"/>
                    </a:lnTo>
                    <a:lnTo>
                      <a:pt x="12079" y="14906"/>
                    </a:lnTo>
                    <a:lnTo>
                      <a:pt x="12342" y="14643"/>
                    </a:lnTo>
                    <a:lnTo>
                      <a:pt x="12588" y="14363"/>
                    </a:lnTo>
                    <a:lnTo>
                      <a:pt x="12835" y="14068"/>
                    </a:lnTo>
                    <a:lnTo>
                      <a:pt x="13049" y="13772"/>
                    </a:lnTo>
                    <a:lnTo>
                      <a:pt x="13262" y="13460"/>
                    </a:lnTo>
                    <a:lnTo>
                      <a:pt x="13459" y="13131"/>
                    </a:lnTo>
                    <a:lnTo>
                      <a:pt x="13640" y="12786"/>
                    </a:lnTo>
                    <a:lnTo>
                      <a:pt x="13805" y="12441"/>
                    </a:lnTo>
                    <a:lnTo>
                      <a:pt x="13969" y="12079"/>
                    </a:lnTo>
                    <a:lnTo>
                      <a:pt x="14100" y="11718"/>
                    </a:lnTo>
                    <a:lnTo>
                      <a:pt x="14232" y="11340"/>
                    </a:lnTo>
                    <a:lnTo>
                      <a:pt x="14330" y="10962"/>
                    </a:lnTo>
                    <a:lnTo>
                      <a:pt x="14429" y="10567"/>
                    </a:lnTo>
                    <a:lnTo>
                      <a:pt x="14495" y="10156"/>
                    </a:lnTo>
                    <a:lnTo>
                      <a:pt x="14560" y="9762"/>
                    </a:lnTo>
                    <a:lnTo>
                      <a:pt x="14593" y="9351"/>
                    </a:lnTo>
                    <a:lnTo>
                      <a:pt x="14626" y="8924"/>
                    </a:lnTo>
                    <a:lnTo>
                      <a:pt x="14626" y="8497"/>
                    </a:lnTo>
                    <a:lnTo>
                      <a:pt x="14610" y="8069"/>
                    </a:lnTo>
                    <a:lnTo>
                      <a:pt x="14577" y="7642"/>
                    </a:lnTo>
                    <a:lnTo>
                      <a:pt x="14511" y="7215"/>
                    </a:lnTo>
                    <a:lnTo>
                      <a:pt x="14445" y="6788"/>
                    </a:lnTo>
                    <a:lnTo>
                      <a:pt x="14363" y="6377"/>
                    </a:lnTo>
                    <a:lnTo>
                      <a:pt x="14248" y="5982"/>
                    </a:lnTo>
                    <a:lnTo>
                      <a:pt x="14133" y="5571"/>
                    </a:lnTo>
                    <a:lnTo>
                      <a:pt x="13985" y="5193"/>
                    </a:lnTo>
                    <a:lnTo>
                      <a:pt x="13837" y="4815"/>
                    </a:lnTo>
                    <a:lnTo>
                      <a:pt x="13657" y="4454"/>
                    </a:lnTo>
                    <a:lnTo>
                      <a:pt x="13476" y="4092"/>
                    </a:lnTo>
                    <a:lnTo>
                      <a:pt x="13279" y="3747"/>
                    </a:lnTo>
                    <a:lnTo>
                      <a:pt x="13065" y="3419"/>
                    </a:lnTo>
                    <a:lnTo>
                      <a:pt x="12851" y="3106"/>
                    </a:lnTo>
                    <a:lnTo>
                      <a:pt x="12605" y="2794"/>
                    </a:lnTo>
                    <a:lnTo>
                      <a:pt x="12358" y="2498"/>
                    </a:lnTo>
                    <a:lnTo>
                      <a:pt x="12112" y="2219"/>
                    </a:lnTo>
                    <a:lnTo>
                      <a:pt x="11832" y="1956"/>
                    </a:lnTo>
                    <a:lnTo>
                      <a:pt x="11553" y="1710"/>
                    </a:lnTo>
                    <a:lnTo>
                      <a:pt x="11257" y="1463"/>
                    </a:lnTo>
                    <a:lnTo>
                      <a:pt x="10961" y="1249"/>
                    </a:lnTo>
                    <a:lnTo>
                      <a:pt x="10649" y="1052"/>
                    </a:lnTo>
                    <a:lnTo>
                      <a:pt x="10337" y="855"/>
                    </a:lnTo>
                    <a:lnTo>
                      <a:pt x="10008" y="691"/>
                    </a:lnTo>
                    <a:lnTo>
                      <a:pt x="9680" y="543"/>
                    </a:lnTo>
                    <a:lnTo>
                      <a:pt x="9335" y="395"/>
                    </a:lnTo>
                    <a:lnTo>
                      <a:pt x="8989" y="280"/>
                    </a:lnTo>
                    <a:lnTo>
                      <a:pt x="8644" y="181"/>
                    </a:lnTo>
                    <a:lnTo>
                      <a:pt x="8283" y="115"/>
                    </a:lnTo>
                    <a:lnTo>
                      <a:pt x="7921" y="50"/>
                    </a:lnTo>
                    <a:lnTo>
                      <a:pt x="7560" y="17"/>
                    </a:lnTo>
                    <a:lnTo>
                      <a:pt x="7198"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8" name="Google Shape;1651;p35">
                <a:extLst>
                  <a:ext uri="{FF2B5EF4-FFF2-40B4-BE49-F238E27FC236}">
                    <a16:creationId xmlns:a16="http://schemas.microsoft.com/office/drawing/2014/main" id="{21A206DB-1B22-4376-DC49-49C84C66BBAD}"/>
                  </a:ext>
                </a:extLst>
              </p:cNvPr>
              <p:cNvSpPr/>
              <p:nvPr/>
            </p:nvSpPr>
            <p:spPr>
              <a:xfrm>
                <a:off x="-1141220" y="1862505"/>
                <a:ext cx="192542" cy="171919"/>
              </a:xfrm>
              <a:custGeom>
                <a:avLst/>
                <a:gdLst/>
                <a:ahLst/>
                <a:cxnLst/>
                <a:rect l="l" t="t" r="r" b="b"/>
                <a:pathLst>
                  <a:path w="11045" h="9862" extrusionOk="0">
                    <a:moveTo>
                      <a:pt x="4750" y="1"/>
                    </a:moveTo>
                    <a:lnTo>
                      <a:pt x="4438" y="34"/>
                    </a:lnTo>
                    <a:lnTo>
                      <a:pt x="4076" y="83"/>
                    </a:lnTo>
                    <a:lnTo>
                      <a:pt x="3731" y="149"/>
                    </a:lnTo>
                    <a:lnTo>
                      <a:pt x="3386" y="264"/>
                    </a:lnTo>
                    <a:lnTo>
                      <a:pt x="3057" y="379"/>
                    </a:lnTo>
                    <a:lnTo>
                      <a:pt x="2729" y="527"/>
                    </a:lnTo>
                    <a:lnTo>
                      <a:pt x="2416" y="691"/>
                    </a:lnTo>
                    <a:lnTo>
                      <a:pt x="2104" y="888"/>
                    </a:lnTo>
                    <a:lnTo>
                      <a:pt x="1825" y="1086"/>
                    </a:lnTo>
                    <a:lnTo>
                      <a:pt x="1545" y="1316"/>
                    </a:lnTo>
                    <a:lnTo>
                      <a:pt x="1282" y="1562"/>
                    </a:lnTo>
                    <a:lnTo>
                      <a:pt x="1036" y="1825"/>
                    </a:lnTo>
                    <a:lnTo>
                      <a:pt x="789" y="2121"/>
                    </a:lnTo>
                    <a:lnTo>
                      <a:pt x="576" y="2417"/>
                    </a:lnTo>
                    <a:lnTo>
                      <a:pt x="362" y="2729"/>
                    </a:lnTo>
                    <a:lnTo>
                      <a:pt x="165" y="3041"/>
                    </a:lnTo>
                    <a:lnTo>
                      <a:pt x="1" y="3386"/>
                    </a:lnTo>
                    <a:lnTo>
                      <a:pt x="99" y="3764"/>
                    </a:lnTo>
                    <a:lnTo>
                      <a:pt x="198" y="4126"/>
                    </a:lnTo>
                    <a:lnTo>
                      <a:pt x="313" y="4487"/>
                    </a:lnTo>
                    <a:lnTo>
                      <a:pt x="444" y="4833"/>
                    </a:lnTo>
                    <a:lnTo>
                      <a:pt x="592" y="5178"/>
                    </a:lnTo>
                    <a:lnTo>
                      <a:pt x="757" y="5506"/>
                    </a:lnTo>
                    <a:lnTo>
                      <a:pt x="921" y="5819"/>
                    </a:lnTo>
                    <a:lnTo>
                      <a:pt x="1102" y="6147"/>
                    </a:lnTo>
                    <a:lnTo>
                      <a:pt x="1299" y="6443"/>
                    </a:lnTo>
                    <a:lnTo>
                      <a:pt x="1496" y="6739"/>
                    </a:lnTo>
                    <a:lnTo>
                      <a:pt x="1726" y="7018"/>
                    </a:lnTo>
                    <a:lnTo>
                      <a:pt x="1940" y="7281"/>
                    </a:lnTo>
                    <a:lnTo>
                      <a:pt x="2170" y="7544"/>
                    </a:lnTo>
                    <a:lnTo>
                      <a:pt x="2416" y="7791"/>
                    </a:lnTo>
                    <a:lnTo>
                      <a:pt x="2663" y="8037"/>
                    </a:lnTo>
                    <a:lnTo>
                      <a:pt x="2926" y="8251"/>
                    </a:lnTo>
                    <a:lnTo>
                      <a:pt x="3205" y="8464"/>
                    </a:lnTo>
                    <a:lnTo>
                      <a:pt x="3468" y="8662"/>
                    </a:lnTo>
                    <a:lnTo>
                      <a:pt x="3764" y="8842"/>
                    </a:lnTo>
                    <a:lnTo>
                      <a:pt x="4043" y="9023"/>
                    </a:lnTo>
                    <a:lnTo>
                      <a:pt x="4339" y="9171"/>
                    </a:lnTo>
                    <a:lnTo>
                      <a:pt x="4651" y="9319"/>
                    </a:lnTo>
                    <a:lnTo>
                      <a:pt x="4947" y="9434"/>
                    </a:lnTo>
                    <a:lnTo>
                      <a:pt x="5259" y="9549"/>
                    </a:lnTo>
                    <a:lnTo>
                      <a:pt x="5588" y="9648"/>
                    </a:lnTo>
                    <a:lnTo>
                      <a:pt x="5917" y="9713"/>
                    </a:lnTo>
                    <a:lnTo>
                      <a:pt x="6229" y="9779"/>
                    </a:lnTo>
                    <a:lnTo>
                      <a:pt x="6574" y="9828"/>
                    </a:lnTo>
                    <a:lnTo>
                      <a:pt x="6903" y="9861"/>
                    </a:lnTo>
                    <a:lnTo>
                      <a:pt x="7577" y="9861"/>
                    </a:lnTo>
                    <a:lnTo>
                      <a:pt x="7922" y="9828"/>
                    </a:lnTo>
                    <a:lnTo>
                      <a:pt x="8333" y="9779"/>
                    </a:lnTo>
                    <a:lnTo>
                      <a:pt x="8727" y="9697"/>
                    </a:lnTo>
                    <a:lnTo>
                      <a:pt x="9105" y="9598"/>
                    </a:lnTo>
                    <a:lnTo>
                      <a:pt x="9483" y="9467"/>
                    </a:lnTo>
                    <a:lnTo>
                      <a:pt x="9861" y="9319"/>
                    </a:lnTo>
                    <a:lnTo>
                      <a:pt x="10222" y="9138"/>
                    </a:lnTo>
                    <a:lnTo>
                      <a:pt x="10568" y="8941"/>
                    </a:lnTo>
                    <a:lnTo>
                      <a:pt x="10896" y="8727"/>
                    </a:lnTo>
                    <a:lnTo>
                      <a:pt x="10946" y="8448"/>
                    </a:lnTo>
                    <a:lnTo>
                      <a:pt x="10995" y="8152"/>
                    </a:lnTo>
                    <a:lnTo>
                      <a:pt x="11028" y="7856"/>
                    </a:lnTo>
                    <a:lnTo>
                      <a:pt x="11044" y="7561"/>
                    </a:lnTo>
                    <a:lnTo>
                      <a:pt x="11044" y="7265"/>
                    </a:lnTo>
                    <a:lnTo>
                      <a:pt x="11044" y="6952"/>
                    </a:lnTo>
                    <a:lnTo>
                      <a:pt x="11028" y="6640"/>
                    </a:lnTo>
                    <a:lnTo>
                      <a:pt x="11011" y="6344"/>
                    </a:lnTo>
                    <a:lnTo>
                      <a:pt x="10962" y="5983"/>
                    </a:lnTo>
                    <a:lnTo>
                      <a:pt x="10913" y="5638"/>
                    </a:lnTo>
                    <a:lnTo>
                      <a:pt x="10830" y="5293"/>
                    </a:lnTo>
                    <a:lnTo>
                      <a:pt x="10748" y="4964"/>
                    </a:lnTo>
                    <a:lnTo>
                      <a:pt x="10650" y="4635"/>
                    </a:lnTo>
                    <a:lnTo>
                      <a:pt x="10535" y="4307"/>
                    </a:lnTo>
                    <a:lnTo>
                      <a:pt x="10403" y="3994"/>
                    </a:lnTo>
                    <a:lnTo>
                      <a:pt x="10272" y="3699"/>
                    </a:lnTo>
                    <a:lnTo>
                      <a:pt x="10124" y="3403"/>
                    </a:lnTo>
                    <a:lnTo>
                      <a:pt x="9960" y="3123"/>
                    </a:lnTo>
                    <a:lnTo>
                      <a:pt x="9795" y="2844"/>
                    </a:lnTo>
                    <a:lnTo>
                      <a:pt x="9614" y="2581"/>
                    </a:lnTo>
                    <a:lnTo>
                      <a:pt x="9417" y="2318"/>
                    </a:lnTo>
                    <a:lnTo>
                      <a:pt x="9220" y="2072"/>
                    </a:lnTo>
                    <a:lnTo>
                      <a:pt x="9006" y="1842"/>
                    </a:lnTo>
                    <a:lnTo>
                      <a:pt x="8793" y="1628"/>
                    </a:lnTo>
                    <a:lnTo>
                      <a:pt x="8563" y="1414"/>
                    </a:lnTo>
                    <a:lnTo>
                      <a:pt x="8333" y="1217"/>
                    </a:lnTo>
                    <a:lnTo>
                      <a:pt x="8086" y="1036"/>
                    </a:lnTo>
                    <a:lnTo>
                      <a:pt x="7840" y="872"/>
                    </a:lnTo>
                    <a:lnTo>
                      <a:pt x="7577" y="724"/>
                    </a:lnTo>
                    <a:lnTo>
                      <a:pt x="7314" y="576"/>
                    </a:lnTo>
                    <a:lnTo>
                      <a:pt x="7051" y="445"/>
                    </a:lnTo>
                    <a:lnTo>
                      <a:pt x="6771" y="346"/>
                    </a:lnTo>
                    <a:lnTo>
                      <a:pt x="6492" y="248"/>
                    </a:lnTo>
                    <a:lnTo>
                      <a:pt x="6213" y="165"/>
                    </a:lnTo>
                    <a:lnTo>
                      <a:pt x="5933" y="100"/>
                    </a:lnTo>
                    <a:lnTo>
                      <a:pt x="5637" y="50"/>
                    </a:lnTo>
                    <a:lnTo>
                      <a:pt x="5342" y="17"/>
                    </a:lnTo>
                    <a:lnTo>
                      <a:pt x="5046" y="1"/>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59" name="Google Shape;1652;p35">
                <a:extLst>
                  <a:ext uri="{FF2B5EF4-FFF2-40B4-BE49-F238E27FC236}">
                    <a16:creationId xmlns:a16="http://schemas.microsoft.com/office/drawing/2014/main" id="{CC6D4C82-1C99-D8DE-BC37-8C0B1F7EC466}"/>
                  </a:ext>
                </a:extLst>
              </p:cNvPr>
              <p:cNvSpPr/>
              <p:nvPr/>
            </p:nvSpPr>
            <p:spPr>
              <a:xfrm>
                <a:off x="-1097673" y="1943008"/>
                <a:ext cx="51879" cy="53030"/>
              </a:xfrm>
              <a:custGeom>
                <a:avLst/>
                <a:gdLst/>
                <a:ahLst/>
                <a:cxnLst/>
                <a:rect l="l" t="t" r="r" b="b"/>
                <a:pathLst>
                  <a:path w="2976" h="3042" extrusionOk="0">
                    <a:moveTo>
                      <a:pt x="1397" y="1"/>
                    </a:moveTo>
                    <a:lnTo>
                      <a:pt x="1217" y="17"/>
                    </a:lnTo>
                    <a:lnTo>
                      <a:pt x="1036" y="50"/>
                    </a:lnTo>
                    <a:lnTo>
                      <a:pt x="855" y="116"/>
                    </a:lnTo>
                    <a:lnTo>
                      <a:pt x="691" y="215"/>
                    </a:lnTo>
                    <a:lnTo>
                      <a:pt x="510" y="346"/>
                    </a:lnTo>
                    <a:lnTo>
                      <a:pt x="428" y="428"/>
                    </a:lnTo>
                    <a:lnTo>
                      <a:pt x="346" y="527"/>
                    </a:lnTo>
                    <a:lnTo>
                      <a:pt x="198" y="740"/>
                    </a:lnTo>
                    <a:lnTo>
                      <a:pt x="99" y="905"/>
                    </a:lnTo>
                    <a:lnTo>
                      <a:pt x="33" y="1085"/>
                    </a:lnTo>
                    <a:lnTo>
                      <a:pt x="1" y="1283"/>
                    </a:lnTo>
                    <a:lnTo>
                      <a:pt x="1" y="1463"/>
                    </a:lnTo>
                    <a:lnTo>
                      <a:pt x="17" y="1661"/>
                    </a:lnTo>
                    <a:lnTo>
                      <a:pt x="66" y="1841"/>
                    </a:lnTo>
                    <a:lnTo>
                      <a:pt x="116" y="2022"/>
                    </a:lnTo>
                    <a:lnTo>
                      <a:pt x="198" y="2203"/>
                    </a:lnTo>
                    <a:lnTo>
                      <a:pt x="264" y="2334"/>
                    </a:lnTo>
                    <a:lnTo>
                      <a:pt x="329" y="2449"/>
                    </a:lnTo>
                    <a:lnTo>
                      <a:pt x="411" y="2565"/>
                    </a:lnTo>
                    <a:lnTo>
                      <a:pt x="510" y="2680"/>
                    </a:lnTo>
                    <a:lnTo>
                      <a:pt x="625" y="2762"/>
                    </a:lnTo>
                    <a:lnTo>
                      <a:pt x="740" y="2844"/>
                    </a:lnTo>
                    <a:lnTo>
                      <a:pt x="872" y="2910"/>
                    </a:lnTo>
                    <a:lnTo>
                      <a:pt x="1003" y="2959"/>
                    </a:lnTo>
                    <a:lnTo>
                      <a:pt x="1151" y="3008"/>
                    </a:lnTo>
                    <a:lnTo>
                      <a:pt x="1299" y="3025"/>
                    </a:lnTo>
                    <a:lnTo>
                      <a:pt x="1430" y="3041"/>
                    </a:lnTo>
                    <a:lnTo>
                      <a:pt x="1726" y="3041"/>
                    </a:lnTo>
                    <a:lnTo>
                      <a:pt x="1874" y="3008"/>
                    </a:lnTo>
                    <a:lnTo>
                      <a:pt x="2005" y="2975"/>
                    </a:lnTo>
                    <a:lnTo>
                      <a:pt x="2137" y="2926"/>
                    </a:lnTo>
                    <a:lnTo>
                      <a:pt x="2268" y="2860"/>
                    </a:lnTo>
                    <a:lnTo>
                      <a:pt x="2416" y="2745"/>
                    </a:lnTo>
                    <a:lnTo>
                      <a:pt x="2548" y="2630"/>
                    </a:lnTo>
                    <a:lnTo>
                      <a:pt x="2663" y="2515"/>
                    </a:lnTo>
                    <a:lnTo>
                      <a:pt x="2761" y="2384"/>
                    </a:lnTo>
                    <a:lnTo>
                      <a:pt x="2844" y="2236"/>
                    </a:lnTo>
                    <a:lnTo>
                      <a:pt x="2893" y="2088"/>
                    </a:lnTo>
                    <a:lnTo>
                      <a:pt x="2942" y="1940"/>
                    </a:lnTo>
                    <a:lnTo>
                      <a:pt x="2975" y="1776"/>
                    </a:lnTo>
                    <a:lnTo>
                      <a:pt x="2975" y="1611"/>
                    </a:lnTo>
                    <a:lnTo>
                      <a:pt x="2959" y="1463"/>
                    </a:lnTo>
                    <a:lnTo>
                      <a:pt x="2942" y="1299"/>
                    </a:lnTo>
                    <a:lnTo>
                      <a:pt x="2893" y="1135"/>
                    </a:lnTo>
                    <a:lnTo>
                      <a:pt x="2844" y="987"/>
                    </a:lnTo>
                    <a:lnTo>
                      <a:pt x="2761" y="823"/>
                    </a:lnTo>
                    <a:lnTo>
                      <a:pt x="2663" y="691"/>
                    </a:lnTo>
                    <a:lnTo>
                      <a:pt x="2564" y="543"/>
                    </a:lnTo>
                    <a:lnTo>
                      <a:pt x="2482" y="445"/>
                    </a:lnTo>
                    <a:lnTo>
                      <a:pt x="2383" y="362"/>
                    </a:lnTo>
                    <a:lnTo>
                      <a:pt x="2285" y="280"/>
                    </a:lnTo>
                    <a:lnTo>
                      <a:pt x="2186" y="215"/>
                    </a:lnTo>
                    <a:lnTo>
                      <a:pt x="1841" y="67"/>
                    </a:lnTo>
                    <a:lnTo>
                      <a:pt x="1825" y="67"/>
                    </a:lnTo>
                    <a:lnTo>
                      <a:pt x="1841" y="83"/>
                    </a:lnTo>
                    <a:lnTo>
                      <a:pt x="1989" y="149"/>
                    </a:lnTo>
                    <a:lnTo>
                      <a:pt x="1792" y="83"/>
                    </a:lnTo>
                    <a:lnTo>
                      <a:pt x="1595" y="34"/>
                    </a:lnTo>
                    <a:lnTo>
                      <a:pt x="1397" y="1"/>
                    </a:lnTo>
                    <a:close/>
                  </a:path>
                </a:pathLst>
              </a:custGeom>
              <a:solidFill>
                <a:srgbClr val="6EABD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0" name="Google Shape;1653;p35">
                <a:extLst>
                  <a:ext uri="{FF2B5EF4-FFF2-40B4-BE49-F238E27FC236}">
                    <a16:creationId xmlns:a16="http://schemas.microsoft.com/office/drawing/2014/main" id="{B8AB92A3-B821-BB42-0D2E-933AA82A2004}"/>
                  </a:ext>
                </a:extLst>
              </p:cNvPr>
              <p:cNvSpPr/>
              <p:nvPr/>
            </p:nvSpPr>
            <p:spPr>
              <a:xfrm>
                <a:off x="-1091938" y="1912083"/>
                <a:ext cx="28380" cy="28363"/>
              </a:xfrm>
              <a:custGeom>
                <a:avLst/>
                <a:gdLst/>
                <a:ahLst/>
                <a:cxnLst/>
                <a:rect l="l" t="t" r="r" b="b"/>
                <a:pathLst>
                  <a:path w="1628" h="1627" extrusionOk="0">
                    <a:moveTo>
                      <a:pt x="1499" y="1211"/>
                    </a:moveTo>
                    <a:lnTo>
                      <a:pt x="1496" y="1233"/>
                    </a:lnTo>
                    <a:lnTo>
                      <a:pt x="1496" y="1216"/>
                    </a:lnTo>
                    <a:lnTo>
                      <a:pt x="1499" y="1211"/>
                    </a:lnTo>
                    <a:close/>
                    <a:moveTo>
                      <a:pt x="707" y="0"/>
                    </a:moveTo>
                    <a:lnTo>
                      <a:pt x="592" y="33"/>
                    </a:lnTo>
                    <a:lnTo>
                      <a:pt x="460" y="66"/>
                    </a:lnTo>
                    <a:lnTo>
                      <a:pt x="362" y="131"/>
                    </a:lnTo>
                    <a:lnTo>
                      <a:pt x="263" y="197"/>
                    </a:lnTo>
                    <a:lnTo>
                      <a:pt x="181" y="296"/>
                    </a:lnTo>
                    <a:lnTo>
                      <a:pt x="115" y="378"/>
                    </a:lnTo>
                    <a:lnTo>
                      <a:pt x="66" y="493"/>
                    </a:lnTo>
                    <a:lnTo>
                      <a:pt x="33" y="592"/>
                    </a:lnTo>
                    <a:lnTo>
                      <a:pt x="0" y="707"/>
                    </a:lnTo>
                    <a:lnTo>
                      <a:pt x="0" y="822"/>
                    </a:lnTo>
                    <a:lnTo>
                      <a:pt x="0" y="937"/>
                    </a:lnTo>
                    <a:lnTo>
                      <a:pt x="33" y="1052"/>
                    </a:lnTo>
                    <a:lnTo>
                      <a:pt x="66" y="1167"/>
                    </a:lnTo>
                    <a:lnTo>
                      <a:pt x="115" y="1265"/>
                    </a:lnTo>
                    <a:lnTo>
                      <a:pt x="197" y="1348"/>
                    </a:lnTo>
                    <a:lnTo>
                      <a:pt x="280" y="1446"/>
                    </a:lnTo>
                    <a:lnTo>
                      <a:pt x="395" y="1512"/>
                    </a:lnTo>
                    <a:lnTo>
                      <a:pt x="559" y="1578"/>
                    </a:lnTo>
                    <a:lnTo>
                      <a:pt x="723" y="1627"/>
                    </a:lnTo>
                    <a:lnTo>
                      <a:pt x="888" y="1627"/>
                    </a:lnTo>
                    <a:lnTo>
                      <a:pt x="1068" y="1594"/>
                    </a:lnTo>
                    <a:lnTo>
                      <a:pt x="1200" y="1528"/>
                    </a:lnTo>
                    <a:lnTo>
                      <a:pt x="1331" y="1446"/>
                    </a:lnTo>
                    <a:lnTo>
                      <a:pt x="1430" y="1348"/>
                    </a:lnTo>
                    <a:lnTo>
                      <a:pt x="1512" y="1233"/>
                    </a:lnTo>
                    <a:lnTo>
                      <a:pt x="1561" y="1101"/>
                    </a:lnTo>
                    <a:lnTo>
                      <a:pt x="1611" y="986"/>
                    </a:lnTo>
                    <a:lnTo>
                      <a:pt x="1627" y="871"/>
                    </a:lnTo>
                    <a:lnTo>
                      <a:pt x="1627" y="756"/>
                    </a:lnTo>
                    <a:lnTo>
                      <a:pt x="1594" y="641"/>
                    </a:lnTo>
                    <a:lnTo>
                      <a:pt x="1561" y="526"/>
                    </a:lnTo>
                    <a:lnTo>
                      <a:pt x="1512" y="427"/>
                    </a:lnTo>
                    <a:lnTo>
                      <a:pt x="1446" y="329"/>
                    </a:lnTo>
                    <a:lnTo>
                      <a:pt x="1364" y="247"/>
                    </a:lnTo>
                    <a:lnTo>
                      <a:pt x="1266" y="164"/>
                    </a:lnTo>
                    <a:lnTo>
                      <a:pt x="1167" y="99"/>
                    </a:lnTo>
                    <a:lnTo>
                      <a:pt x="1068" y="49"/>
                    </a:lnTo>
                    <a:lnTo>
                      <a:pt x="953" y="16"/>
                    </a:lnTo>
                    <a:lnTo>
                      <a:pt x="838" y="0"/>
                    </a:lnTo>
                    <a:close/>
                  </a:path>
                </a:pathLst>
              </a:custGeom>
              <a:solidFill>
                <a:srgbClr val="6EABD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1" name="Google Shape;1654;p35">
                <a:extLst>
                  <a:ext uri="{FF2B5EF4-FFF2-40B4-BE49-F238E27FC236}">
                    <a16:creationId xmlns:a16="http://schemas.microsoft.com/office/drawing/2014/main" id="{54DC9DFD-6398-12A4-9F03-507E0DAE2EBA}"/>
                  </a:ext>
                </a:extLst>
              </p:cNvPr>
              <p:cNvSpPr/>
              <p:nvPr/>
            </p:nvSpPr>
            <p:spPr>
              <a:xfrm>
                <a:off x="-1818751" y="1718983"/>
                <a:ext cx="254985" cy="292517"/>
              </a:xfrm>
              <a:custGeom>
                <a:avLst/>
                <a:gdLst/>
                <a:ahLst/>
                <a:cxnLst/>
                <a:rect l="l" t="t" r="r" b="b"/>
                <a:pathLst>
                  <a:path w="14627" h="16780" extrusionOk="0">
                    <a:moveTo>
                      <a:pt x="7511" y="1"/>
                    </a:moveTo>
                    <a:lnTo>
                      <a:pt x="7150" y="17"/>
                    </a:lnTo>
                    <a:lnTo>
                      <a:pt x="6772" y="50"/>
                    </a:lnTo>
                    <a:lnTo>
                      <a:pt x="6410" y="99"/>
                    </a:lnTo>
                    <a:lnTo>
                      <a:pt x="6065" y="165"/>
                    </a:lnTo>
                    <a:lnTo>
                      <a:pt x="5703" y="264"/>
                    </a:lnTo>
                    <a:lnTo>
                      <a:pt x="5358" y="379"/>
                    </a:lnTo>
                    <a:lnTo>
                      <a:pt x="5013" y="510"/>
                    </a:lnTo>
                    <a:lnTo>
                      <a:pt x="4684" y="658"/>
                    </a:lnTo>
                    <a:lnTo>
                      <a:pt x="4356" y="822"/>
                    </a:lnTo>
                    <a:lnTo>
                      <a:pt x="4044" y="1003"/>
                    </a:lnTo>
                    <a:lnTo>
                      <a:pt x="3731" y="1200"/>
                    </a:lnTo>
                    <a:lnTo>
                      <a:pt x="3419" y="1430"/>
                    </a:lnTo>
                    <a:lnTo>
                      <a:pt x="3140" y="1661"/>
                    </a:lnTo>
                    <a:lnTo>
                      <a:pt x="2844" y="1907"/>
                    </a:lnTo>
                    <a:lnTo>
                      <a:pt x="2581" y="2170"/>
                    </a:lnTo>
                    <a:lnTo>
                      <a:pt x="2318" y="2449"/>
                    </a:lnTo>
                    <a:lnTo>
                      <a:pt x="2055" y="2729"/>
                    </a:lnTo>
                    <a:lnTo>
                      <a:pt x="1825" y="3041"/>
                    </a:lnTo>
                    <a:lnTo>
                      <a:pt x="1595" y="3353"/>
                    </a:lnTo>
                    <a:lnTo>
                      <a:pt x="1381" y="3682"/>
                    </a:lnTo>
                    <a:lnTo>
                      <a:pt x="1184" y="4027"/>
                    </a:lnTo>
                    <a:lnTo>
                      <a:pt x="987" y="4389"/>
                    </a:lnTo>
                    <a:lnTo>
                      <a:pt x="823" y="4750"/>
                    </a:lnTo>
                    <a:lnTo>
                      <a:pt x="658" y="5128"/>
                    </a:lnTo>
                    <a:lnTo>
                      <a:pt x="527" y="5506"/>
                    </a:lnTo>
                    <a:lnTo>
                      <a:pt x="395" y="5900"/>
                    </a:lnTo>
                    <a:lnTo>
                      <a:pt x="280" y="6311"/>
                    </a:lnTo>
                    <a:lnTo>
                      <a:pt x="182" y="6722"/>
                    </a:lnTo>
                    <a:lnTo>
                      <a:pt x="116" y="7133"/>
                    </a:lnTo>
                    <a:lnTo>
                      <a:pt x="50" y="7560"/>
                    </a:lnTo>
                    <a:lnTo>
                      <a:pt x="17" y="8004"/>
                    </a:lnTo>
                    <a:lnTo>
                      <a:pt x="1" y="8431"/>
                    </a:lnTo>
                    <a:lnTo>
                      <a:pt x="1" y="8842"/>
                    </a:lnTo>
                    <a:lnTo>
                      <a:pt x="17" y="9269"/>
                    </a:lnTo>
                    <a:lnTo>
                      <a:pt x="50" y="9680"/>
                    </a:lnTo>
                    <a:lnTo>
                      <a:pt x="99" y="10091"/>
                    </a:lnTo>
                    <a:lnTo>
                      <a:pt x="165" y="10485"/>
                    </a:lnTo>
                    <a:lnTo>
                      <a:pt x="264" y="10880"/>
                    </a:lnTo>
                    <a:lnTo>
                      <a:pt x="362" y="11274"/>
                    </a:lnTo>
                    <a:lnTo>
                      <a:pt x="477" y="11652"/>
                    </a:lnTo>
                    <a:lnTo>
                      <a:pt x="609" y="12014"/>
                    </a:lnTo>
                    <a:lnTo>
                      <a:pt x="773" y="12375"/>
                    </a:lnTo>
                    <a:lnTo>
                      <a:pt x="938" y="12720"/>
                    </a:lnTo>
                    <a:lnTo>
                      <a:pt x="1118" y="13066"/>
                    </a:lnTo>
                    <a:lnTo>
                      <a:pt x="1299" y="13394"/>
                    </a:lnTo>
                    <a:lnTo>
                      <a:pt x="1513" y="13706"/>
                    </a:lnTo>
                    <a:lnTo>
                      <a:pt x="1726" y="14019"/>
                    </a:lnTo>
                    <a:lnTo>
                      <a:pt x="1973" y="14314"/>
                    </a:lnTo>
                    <a:lnTo>
                      <a:pt x="2219" y="14594"/>
                    </a:lnTo>
                    <a:lnTo>
                      <a:pt x="2466" y="14857"/>
                    </a:lnTo>
                    <a:lnTo>
                      <a:pt x="2745" y="15103"/>
                    </a:lnTo>
                    <a:lnTo>
                      <a:pt x="3025" y="15333"/>
                    </a:lnTo>
                    <a:lnTo>
                      <a:pt x="3320" y="15563"/>
                    </a:lnTo>
                    <a:lnTo>
                      <a:pt x="3616" y="15761"/>
                    </a:lnTo>
                    <a:lnTo>
                      <a:pt x="3929" y="15941"/>
                    </a:lnTo>
                    <a:lnTo>
                      <a:pt x="4257" y="16122"/>
                    </a:lnTo>
                    <a:lnTo>
                      <a:pt x="4586" y="16270"/>
                    </a:lnTo>
                    <a:lnTo>
                      <a:pt x="4915" y="16402"/>
                    </a:lnTo>
                    <a:lnTo>
                      <a:pt x="5276" y="16517"/>
                    </a:lnTo>
                    <a:lnTo>
                      <a:pt x="5621" y="16615"/>
                    </a:lnTo>
                    <a:lnTo>
                      <a:pt x="5999" y="16681"/>
                    </a:lnTo>
                    <a:lnTo>
                      <a:pt x="6361" y="16730"/>
                    </a:lnTo>
                    <a:lnTo>
                      <a:pt x="6739" y="16763"/>
                    </a:lnTo>
                    <a:lnTo>
                      <a:pt x="7117" y="16780"/>
                    </a:lnTo>
                    <a:lnTo>
                      <a:pt x="7478" y="16763"/>
                    </a:lnTo>
                    <a:lnTo>
                      <a:pt x="7840" y="16730"/>
                    </a:lnTo>
                    <a:lnTo>
                      <a:pt x="8201" y="16681"/>
                    </a:lnTo>
                    <a:lnTo>
                      <a:pt x="8563" y="16599"/>
                    </a:lnTo>
                    <a:lnTo>
                      <a:pt x="8924" y="16517"/>
                    </a:lnTo>
                    <a:lnTo>
                      <a:pt x="9269" y="16402"/>
                    </a:lnTo>
                    <a:lnTo>
                      <a:pt x="9598" y="16270"/>
                    </a:lnTo>
                    <a:lnTo>
                      <a:pt x="9943" y="16122"/>
                    </a:lnTo>
                    <a:lnTo>
                      <a:pt x="10272" y="15958"/>
                    </a:lnTo>
                    <a:lnTo>
                      <a:pt x="10584" y="15777"/>
                    </a:lnTo>
                    <a:lnTo>
                      <a:pt x="10896" y="15563"/>
                    </a:lnTo>
                    <a:lnTo>
                      <a:pt x="11192" y="15350"/>
                    </a:lnTo>
                    <a:lnTo>
                      <a:pt x="11488" y="15120"/>
                    </a:lnTo>
                    <a:lnTo>
                      <a:pt x="11767" y="14873"/>
                    </a:lnTo>
                    <a:lnTo>
                      <a:pt x="12047" y="14610"/>
                    </a:lnTo>
                    <a:lnTo>
                      <a:pt x="12310" y="14331"/>
                    </a:lnTo>
                    <a:lnTo>
                      <a:pt x="12556" y="14035"/>
                    </a:lnTo>
                    <a:lnTo>
                      <a:pt x="12803" y="13739"/>
                    </a:lnTo>
                    <a:lnTo>
                      <a:pt x="13033" y="13427"/>
                    </a:lnTo>
                    <a:lnTo>
                      <a:pt x="13246" y="13098"/>
                    </a:lnTo>
                    <a:lnTo>
                      <a:pt x="13444" y="12753"/>
                    </a:lnTo>
                    <a:lnTo>
                      <a:pt x="13624" y="12392"/>
                    </a:lnTo>
                    <a:lnTo>
                      <a:pt x="13805" y="12030"/>
                    </a:lnTo>
                    <a:lnTo>
                      <a:pt x="13953" y="11652"/>
                    </a:lnTo>
                    <a:lnTo>
                      <a:pt x="14101" y="11274"/>
                    </a:lnTo>
                    <a:lnTo>
                      <a:pt x="14232" y="10880"/>
                    </a:lnTo>
                    <a:lnTo>
                      <a:pt x="14331" y="10469"/>
                    </a:lnTo>
                    <a:lnTo>
                      <a:pt x="14430" y="10058"/>
                    </a:lnTo>
                    <a:lnTo>
                      <a:pt x="14512" y="9647"/>
                    </a:lnTo>
                    <a:lnTo>
                      <a:pt x="14561" y="9204"/>
                    </a:lnTo>
                    <a:lnTo>
                      <a:pt x="14610" y="8776"/>
                    </a:lnTo>
                    <a:lnTo>
                      <a:pt x="14627" y="8349"/>
                    </a:lnTo>
                    <a:lnTo>
                      <a:pt x="14627" y="7938"/>
                    </a:lnTo>
                    <a:lnTo>
                      <a:pt x="14610" y="7511"/>
                    </a:lnTo>
                    <a:lnTo>
                      <a:pt x="14578" y="7100"/>
                    </a:lnTo>
                    <a:lnTo>
                      <a:pt x="14528" y="6689"/>
                    </a:lnTo>
                    <a:lnTo>
                      <a:pt x="14446" y="6295"/>
                    </a:lnTo>
                    <a:lnTo>
                      <a:pt x="14364" y="5900"/>
                    </a:lnTo>
                    <a:lnTo>
                      <a:pt x="14265" y="5506"/>
                    </a:lnTo>
                    <a:lnTo>
                      <a:pt x="14134" y="5128"/>
                    </a:lnTo>
                    <a:lnTo>
                      <a:pt x="14002" y="4766"/>
                    </a:lnTo>
                    <a:lnTo>
                      <a:pt x="13854" y="4405"/>
                    </a:lnTo>
                    <a:lnTo>
                      <a:pt x="13690" y="4060"/>
                    </a:lnTo>
                    <a:lnTo>
                      <a:pt x="13509" y="3715"/>
                    </a:lnTo>
                    <a:lnTo>
                      <a:pt x="13312" y="3386"/>
                    </a:lnTo>
                    <a:lnTo>
                      <a:pt x="13115" y="3074"/>
                    </a:lnTo>
                    <a:lnTo>
                      <a:pt x="12885" y="2762"/>
                    </a:lnTo>
                    <a:lnTo>
                      <a:pt x="12655" y="2466"/>
                    </a:lnTo>
                    <a:lnTo>
                      <a:pt x="12408" y="2186"/>
                    </a:lnTo>
                    <a:lnTo>
                      <a:pt x="12145" y="1923"/>
                    </a:lnTo>
                    <a:lnTo>
                      <a:pt x="11882" y="1677"/>
                    </a:lnTo>
                    <a:lnTo>
                      <a:pt x="11603" y="1447"/>
                    </a:lnTo>
                    <a:lnTo>
                      <a:pt x="11307" y="1217"/>
                    </a:lnTo>
                    <a:lnTo>
                      <a:pt x="11011" y="1020"/>
                    </a:lnTo>
                    <a:lnTo>
                      <a:pt x="10699" y="839"/>
                    </a:lnTo>
                    <a:lnTo>
                      <a:pt x="10371" y="658"/>
                    </a:lnTo>
                    <a:lnTo>
                      <a:pt x="10042" y="510"/>
                    </a:lnTo>
                    <a:lnTo>
                      <a:pt x="9697" y="379"/>
                    </a:lnTo>
                    <a:lnTo>
                      <a:pt x="9352" y="264"/>
                    </a:lnTo>
                    <a:lnTo>
                      <a:pt x="8990" y="165"/>
                    </a:lnTo>
                    <a:lnTo>
                      <a:pt x="8629" y="99"/>
                    </a:lnTo>
                    <a:lnTo>
                      <a:pt x="8251" y="34"/>
                    </a:lnTo>
                    <a:lnTo>
                      <a:pt x="7889" y="17"/>
                    </a:lnTo>
                    <a:lnTo>
                      <a:pt x="7511"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2" name="Google Shape;1655;p35">
                <a:extLst>
                  <a:ext uri="{FF2B5EF4-FFF2-40B4-BE49-F238E27FC236}">
                    <a16:creationId xmlns:a16="http://schemas.microsoft.com/office/drawing/2014/main" id="{ECD5284A-7AF3-92E8-C006-EAB8D3FB1CF6}"/>
                  </a:ext>
                </a:extLst>
              </p:cNvPr>
              <p:cNvSpPr/>
              <p:nvPr/>
            </p:nvSpPr>
            <p:spPr>
              <a:xfrm>
                <a:off x="-1793823" y="1839878"/>
                <a:ext cx="204849" cy="171623"/>
              </a:xfrm>
              <a:custGeom>
                <a:avLst/>
                <a:gdLst/>
                <a:ahLst/>
                <a:cxnLst/>
                <a:rect l="l" t="t" r="r" b="b"/>
                <a:pathLst>
                  <a:path w="11751" h="9845" extrusionOk="0">
                    <a:moveTo>
                      <a:pt x="5752" y="1"/>
                    </a:moveTo>
                    <a:lnTo>
                      <a:pt x="5457" y="34"/>
                    </a:lnTo>
                    <a:lnTo>
                      <a:pt x="5161" y="83"/>
                    </a:lnTo>
                    <a:lnTo>
                      <a:pt x="4881" y="132"/>
                    </a:lnTo>
                    <a:lnTo>
                      <a:pt x="4602" y="214"/>
                    </a:lnTo>
                    <a:lnTo>
                      <a:pt x="4323" y="313"/>
                    </a:lnTo>
                    <a:lnTo>
                      <a:pt x="4043" y="428"/>
                    </a:lnTo>
                    <a:lnTo>
                      <a:pt x="3764" y="543"/>
                    </a:lnTo>
                    <a:lnTo>
                      <a:pt x="3501" y="675"/>
                    </a:lnTo>
                    <a:lnTo>
                      <a:pt x="3254" y="839"/>
                    </a:lnTo>
                    <a:lnTo>
                      <a:pt x="2992" y="1003"/>
                    </a:lnTo>
                    <a:lnTo>
                      <a:pt x="2761" y="1184"/>
                    </a:lnTo>
                    <a:lnTo>
                      <a:pt x="2515" y="1381"/>
                    </a:lnTo>
                    <a:lnTo>
                      <a:pt x="2285" y="1578"/>
                    </a:lnTo>
                    <a:lnTo>
                      <a:pt x="2071" y="1792"/>
                    </a:lnTo>
                    <a:lnTo>
                      <a:pt x="1858" y="2022"/>
                    </a:lnTo>
                    <a:lnTo>
                      <a:pt x="1644" y="2269"/>
                    </a:lnTo>
                    <a:lnTo>
                      <a:pt x="1463" y="2515"/>
                    </a:lnTo>
                    <a:lnTo>
                      <a:pt x="1282" y="2778"/>
                    </a:lnTo>
                    <a:lnTo>
                      <a:pt x="1102" y="3057"/>
                    </a:lnTo>
                    <a:lnTo>
                      <a:pt x="937" y="3337"/>
                    </a:lnTo>
                    <a:lnTo>
                      <a:pt x="789" y="3633"/>
                    </a:lnTo>
                    <a:lnTo>
                      <a:pt x="641" y="3928"/>
                    </a:lnTo>
                    <a:lnTo>
                      <a:pt x="510" y="4241"/>
                    </a:lnTo>
                    <a:lnTo>
                      <a:pt x="395" y="4569"/>
                    </a:lnTo>
                    <a:lnTo>
                      <a:pt x="296" y="4882"/>
                    </a:lnTo>
                    <a:lnTo>
                      <a:pt x="214" y="5227"/>
                    </a:lnTo>
                    <a:lnTo>
                      <a:pt x="132" y="5572"/>
                    </a:lnTo>
                    <a:lnTo>
                      <a:pt x="66" y="5917"/>
                    </a:lnTo>
                    <a:lnTo>
                      <a:pt x="17" y="6262"/>
                    </a:lnTo>
                    <a:lnTo>
                      <a:pt x="1" y="6640"/>
                    </a:lnTo>
                    <a:lnTo>
                      <a:pt x="214" y="6952"/>
                    </a:lnTo>
                    <a:lnTo>
                      <a:pt x="461" y="7264"/>
                    </a:lnTo>
                    <a:lnTo>
                      <a:pt x="707" y="7560"/>
                    </a:lnTo>
                    <a:lnTo>
                      <a:pt x="954" y="7823"/>
                    </a:lnTo>
                    <a:lnTo>
                      <a:pt x="1233" y="8086"/>
                    </a:lnTo>
                    <a:lnTo>
                      <a:pt x="1512" y="8333"/>
                    </a:lnTo>
                    <a:lnTo>
                      <a:pt x="1808" y="8563"/>
                    </a:lnTo>
                    <a:lnTo>
                      <a:pt x="2121" y="8776"/>
                    </a:lnTo>
                    <a:lnTo>
                      <a:pt x="2449" y="8974"/>
                    </a:lnTo>
                    <a:lnTo>
                      <a:pt x="2778" y="9154"/>
                    </a:lnTo>
                    <a:lnTo>
                      <a:pt x="3107" y="9319"/>
                    </a:lnTo>
                    <a:lnTo>
                      <a:pt x="3452" y="9450"/>
                    </a:lnTo>
                    <a:lnTo>
                      <a:pt x="3813" y="9565"/>
                    </a:lnTo>
                    <a:lnTo>
                      <a:pt x="4175" y="9664"/>
                    </a:lnTo>
                    <a:lnTo>
                      <a:pt x="4553" y="9746"/>
                    </a:lnTo>
                    <a:lnTo>
                      <a:pt x="4931" y="9795"/>
                    </a:lnTo>
                    <a:lnTo>
                      <a:pt x="5194" y="9828"/>
                    </a:lnTo>
                    <a:lnTo>
                      <a:pt x="5440" y="9845"/>
                    </a:lnTo>
                    <a:lnTo>
                      <a:pt x="5703" y="9845"/>
                    </a:lnTo>
                    <a:lnTo>
                      <a:pt x="5950" y="9828"/>
                    </a:lnTo>
                    <a:lnTo>
                      <a:pt x="6443" y="9795"/>
                    </a:lnTo>
                    <a:lnTo>
                      <a:pt x="6936" y="9713"/>
                    </a:lnTo>
                    <a:lnTo>
                      <a:pt x="7412" y="9598"/>
                    </a:lnTo>
                    <a:lnTo>
                      <a:pt x="7889" y="9450"/>
                    </a:lnTo>
                    <a:lnTo>
                      <a:pt x="8349" y="9253"/>
                    </a:lnTo>
                    <a:lnTo>
                      <a:pt x="8793" y="9039"/>
                    </a:lnTo>
                    <a:lnTo>
                      <a:pt x="9220" y="8793"/>
                    </a:lnTo>
                    <a:lnTo>
                      <a:pt x="9647" y="8497"/>
                    </a:lnTo>
                    <a:lnTo>
                      <a:pt x="10042" y="8185"/>
                    </a:lnTo>
                    <a:lnTo>
                      <a:pt x="10436" y="7856"/>
                    </a:lnTo>
                    <a:lnTo>
                      <a:pt x="10798" y="7478"/>
                    </a:lnTo>
                    <a:lnTo>
                      <a:pt x="11143" y="7100"/>
                    </a:lnTo>
                    <a:lnTo>
                      <a:pt x="11455" y="6673"/>
                    </a:lnTo>
                    <a:lnTo>
                      <a:pt x="11751" y="6229"/>
                    </a:lnTo>
                    <a:lnTo>
                      <a:pt x="11734" y="5933"/>
                    </a:lnTo>
                    <a:lnTo>
                      <a:pt x="11701" y="5637"/>
                    </a:lnTo>
                    <a:lnTo>
                      <a:pt x="11669" y="5342"/>
                    </a:lnTo>
                    <a:lnTo>
                      <a:pt x="11603" y="5046"/>
                    </a:lnTo>
                    <a:lnTo>
                      <a:pt x="11537" y="4767"/>
                    </a:lnTo>
                    <a:lnTo>
                      <a:pt x="11471" y="4487"/>
                    </a:lnTo>
                    <a:lnTo>
                      <a:pt x="11389" y="4208"/>
                    </a:lnTo>
                    <a:lnTo>
                      <a:pt x="11291" y="3945"/>
                    </a:lnTo>
                    <a:lnTo>
                      <a:pt x="11176" y="3682"/>
                    </a:lnTo>
                    <a:lnTo>
                      <a:pt x="11077" y="3435"/>
                    </a:lnTo>
                    <a:lnTo>
                      <a:pt x="10945" y="3172"/>
                    </a:lnTo>
                    <a:lnTo>
                      <a:pt x="10814" y="2942"/>
                    </a:lnTo>
                    <a:lnTo>
                      <a:pt x="10683" y="2696"/>
                    </a:lnTo>
                    <a:lnTo>
                      <a:pt x="10535" y="2466"/>
                    </a:lnTo>
                    <a:lnTo>
                      <a:pt x="10370" y="2252"/>
                    </a:lnTo>
                    <a:lnTo>
                      <a:pt x="10206" y="2039"/>
                    </a:lnTo>
                    <a:lnTo>
                      <a:pt x="10025" y="1841"/>
                    </a:lnTo>
                    <a:lnTo>
                      <a:pt x="9844" y="1644"/>
                    </a:lnTo>
                    <a:lnTo>
                      <a:pt x="9664" y="1463"/>
                    </a:lnTo>
                    <a:lnTo>
                      <a:pt x="9466" y="1283"/>
                    </a:lnTo>
                    <a:lnTo>
                      <a:pt x="9269" y="1118"/>
                    </a:lnTo>
                    <a:lnTo>
                      <a:pt x="9056" y="954"/>
                    </a:lnTo>
                    <a:lnTo>
                      <a:pt x="8842" y="806"/>
                    </a:lnTo>
                    <a:lnTo>
                      <a:pt x="8628" y="675"/>
                    </a:lnTo>
                    <a:lnTo>
                      <a:pt x="8398" y="559"/>
                    </a:lnTo>
                    <a:lnTo>
                      <a:pt x="8168" y="444"/>
                    </a:lnTo>
                    <a:lnTo>
                      <a:pt x="7922" y="346"/>
                    </a:lnTo>
                    <a:lnTo>
                      <a:pt x="7675" y="247"/>
                    </a:lnTo>
                    <a:lnTo>
                      <a:pt x="7429" y="182"/>
                    </a:lnTo>
                    <a:lnTo>
                      <a:pt x="7182" y="116"/>
                    </a:lnTo>
                    <a:lnTo>
                      <a:pt x="6919" y="66"/>
                    </a:lnTo>
                    <a:lnTo>
                      <a:pt x="6656" y="34"/>
                    </a:lnTo>
                    <a:lnTo>
                      <a:pt x="6344" y="1"/>
                    </a:lnTo>
                    <a:close/>
                  </a:path>
                </a:pathLst>
              </a:custGeom>
              <a:solidFill>
                <a:srgbClr val="5492C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3" name="Google Shape;1656;p35">
                <a:extLst>
                  <a:ext uri="{FF2B5EF4-FFF2-40B4-BE49-F238E27FC236}">
                    <a16:creationId xmlns:a16="http://schemas.microsoft.com/office/drawing/2014/main" id="{8028AB19-9C46-454F-6C17-3B40D6DC5B27}"/>
                  </a:ext>
                </a:extLst>
              </p:cNvPr>
              <p:cNvSpPr/>
              <p:nvPr/>
            </p:nvSpPr>
            <p:spPr>
              <a:xfrm>
                <a:off x="-1723064" y="1944455"/>
                <a:ext cx="51879" cy="51862"/>
              </a:xfrm>
              <a:custGeom>
                <a:avLst/>
                <a:gdLst/>
                <a:ahLst/>
                <a:cxnLst/>
                <a:rect l="l" t="t" r="r" b="b"/>
                <a:pathLst>
                  <a:path w="2976" h="2975" extrusionOk="0">
                    <a:moveTo>
                      <a:pt x="1332" y="0"/>
                    </a:moveTo>
                    <a:lnTo>
                      <a:pt x="1184" y="33"/>
                    </a:lnTo>
                    <a:lnTo>
                      <a:pt x="1052" y="66"/>
                    </a:lnTo>
                    <a:lnTo>
                      <a:pt x="905" y="115"/>
                    </a:lnTo>
                    <a:lnTo>
                      <a:pt x="773" y="181"/>
                    </a:lnTo>
                    <a:lnTo>
                      <a:pt x="658" y="263"/>
                    </a:lnTo>
                    <a:lnTo>
                      <a:pt x="543" y="345"/>
                    </a:lnTo>
                    <a:lnTo>
                      <a:pt x="428" y="444"/>
                    </a:lnTo>
                    <a:lnTo>
                      <a:pt x="329" y="542"/>
                    </a:lnTo>
                    <a:lnTo>
                      <a:pt x="247" y="657"/>
                    </a:lnTo>
                    <a:lnTo>
                      <a:pt x="181" y="789"/>
                    </a:lnTo>
                    <a:lnTo>
                      <a:pt x="116" y="920"/>
                    </a:lnTo>
                    <a:lnTo>
                      <a:pt x="66" y="1052"/>
                    </a:lnTo>
                    <a:lnTo>
                      <a:pt x="17" y="1183"/>
                    </a:lnTo>
                    <a:lnTo>
                      <a:pt x="1" y="1331"/>
                    </a:lnTo>
                    <a:lnTo>
                      <a:pt x="1" y="1496"/>
                    </a:lnTo>
                    <a:lnTo>
                      <a:pt x="1" y="1643"/>
                    </a:lnTo>
                    <a:lnTo>
                      <a:pt x="17" y="1791"/>
                    </a:lnTo>
                    <a:lnTo>
                      <a:pt x="66" y="1923"/>
                    </a:lnTo>
                    <a:lnTo>
                      <a:pt x="116" y="2071"/>
                    </a:lnTo>
                    <a:lnTo>
                      <a:pt x="181" y="2202"/>
                    </a:lnTo>
                    <a:lnTo>
                      <a:pt x="247" y="2317"/>
                    </a:lnTo>
                    <a:lnTo>
                      <a:pt x="329" y="2432"/>
                    </a:lnTo>
                    <a:lnTo>
                      <a:pt x="428" y="2531"/>
                    </a:lnTo>
                    <a:lnTo>
                      <a:pt x="543" y="2629"/>
                    </a:lnTo>
                    <a:lnTo>
                      <a:pt x="658" y="2728"/>
                    </a:lnTo>
                    <a:lnTo>
                      <a:pt x="773" y="2794"/>
                    </a:lnTo>
                    <a:lnTo>
                      <a:pt x="905" y="2860"/>
                    </a:lnTo>
                    <a:lnTo>
                      <a:pt x="1052" y="2909"/>
                    </a:lnTo>
                    <a:lnTo>
                      <a:pt x="1184" y="2942"/>
                    </a:lnTo>
                    <a:lnTo>
                      <a:pt x="1332" y="2975"/>
                    </a:lnTo>
                    <a:lnTo>
                      <a:pt x="1628" y="2975"/>
                    </a:lnTo>
                    <a:lnTo>
                      <a:pt x="1776" y="2942"/>
                    </a:lnTo>
                    <a:lnTo>
                      <a:pt x="1923" y="2909"/>
                    </a:lnTo>
                    <a:lnTo>
                      <a:pt x="2055" y="2860"/>
                    </a:lnTo>
                    <a:lnTo>
                      <a:pt x="2186" y="2794"/>
                    </a:lnTo>
                    <a:lnTo>
                      <a:pt x="2318" y="2728"/>
                    </a:lnTo>
                    <a:lnTo>
                      <a:pt x="2433" y="2629"/>
                    </a:lnTo>
                    <a:lnTo>
                      <a:pt x="2532" y="2531"/>
                    </a:lnTo>
                    <a:lnTo>
                      <a:pt x="2630" y="2432"/>
                    </a:lnTo>
                    <a:lnTo>
                      <a:pt x="2712" y="2317"/>
                    </a:lnTo>
                    <a:lnTo>
                      <a:pt x="2794" y="2202"/>
                    </a:lnTo>
                    <a:lnTo>
                      <a:pt x="2860" y="2071"/>
                    </a:lnTo>
                    <a:lnTo>
                      <a:pt x="2909" y="1923"/>
                    </a:lnTo>
                    <a:lnTo>
                      <a:pt x="2942" y="1791"/>
                    </a:lnTo>
                    <a:lnTo>
                      <a:pt x="2975" y="1643"/>
                    </a:lnTo>
                    <a:lnTo>
                      <a:pt x="2975" y="1496"/>
                    </a:lnTo>
                    <a:lnTo>
                      <a:pt x="2975" y="1331"/>
                    </a:lnTo>
                    <a:lnTo>
                      <a:pt x="2942" y="1183"/>
                    </a:lnTo>
                    <a:lnTo>
                      <a:pt x="2909" y="1052"/>
                    </a:lnTo>
                    <a:lnTo>
                      <a:pt x="2860" y="920"/>
                    </a:lnTo>
                    <a:lnTo>
                      <a:pt x="2794" y="789"/>
                    </a:lnTo>
                    <a:lnTo>
                      <a:pt x="2712" y="657"/>
                    </a:lnTo>
                    <a:lnTo>
                      <a:pt x="2630" y="542"/>
                    </a:lnTo>
                    <a:lnTo>
                      <a:pt x="2532" y="444"/>
                    </a:lnTo>
                    <a:lnTo>
                      <a:pt x="2433" y="345"/>
                    </a:lnTo>
                    <a:lnTo>
                      <a:pt x="2318" y="263"/>
                    </a:lnTo>
                    <a:lnTo>
                      <a:pt x="2186" y="181"/>
                    </a:lnTo>
                    <a:lnTo>
                      <a:pt x="2055" y="115"/>
                    </a:lnTo>
                    <a:lnTo>
                      <a:pt x="1923" y="66"/>
                    </a:lnTo>
                    <a:lnTo>
                      <a:pt x="1776" y="33"/>
                    </a:lnTo>
                    <a:lnTo>
                      <a:pt x="1628" y="0"/>
                    </a:lnTo>
                    <a:close/>
                  </a:path>
                </a:pathLst>
              </a:custGeom>
              <a:solidFill>
                <a:srgbClr val="6EABD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4" name="Google Shape;1657;p35">
                <a:extLst>
                  <a:ext uri="{FF2B5EF4-FFF2-40B4-BE49-F238E27FC236}">
                    <a16:creationId xmlns:a16="http://schemas.microsoft.com/office/drawing/2014/main" id="{C5565937-6113-031E-E3AC-18C81C7A4D70}"/>
                  </a:ext>
                </a:extLst>
              </p:cNvPr>
              <p:cNvSpPr/>
              <p:nvPr/>
            </p:nvSpPr>
            <p:spPr>
              <a:xfrm>
                <a:off x="-1735372" y="1917801"/>
                <a:ext cx="26654" cy="27805"/>
              </a:xfrm>
              <a:custGeom>
                <a:avLst/>
                <a:gdLst/>
                <a:ahLst/>
                <a:cxnLst/>
                <a:rect l="l" t="t" r="r" b="b"/>
                <a:pathLst>
                  <a:path w="1529" h="1595" extrusionOk="0">
                    <a:moveTo>
                      <a:pt x="707" y="1"/>
                    </a:moveTo>
                    <a:lnTo>
                      <a:pt x="625" y="17"/>
                    </a:lnTo>
                    <a:lnTo>
                      <a:pt x="493" y="50"/>
                    </a:lnTo>
                    <a:lnTo>
                      <a:pt x="362" y="132"/>
                    </a:lnTo>
                    <a:lnTo>
                      <a:pt x="247" y="231"/>
                    </a:lnTo>
                    <a:lnTo>
                      <a:pt x="148" y="346"/>
                    </a:lnTo>
                    <a:lnTo>
                      <a:pt x="82" y="494"/>
                    </a:lnTo>
                    <a:lnTo>
                      <a:pt x="16" y="642"/>
                    </a:lnTo>
                    <a:lnTo>
                      <a:pt x="0" y="806"/>
                    </a:lnTo>
                    <a:lnTo>
                      <a:pt x="0" y="954"/>
                    </a:lnTo>
                    <a:lnTo>
                      <a:pt x="33" y="1102"/>
                    </a:lnTo>
                    <a:lnTo>
                      <a:pt x="99" y="1233"/>
                    </a:lnTo>
                    <a:lnTo>
                      <a:pt x="148" y="1299"/>
                    </a:lnTo>
                    <a:lnTo>
                      <a:pt x="197" y="1348"/>
                    </a:lnTo>
                    <a:lnTo>
                      <a:pt x="263" y="1398"/>
                    </a:lnTo>
                    <a:lnTo>
                      <a:pt x="345" y="1430"/>
                    </a:lnTo>
                    <a:lnTo>
                      <a:pt x="427" y="1480"/>
                    </a:lnTo>
                    <a:lnTo>
                      <a:pt x="526" y="1496"/>
                    </a:lnTo>
                    <a:lnTo>
                      <a:pt x="510" y="1480"/>
                    </a:lnTo>
                    <a:lnTo>
                      <a:pt x="592" y="1529"/>
                    </a:lnTo>
                    <a:lnTo>
                      <a:pt x="674" y="1578"/>
                    </a:lnTo>
                    <a:lnTo>
                      <a:pt x="772" y="1595"/>
                    </a:lnTo>
                    <a:lnTo>
                      <a:pt x="855" y="1595"/>
                    </a:lnTo>
                    <a:lnTo>
                      <a:pt x="937" y="1578"/>
                    </a:lnTo>
                    <a:lnTo>
                      <a:pt x="1019" y="1562"/>
                    </a:lnTo>
                    <a:lnTo>
                      <a:pt x="1101" y="1529"/>
                    </a:lnTo>
                    <a:lnTo>
                      <a:pt x="1167" y="1480"/>
                    </a:lnTo>
                    <a:lnTo>
                      <a:pt x="1298" y="1381"/>
                    </a:lnTo>
                    <a:lnTo>
                      <a:pt x="1397" y="1233"/>
                    </a:lnTo>
                    <a:lnTo>
                      <a:pt x="1479" y="1069"/>
                    </a:lnTo>
                    <a:lnTo>
                      <a:pt x="1512" y="905"/>
                    </a:lnTo>
                    <a:lnTo>
                      <a:pt x="1528" y="822"/>
                    </a:lnTo>
                    <a:lnTo>
                      <a:pt x="1528" y="724"/>
                    </a:lnTo>
                    <a:lnTo>
                      <a:pt x="1512" y="625"/>
                    </a:lnTo>
                    <a:lnTo>
                      <a:pt x="1479" y="543"/>
                    </a:lnTo>
                    <a:lnTo>
                      <a:pt x="1430" y="461"/>
                    </a:lnTo>
                    <a:lnTo>
                      <a:pt x="1380" y="379"/>
                    </a:lnTo>
                    <a:lnTo>
                      <a:pt x="1315" y="313"/>
                    </a:lnTo>
                    <a:lnTo>
                      <a:pt x="1167" y="198"/>
                    </a:lnTo>
                    <a:lnTo>
                      <a:pt x="1101" y="149"/>
                    </a:lnTo>
                    <a:lnTo>
                      <a:pt x="1019" y="83"/>
                    </a:lnTo>
                    <a:lnTo>
                      <a:pt x="937" y="50"/>
                    </a:lnTo>
                    <a:lnTo>
                      <a:pt x="855" y="17"/>
                    </a:lnTo>
                    <a:lnTo>
                      <a:pt x="772" y="1"/>
                    </a:lnTo>
                    <a:close/>
                  </a:path>
                </a:pathLst>
              </a:custGeom>
              <a:solidFill>
                <a:srgbClr val="6EABD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5" name="Google Shape;1658;p35">
                <a:extLst>
                  <a:ext uri="{FF2B5EF4-FFF2-40B4-BE49-F238E27FC236}">
                    <a16:creationId xmlns:a16="http://schemas.microsoft.com/office/drawing/2014/main" id="{0DBD0F47-61AC-24DF-F557-CBF6CB51C9A1}"/>
                  </a:ext>
                </a:extLst>
              </p:cNvPr>
              <p:cNvSpPr/>
              <p:nvPr/>
            </p:nvSpPr>
            <p:spPr>
              <a:xfrm>
                <a:off x="-697179" y="1929550"/>
                <a:ext cx="287357" cy="304825"/>
              </a:xfrm>
              <a:custGeom>
                <a:avLst/>
                <a:gdLst/>
                <a:ahLst/>
                <a:cxnLst/>
                <a:rect l="l" t="t" r="r" b="b"/>
                <a:pathLst>
                  <a:path w="16484" h="17486" extrusionOk="0">
                    <a:moveTo>
                      <a:pt x="10190" y="0"/>
                    </a:moveTo>
                    <a:lnTo>
                      <a:pt x="9878" y="33"/>
                    </a:lnTo>
                    <a:lnTo>
                      <a:pt x="9582" y="50"/>
                    </a:lnTo>
                    <a:lnTo>
                      <a:pt x="9270" y="99"/>
                    </a:lnTo>
                    <a:lnTo>
                      <a:pt x="8662" y="198"/>
                    </a:lnTo>
                    <a:lnTo>
                      <a:pt x="8054" y="329"/>
                    </a:lnTo>
                    <a:lnTo>
                      <a:pt x="7462" y="510"/>
                    </a:lnTo>
                    <a:lnTo>
                      <a:pt x="6870" y="707"/>
                    </a:lnTo>
                    <a:lnTo>
                      <a:pt x="6279" y="921"/>
                    </a:lnTo>
                    <a:lnTo>
                      <a:pt x="5720" y="1167"/>
                    </a:lnTo>
                    <a:lnTo>
                      <a:pt x="5161" y="1430"/>
                    </a:lnTo>
                    <a:lnTo>
                      <a:pt x="4619" y="1693"/>
                    </a:lnTo>
                    <a:lnTo>
                      <a:pt x="4093" y="1973"/>
                    </a:lnTo>
                    <a:lnTo>
                      <a:pt x="3600" y="2252"/>
                    </a:lnTo>
                    <a:lnTo>
                      <a:pt x="3123" y="2548"/>
                    </a:lnTo>
                    <a:lnTo>
                      <a:pt x="2663" y="2827"/>
                    </a:lnTo>
                    <a:lnTo>
                      <a:pt x="2236" y="3106"/>
                    </a:lnTo>
                    <a:lnTo>
                      <a:pt x="1480" y="3632"/>
                    </a:lnTo>
                    <a:lnTo>
                      <a:pt x="856" y="4092"/>
                    </a:lnTo>
                    <a:lnTo>
                      <a:pt x="395" y="4470"/>
                    </a:lnTo>
                    <a:lnTo>
                      <a:pt x="1" y="4783"/>
                    </a:lnTo>
                    <a:lnTo>
                      <a:pt x="675" y="16500"/>
                    </a:lnTo>
                    <a:lnTo>
                      <a:pt x="1266" y="16714"/>
                    </a:lnTo>
                    <a:lnTo>
                      <a:pt x="1842" y="16911"/>
                    </a:lnTo>
                    <a:lnTo>
                      <a:pt x="2417" y="17075"/>
                    </a:lnTo>
                    <a:lnTo>
                      <a:pt x="2975" y="17207"/>
                    </a:lnTo>
                    <a:lnTo>
                      <a:pt x="3534" y="17322"/>
                    </a:lnTo>
                    <a:lnTo>
                      <a:pt x="4077" y="17404"/>
                    </a:lnTo>
                    <a:lnTo>
                      <a:pt x="4619" y="17453"/>
                    </a:lnTo>
                    <a:lnTo>
                      <a:pt x="5145" y="17486"/>
                    </a:lnTo>
                    <a:lnTo>
                      <a:pt x="5654" y="17486"/>
                    </a:lnTo>
                    <a:lnTo>
                      <a:pt x="6164" y="17470"/>
                    </a:lnTo>
                    <a:lnTo>
                      <a:pt x="6657" y="17420"/>
                    </a:lnTo>
                    <a:lnTo>
                      <a:pt x="7150" y="17354"/>
                    </a:lnTo>
                    <a:lnTo>
                      <a:pt x="7610" y="17272"/>
                    </a:lnTo>
                    <a:lnTo>
                      <a:pt x="8086" y="17157"/>
                    </a:lnTo>
                    <a:lnTo>
                      <a:pt x="8530" y="17042"/>
                    </a:lnTo>
                    <a:lnTo>
                      <a:pt x="8974" y="16894"/>
                    </a:lnTo>
                    <a:lnTo>
                      <a:pt x="9401" y="16714"/>
                    </a:lnTo>
                    <a:lnTo>
                      <a:pt x="9828" y="16533"/>
                    </a:lnTo>
                    <a:lnTo>
                      <a:pt x="10239" y="16336"/>
                    </a:lnTo>
                    <a:lnTo>
                      <a:pt x="10634" y="16106"/>
                    </a:lnTo>
                    <a:lnTo>
                      <a:pt x="11012" y="15875"/>
                    </a:lnTo>
                    <a:lnTo>
                      <a:pt x="11390" y="15629"/>
                    </a:lnTo>
                    <a:lnTo>
                      <a:pt x="11751" y="15366"/>
                    </a:lnTo>
                    <a:lnTo>
                      <a:pt x="12096" y="15087"/>
                    </a:lnTo>
                    <a:lnTo>
                      <a:pt x="12441" y="14791"/>
                    </a:lnTo>
                    <a:lnTo>
                      <a:pt x="12770" y="14479"/>
                    </a:lnTo>
                    <a:lnTo>
                      <a:pt x="13082" y="14166"/>
                    </a:lnTo>
                    <a:lnTo>
                      <a:pt x="13378" y="13838"/>
                    </a:lnTo>
                    <a:lnTo>
                      <a:pt x="13657" y="13509"/>
                    </a:lnTo>
                    <a:lnTo>
                      <a:pt x="13937" y="13164"/>
                    </a:lnTo>
                    <a:lnTo>
                      <a:pt x="14200" y="12802"/>
                    </a:lnTo>
                    <a:lnTo>
                      <a:pt x="14446" y="12441"/>
                    </a:lnTo>
                    <a:lnTo>
                      <a:pt x="14676" y="12079"/>
                    </a:lnTo>
                    <a:lnTo>
                      <a:pt x="14890" y="11701"/>
                    </a:lnTo>
                    <a:lnTo>
                      <a:pt x="15104" y="11323"/>
                    </a:lnTo>
                    <a:lnTo>
                      <a:pt x="15301" y="10945"/>
                    </a:lnTo>
                    <a:lnTo>
                      <a:pt x="15482" y="10551"/>
                    </a:lnTo>
                    <a:lnTo>
                      <a:pt x="15646" y="10157"/>
                    </a:lnTo>
                    <a:lnTo>
                      <a:pt x="15794" y="9762"/>
                    </a:lnTo>
                    <a:lnTo>
                      <a:pt x="15925" y="9368"/>
                    </a:lnTo>
                    <a:lnTo>
                      <a:pt x="16040" y="8973"/>
                    </a:lnTo>
                    <a:lnTo>
                      <a:pt x="16155" y="8579"/>
                    </a:lnTo>
                    <a:lnTo>
                      <a:pt x="16238" y="8184"/>
                    </a:lnTo>
                    <a:lnTo>
                      <a:pt x="16320" y="7790"/>
                    </a:lnTo>
                    <a:lnTo>
                      <a:pt x="16385" y="7396"/>
                    </a:lnTo>
                    <a:lnTo>
                      <a:pt x="16435" y="7001"/>
                    </a:lnTo>
                    <a:lnTo>
                      <a:pt x="16468" y="6623"/>
                    </a:lnTo>
                    <a:lnTo>
                      <a:pt x="16484" y="6229"/>
                    </a:lnTo>
                    <a:lnTo>
                      <a:pt x="16484" y="5851"/>
                    </a:lnTo>
                    <a:lnTo>
                      <a:pt x="16468" y="5489"/>
                    </a:lnTo>
                    <a:lnTo>
                      <a:pt x="16435" y="5128"/>
                    </a:lnTo>
                    <a:lnTo>
                      <a:pt x="16385" y="4766"/>
                    </a:lnTo>
                    <a:lnTo>
                      <a:pt x="16320" y="4421"/>
                    </a:lnTo>
                    <a:lnTo>
                      <a:pt x="16238" y="4076"/>
                    </a:lnTo>
                    <a:lnTo>
                      <a:pt x="16139" y="3747"/>
                    </a:lnTo>
                    <a:lnTo>
                      <a:pt x="16024" y="3419"/>
                    </a:lnTo>
                    <a:lnTo>
                      <a:pt x="15892" y="3106"/>
                    </a:lnTo>
                    <a:lnTo>
                      <a:pt x="15744" y="2811"/>
                    </a:lnTo>
                    <a:lnTo>
                      <a:pt x="15580" y="2531"/>
                    </a:lnTo>
                    <a:lnTo>
                      <a:pt x="15399" y="2252"/>
                    </a:lnTo>
                    <a:lnTo>
                      <a:pt x="15202" y="2005"/>
                    </a:lnTo>
                    <a:lnTo>
                      <a:pt x="14989" y="1759"/>
                    </a:lnTo>
                    <a:lnTo>
                      <a:pt x="14742" y="1529"/>
                    </a:lnTo>
                    <a:lnTo>
                      <a:pt x="14496" y="1315"/>
                    </a:lnTo>
                    <a:lnTo>
                      <a:pt x="14233" y="1118"/>
                    </a:lnTo>
                    <a:lnTo>
                      <a:pt x="13970" y="937"/>
                    </a:lnTo>
                    <a:lnTo>
                      <a:pt x="13690" y="789"/>
                    </a:lnTo>
                    <a:lnTo>
                      <a:pt x="13411" y="641"/>
                    </a:lnTo>
                    <a:lnTo>
                      <a:pt x="13132" y="510"/>
                    </a:lnTo>
                    <a:lnTo>
                      <a:pt x="12852" y="395"/>
                    </a:lnTo>
                    <a:lnTo>
                      <a:pt x="12556" y="296"/>
                    </a:lnTo>
                    <a:lnTo>
                      <a:pt x="12277" y="214"/>
                    </a:lnTo>
                    <a:lnTo>
                      <a:pt x="11981" y="148"/>
                    </a:lnTo>
                    <a:lnTo>
                      <a:pt x="11685" y="99"/>
                    </a:lnTo>
                    <a:lnTo>
                      <a:pt x="11390" y="50"/>
                    </a:lnTo>
                    <a:lnTo>
                      <a:pt x="11094" y="17"/>
                    </a:lnTo>
                    <a:lnTo>
                      <a:pt x="10782" y="0"/>
                    </a:lnTo>
                    <a:close/>
                  </a:path>
                </a:pathLst>
              </a:custGeom>
              <a:solidFill>
                <a:srgbClr val="FCAA8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6" name="Google Shape;1659;p35">
                <a:extLst>
                  <a:ext uri="{FF2B5EF4-FFF2-40B4-BE49-F238E27FC236}">
                    <a16:creationId xmlns:a16="http://schemas.microsoft.com/office/drawing/2014/main" id="{DF0AEADF-9728-DC15-0EC3-797CC4047B42}"/>
                  </a:ext>
                </a:extLst>
              </p:cNvPr>
              <p:cNvSpPr/>
              <p:nvPr/>
            </p:nvSpPr>
            <p:spPr>
              <a:xfrm>
                <a:off x="-654487" y="2040125"/>
                <a:ext cx="187382" cy="165905"/>
              </a:xfrm>
              <a:custGeom>
                <a:avLst/>
                <a:gdLst/>
                <a:ahLst/>
                <a:cxnLst/>
                <a:rect l="l" t="t" r="r" b="b"/>
                <a:pathLst>
                  <a:path w="10749" h="9517" extrusionOk="0">
                    <a:moveTo>
                      <a:pt x="2400" y="4323"/>
                    </a:moveTo>
                    <a:lnTo>
                      <a:pt x="2877" y="4339"/>
                    </a:lnTo>
                    <a:lnTo>
                      <a:pt x="3353" y="4372"/>
                    </a:lnTo>
                    <a:lnTo>
                      <a:pt x="3583" y="4405"/>
                    </a:lnTo>
                    <a:lnTo>
                      <a:pt x="3813" y="4438"/>
                    </a:lnTo>
                    <a:lnTo>
                      <a:pt x="4043" y="4487"/>
                    </a:lnTo>
                    <a:lnTo>
                      <a:pt x="4273" y="4553"/>
                    </a:lnTo>
                    <a:lnTo>
                      <a:pt x="4487" y="4619"/>
                    </a:lnTo>
                    <a:lnTo>
                      <a:pt x="4684" y="4701"/>
                    </a:lnTo>
                    <a:lnTo>
                      <a:pt x="4881" y="4816"/>
                    </a:lnTo>
                    <a:lnTo>
                      <a:pt x="5046" y="4931"/>
                    </a:lnTo>
                    <a:lnTo>
                      <a:pt x="5227" y="5062"/>
                    </a:lnTo>
                    <a:lnTo>
                      <a:pt x="5374" y="5210"/>
                    </a:lnTo>
                    <a:lnTo>
                      <a:pt x="5506" y="5375"/>
                    </a:lnTo>
                    <a:lnTo>
                      <a:pt x="5621" y="5539"/>
                    </a:lnTo>
                    <a:lnTo>
                      <a:pt x="5720" y="5720"/>
                    </a:lnTo>
                    <a:lnTo>
                      <a:pt x="5785" y="5901"/>
                    </a:lnTo>
                    <a:lnTo>
                      <a:pt x="5835" y="6098"/>
                    </a:lnTo>
                    <a:lnTo>
                      <a:pt x="5851" y="6311"/>
                    </a:lnTo>
                    <a:lnTo>
                      <a:pt x="5835" y="6509"/>
                    </a:lnTo>
                    <a:lnTo>
                      <a:pt x="5785" y="6722"/>
                    </a:lnTo>
                    <a:lnTo>
                      <a:pt x="5703" y="6936"/>
                    </a:lnTo>
                    <a:lnTo>
                      <a:pt x="5588" y="7166"/>
                    </a:lnTo>
                    <a:lnTo>
                      <a:pt x="5506" y="7297"/>
                    </a:lnTo>
                    <a:lnTo>
                      <a:pt x="5407" y="7412"/>
                    </a:lnTo>
                    <a:lnTo>
                      <a:pt x="5309" y="7528"/>
                    </a:lnTo>
                    <a:lnTo>
                      <a:pt x="5194" y="7626"/>
                    </a:lnTo>
                    <a:lnTo>
                      <a:pt x="5079" y="7725"/>
                    </a:lnTo>
                    <a:lnTo>
                      <a:pt x="4947" y="7807"/>
                    </a:lnTo>
                    <a:lnTo>
                      <a:pt x="4832" y="7889"/>
                    </a:lnTo>
                    <a:lnTo>
                      <a:pt x="4684" y="7955"/>
                    </a:lnTo>
                    <a:lnTo>
                      <a:pt x="4405" y="8070"/>
                    </a:lnTo>
                    <a:lnTo>
                      <a:pt x="4109" y="8152"/>
                    </a:lnTo>
                    <a:lnTo>
                      <a:pt x="3797" y="8201"/>
                    </a:lnTo>
                    <a:lnTo>
                      <a:pt x="3485" y="8234"/>
                    </a:lnTo>
                    <a:lnTo>
                      <a:pt x="3156" y="8234"/>
                    </a:lnTo>
                    <a:lnTo>
                      <a:pt x="2844" y="8218"/>
                    </a:lnTo>
                    <a:lnTo>
                      <a:pt x="2515" y="8185"/>
                    </a:lnTo>
                    <a:lnTo>
                      <a:pt x="2186" y="8136"/>
                    </a:lnTo>
                    <a:lnTo>
                      <a:pt x="1874" y="8070"/>
                    </a:lnTo>
                    <a:lnTo>
                      <a:pt x="1578" y="7988"/>
                    </a:lnTo>
                    <a:lnTo>
                      <a:pt x="1299" y="7889"/>
                    </a:lnTo>
                    <a:lnTo>
                      <a:pt x="1036" y="7790"/>
                    </a:lnTo>
                    <a:lnTo>
                      <a:pt x="1184" y="7347"/>
                    </a:lnTo>
                    <a:lnTo>
                      <a:pt x="1348" y="6903"/>
                    </a:lnTo>
                    <a:lnTo>
                      <a:pt x="1644" y="6016"/>
                    </a:lnTo>
                    <a:lnTo>
                      <a:pt x="1808" y="5588"/>
                    </a:lnTo>
                    <a:lnTo>
                      <a:pt x="1989" y="5145"/>
                    </a:lnTo>
                    <a:lnTo>
                      <a:pt x="2186" y="4734"/>
                    </a:lnTo>
                    <a:lnTo>
                      <a:pt x="2400" y="4323"/>
                    </a:lnTo>
                    <a:close/>
                    <a:moveTo>
                      <a:pt x="7593" y="1"/>
                    </a:moveTo>
                    <a:lnTo>
                      <a:pt x="7116" y="34"/>
                    </a:lnTo>
                    <a:lnTo>
                      <a:pt x="6623" y="83"/>
                    </a:lnTo>
                    <a:lnTo>
                      <a:pt x="6147" y="182"/>
                    </a:lnTo>
                    <a:lnTo>
                      <a:pt x="5670" y="297"/>
                    </a:lnTo>
                    <a:lnTo>
                      <a:pt x="5227" y="445"/>
                    </a:lnTo>
                    <a:lnTo>
                      <a:pt x="4766" y="625"/>
                    </a:lnTo>
                    <a:lnTo>
                      <a:pt x="4339" y="839"/>
                    </a:lnTo>
                    <a:lnTo>
                      <a:pt x="3912" y="1069"/>
                    </a:lnTo>
                    <a:lnTo>
                      <a:pt x="3501" y="1316"/>
                    </a:lnTo>
                    <a:lnTo>
                      <a:pt x="3107" y="1595"/>
                    </a:lnTo>
                    <a:lnTo>
                      <a:pt x="2745" y="1907"/>
                    </a:lnTo>
                    <a:lnTo>
                      <a:pt x="2383" y="2236"/>
                    </a:lnTo>
                    <a:lnTo>
                      <a:pt x="2038" y="2581"/>
                    </a:lnTo>
                    <a:lnTo>
                      <a:pt x="1726" y="2943"/>
                    </a:lnTo>
                    <a:lnTo>
                      <a:pt x="1430" y="3337"/>
                    </a:lnTo>
                    <a:lnTo>
                      <a:pt x="1167" y="3748"/>
                    </a:lnTo>
                    <a:lnTo>
                      <a:pt x="921" y="4159"/>
                    </a:lnTo>
                    <a:lnTo>
                      <a:pt x="707" y="4602"/>
                    </a:lnTo>
                    <a:lnTo>
                      <a:pt x="510" y="5062"/>
                    </a:lnTo>
                    <a:lnTo>
                      <a:pt x="346" y="5523"/>
                    </a:lnTo>
                    <a:lnTo>
                      <a:pt x="214" y="6016"/>
                    </a:lnTo>
                    <a:lnTo>
                      <a:pt x="116" y="6509"/>
                    </a:lnTo>
                    <a:lnTo>
                      <a:pt x="33" y="7018"/>
                    </a:lnTo>
                    <a:lnTo>
                      <a:pt x="1" y="7544"/>
                    </a:lnTo>
                    <a:lnTo>
                      <a:pt x="1" y="8070"/>
                    </a:lnTo>
                    <a:lnTo>
                      <a:pt x="33" y="8612"/>
                    </a:lnTo>
                    <a:lnTo>
                      <a:pt x="66" y="8711"/>
                    </a:lnTo>
                    <a:lnTo>
                      <a:pt x="99" y="8776"/>
                    </a:lnTo>
                    <a:lnTo>
                      <a:pt x="165" y="8826"/>
                    </a:lnTo>
                    <a:lnTo>
                      <a:pt x="247" y="8859"/>
                    </a:lnTo>
                    <a:lnTo>
                      <a:pt x="395" y="8859"/>
                    </a:lnTo>
                    <a:lnTo>
                      <a:pt x="477" y="8826"/>
                    </a:lnTo>
                    <a:lnTo>
                      <a:pt x="543" y="8760"/>
                    </a:lnTo>
                    <a:lnTo>
                      <a:pt x="757" y="8875"/>
                    </a:lnTo>
                    <a:lnTo>
                      <a:pt x="954" y="8974"/>
                    </a:lnTo>
                    <a:lnTo>
                      <a:pt x="1397" y="9138"/>
                    </a:lnTo>
                    <a:lnTo>
                      <a:pt x="1874" y="9286"/>
                    </a:lnTo>
                    <a:lnTo>
                      <a:pt x="2367" y="9401"/>
                    </a:lnTo>
                    <a:lnTo>
                      <a:pt x="2630" y="9450"/>
                    </a:lnTo>
                    <a:lnTo>
                      <a:pt x="2877" y="9483"/>
                    </a:lnTo>
                    <a:lnTo>
                      <a:pt x="3139" y="9500"/>
                    </a:lnTo>
                    <a:lnTo>
                      <a:pt x="3402" y="9516"/>
                    </a:lnTo>
                    <a:lnTo>
                      <a:pt x="3649" y="9516"/>
                    </a:lnTo>
                    <a:lnTo>
                      <a:pt x="3912" y="9500"/>
                    </a:lnTo>
                    <a:lnTo>
                      <a:pt x="4158" y="9483"/>
                    </a:lnTo>
                    <a:lnTo>
                      <a:pt x="4405" y="9450"/>
                    </a:lnTo>
                    <a:lnTo>
                      <a:pt x="4651" y="9401"/>
                    </a:lnTo>
                    <a:lnTo>
                      <a:pt x="4881" y="9352"/>
                    </a:lnTo>
                    <a:lnTo>
                      <a:pt x="5111" y="9270"/>
                    </a:lnTo>
                    <a:lnTo>
                      <a:pt x="5342" y="9187"/>
                    </a:lnTo>
                    <a:lnTo>
                      <a:pt x="5555" y="9089"/>
                    </a:lnTo>
                    <a:lnTo>
                      <a:pt x="5752" y="8974"/>
                    </a:lnTo>
                    <a:lnTo>
                      <a:pt x="5950" y="8842"/>
                    </a:lnTo>
                    <a:lnTo>
                      <a:pt x="6130" y="8711"/>
                    </a:lnTo>
                    <a:lnTo>
                      <a:pt x="6295" y="8546"/>
                    </a:lnTo>
                    <a:lnTo>
                      <a:pt x="6459" y="8366"/>
                    </a:lnTo>
                    <a:lnTo>
                      <a:pt x="6591" y="8168"/>
                    </a:lnTo>
                    <a:lnTo>
                      <a:pt x="6722" y="7955"/>
                    </a:lnTo>
                    <a:lnTo>
                      <a:pt x="6821" y="7741"/>
                    </a:lnTo>
                    <a:lnTo>
                      <a:pt x="6919" y="7495"/>
                    </a:lnTo>
                    <a:lnTo>
                      <a:pt x="6985" y="7232"/>
                    </a:lnTo>
                    <a:lnTo>
                      <a:pt x="7034" y="6936"/>
                    </a:lnTo>
                    <a:lnTo>
                      <a:pt x="7051" y="6706"/>
                    </a:lnTo>
                    <a:lnTo>
                      <a:pt x="7067" y="6459"/>
                    </a:lnTo>
                    <a:lnTo>
                      <a:pt x="7051" y="6213"/>
                    </a:lnTo>
                    <a:lnTo>
                      <a:pt x="7034" y="5983"/>
                    </a:lnTo>
                    <a:lnTo>
                      <a:pt x="6985" y="5736"/>
                    </a:lnTo>
                    <a:lnTo>
                      <a:pt x="6936" y="5506"/>
                    </a:lnTo>
                    <a:lnTo>
                      <a:pt x="6870" y="5276"/>
                    </a:lnTo>
                    <a:lnTo>
                      <a:pt x="6771" y="5062"/>
                    </a:lnTo>
                    <a:lnTo>
                      <a:pt x="6673" y="4849"/>
                    </a:lnTo>
                    <a:lnTo>
                      <a:pt x="6541" y="4652"/>
                    </a:lnTo>
                    <a:lnTo>
                      <a:pt x="6410" y="4454"/>
                    </a:lnTo>
                    <a:lnTo>
                      <a:pt x="6245" y="4274"/>
                    </a:lnTo>
                    <a:lnTo>
                      <a:pt x="6081" y="4126"/>
                    </a:lnTo>
                    <a:lnTo>
                      <a:pt x="5884" y="3978"/>
                    </a:lnTo>
                    <a:lnTo>
                      <a:pt x="5670" y="3846"/>
                    </a:lnTo>
                    <a:lnTo>
                      <a:pt x="5440" y="3731"/>
                    </a:lnTo>
                    <a:lnTo>
                      <a:pt x="5128" y="3616"/>
                    </a:lnTo>
                    <a:lnTo>
                      <a:pt x="4799" y="3534"/>
                    </a:lnTo>
                    <a:lnTo>
                      <a:pt x="4487" y="3501"/>
                    </a:lnTo>
                    <a:lnTo>
                      <a:pt x="4158" y="3485"/>
                    </a:lnTo>
                    <a:lnTo>
                      <a:pt x="3846" y="3485"/>
                    </a:lnTo>
                    <a:lnTo>
                      <a:pt x="3534" y="3534"/>
                    </a:lnTo>
                    <a:lnTo>
                      <a:pt x="3205" y="3583"/>
                    </a:lnTo>
                    <a:lnTo>
                      <a:pt x="2893" y="3649"/>
                    </a:lnTo>
                    <a:lnTo>
                      <a:pt x="2992" y="3534"/>
                    </a:lnTo>
                    <a:lnTo>
                      <a:pt x="3090" y="3419"/>
                    </a:lnTo>
                    <a:lnTo>
                      <a:pt x="3468" y="3058"/>
                    </a:lnTo>
                    <a:lnTo>
                      <a:pt x="3863" y="2729"/>
                    </a:lnTo>
                    <a:lnTo>
                      <a:pt x="4257" y="2417"/>
                    </a:lnTo>
                    <a:lnTo>
                      <a:pt x="4684" y="2137"/>
                    </a:lnTo>
                    <a:lnTo>
                      <a:pt x="5111" y="1891"/>
                    </a:lnTo>
                    <a:lnTo>
                      <a:pt x="5555" y="1677"/>
                    </a:lnTo>
                    <a:lnTo>
                      <a:pt x="6015" y="1480"/>
                    </a:lnTo>
                    <a:lnTo>
                      <a:pt x="6475" y="1316"/>
                    </a:lnTo>
                    <a:lnTo>
                      <a:pt x="6952" y="1184"/>
                    </a:lnTo>
                    <a:lnTo>
                      <a:pt x="7429" y="1086"/>
                    </a:lnTo>
                    <a:lnTo>
                      <a:pt x="7922" y="1003"/>
                    </a:lnTo>
                    <a:lnTo>
                      <a:pt x="8431" y="954"/>
                    </a:lnTo>
                    <a:lnTo>
                      <a:pt x="8924" y="921"/>
                    </a:lnTo>
                    <a:lnTo>
                      <a:pt x="9434" y="921"/>
                    </a:lnTo>
                    <a:lnTo>
                      <a:pt x="9943" y="938"/>
                    </a:lnTo>
                    <a:lnTo>
                      <a:pt x="10469" y="987"/>
                    </a:lnTo>
                    <a:lnTo>
                      <a:pt x="10551" y="987"/>
                    </a:lnTo>
                    <a:lnTo>
                      <a:pt x="10633" y="954"/>
                    </a:lnTo>
                    <a:lnTo>
                      <a:pt x="10699" y="888"/>
                    </a:lnTo>
                    <a:lnTo>
                      <a:pt x="10732" y="823"/>
                    </a:lnTo>
                    <a:lnTo>
                      <a:pt x="10748" y="740"/>
                    </a:lnTo>
                    <a:lnTo>
                      <a:pt x="10732" y="658"/>
                    </a:lnTo>
                    <a:lnTo>
                      <a:pt x="10683" y="593"/>
                    </a:lnTo>
                    <a:lnTo>
                      <a:pt x="10600" y="543"/>
                    </a:lnTo>
                    <a:lnTo>
                      <a:pt x="10107" y="362"/>
                    </a:lnTo>
                    <a:lnTo>
                      <a:pt x="9598" y="215"/>
                    </a:lnTo>
                    <a:lnTo>
                      <a:pt x="9105" y="116"/>
                    </a:lnTo>
                    <a:lnTo>
                      <a:pt x="8595" y="34"/>
                    </a:lnTo>
                    <a:lnTo>
                      <a:pt x="8102" y="1"/>
                    </a:lnTo>
                    <a:close/>
                  </a:path>
                </a:pathLst>
              </a:custGeom>
              <a:solidFill>
                <a:srgbClr val="FE8E6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7" name="Google Shape;1660;p35">
                <a:extLst>
                  <a:ext uri="{FF2B5EF4-FFF2-40B4-BE49-F238E27FC236}">
                    <a16:creationId xmlns:a16="http://schemas.microsoft.com/office/drawing/2014/main" id="{AE12B1D4-E2C1-17D8-1E23-71D226B17820}"/>
                  </a:ext>
                </a:extLst>
              </p:cNvPr>
              <p:cNvSpPr/>
              <p:nvPr/>
            </p:nvSpPr>
            <p:spPr>
              <a:xfrm>
                <a:off x="-1127466" y="2762353"/>
                <a:ext cx="559792" cy="684121"/>
              </a:xfrm>
              <a:custGeom>
                <a:avLst/>
                <a:gdLst/>
                <a:ahLst/>
                <a:cxnLst/>
                <a:rect l="l" t="t" r="r" b="b"/>
                <a:pathLst>
                  <a:path w="32112" h="39244" extrusionOk="0">
                    <a:moveTo>
                      <a:pt x="19491" y="0"/>
                    </a:moveTo>
                    <a:lnTo>
                      <a:pt x="12622" y="8727"/>
                    </a:lnTo>
                    <a:lnTo>
                      <a:pt x="14199" y="10534"/>
                    </a:lnTo>
                    <a:lnTo>
                      <a:pt x="15810" y="12408"/>
                    </a:lnTo>
                    <a:lnTo>
                      <a:pt x="17650" y="14593"/>
                    </a:lnTo>
                    <a:lnTo>
                      <a:pt x="18587" y="15711"/>
                    </a:lnTo>
                    <a:lnTo>
                      <a:pt x="19474" y="16812"/>
                    </a:lnTo>
                    <a:lnTo>
                      <a:pt x="20313" y="17847"/>
                    </a:lnTo>
                    <a:lnTo>
                      <a:pt x="21036" y="18800"/>
                    </a:lnTo>
                    <a:lnTo>
                      <a:pt x="21644" y="19639"/>
                    </a:lnTo>
                    <a:lnTo>
                      <a:pt x="21907" y="20000"/>
                    </a:lnTo>
                    <a:lnTo>
                      <a:pt x="22104" y="20312"/>
                    </a:lnTo>
                    <a:lnTo>
                      <a:pt x="22268" y="20592"/>
                    </a:lnTo>
                    <a:lnTo>
                      <a:pt x="22383" y="20805"/>
                    </a:lnTo>
                    <a:lnTo>
                      <a:pt x="22433" y="20986"/>
                    </a:lnTo>
                    <a:lnTo>
                      <a:pt x="22433" y="21035"/>
                    </a:lnTo>
                    <a:lnTo>
                      <a:pt x="22433" y="21085"/>
                    </a:lnTo>
                    <a:lnTo>
                      <a:pt x="22367" y="21200"/>
                    </a:lnTo>
                    <a:lnTo>
                      <a:pt x="22235" y="21364"/>
                    </a:lnTo>
                    <a:lnTo>
                      <a:pt x="21808" y="21824"/>
                    </a:lnTo>
                    <a:lnTo>
                      <a:pt x="21200" y="22482"/>
                    </a:lnTo>
                    <a:lnTo>
                      <a:pt x="20411" y="23254"/>
                    </a:lnTo>
                    <a:lnTo>
                      <a:pt x="19491" y="24158"/>
                    </a:lnTo>
                    <a:lnTo>
                      <a:pt x="18472" y="25127"/>
                    </a:lnTo>
                    <a:lnTo>
                      <a:pt x="16286" y="27214"/>
                    </a:lnTo>
                    <a:lnTo>
                      <a:pt x="14101" y="29236"/>
                    </a:lnTo>
                    <a:lnTo>
                      <a:pt x="12227" y="30994"/>
                    </a:lnTo>
                    <a:lnTo>
                      <a:pt x="10387" y="32687"/>
                    </a:lnTo>
                    <a:lnTo>
                      <a:pt x="10041" y="32506"/>
                    </a:lnTo>
                    <a:lnTo>
                      <a:pt x="9696" y="32342"/>
                    </a:lnTo>
                    <a:lnTo>
                      <a:pt x="9368" y="32194"/>
                    </a:lnTo>
                    <a:lnTo>
                      <a:pt x="9039" y="32046"/>
                    </a:lnTo>
                    <a:lnTo>
                      <a:pt x="8710" y="31931"/>
                    </a:lnTo>
                    <a:lnTo>
                      <a:pt x="8398" y="31816"/>
                    </a:lnTo>
                    <a:lnTo>
                      <a:pt x="8086" y="31717"/>
                    </a:lnTo>
                    <a:lnTo>
                      <a:pt x="7790" y="31635"/>
                    </a:lnTo>
                    <a:lnTo>
                      <a:pt x="7478" y="31569"/>
                    </a:lnTo>
                    <a:lnTo>
                      <a:pt x="7182" y="31504"/>
                    </a:lnTo>
                    <a:lnTo>
                      <a:pt x="6903" y="31454"/>
                    </a:lnTo>
                    <a:lnTo>
                      <a:pt x="6607" y="31422"/>
                    </a:lnTo>
                    <a:lnTo>
                      <a:pt x="6327" y="31389"/>
                    </a:lnTo>
                    <a:lnTo>
                      <a:pt x="6065" y="31389"/>
                    </a:lnTo>
                    <a:lnTo>
                      <a:pt x="5785" y="31372"/>
                    </a:lnTo>
                    <a:lnTo>
                      <a:pt x="5522" y="31389"/>
                    </a:lnTo>
                    <a:lnTo>
                      <a:pt x="5013" y="31422"/>
                    </a:lnTo>
                    <a:lnTo>
                      <a:pt x="4536" y="31504"/>
                    </a:lnTo>
                    <a:lnTo>
                      <a:pt x="4076" y="31602"/>
                    </a:lnTo>
                    <a:lnTo>
                      <a:pt x="3632" y="31750"/>
                    </a:lnTo>
                    <a:lnTo>
                      <a:pt x="3221" y="31898"/>
                    </a:lnTo>
                    <a:lnTo>
                      <a:pt x="2827" y="32095"/>
                    </a:lnTo>
                    <a:lnTo>
                      <a:pt x="2466" y="32293"/>
                    </a:lnTo>
                    <a:lnTo>
                      <a:pt x="2120" y="32523"/>
                    </a:lnTo>
                    <a:lnTo>
                      <a:pt x="1808" y="32753"/>
                    </a:lnTo>
                    <a:lnTo>
                      <a:pt x="1512" y="32999"/>
                    </a:lnTo>
                    <a:lnTo>
                      <a:pt x="1249" y="33262"/>
                    </a:lnTo>
                    <a:lnTo>
                      <a:pt x="1003" y="33525"/>
                    </a:lnTo>
                    <a:lnTo>
                      <a:pt x="789" y="33788"/>
                    </a:lnTo>
                    <a:lnTo>
                      <a:pt x="592" y="34034"/>
                    </a:lnTo>
                    <a:lnTo>
                      <a:pt x="428" y="34297"/>
                    </a:lnTo>
                    <a:lnTo>
                      <a:pt x="296" y="34544"/>
                    </a:lnTo>
                    <a:lnTo>
                      <a:pt x="181" y="34790"/>
                    </a:lnTo>
                    <a:lnTo>
                      <a:pt x="99" y="35004"/>
                    </a:lnTo>
                    <a:lnTo>
                      <a:pt x="33" y="35218"/>
                    </a:lnTo>
                    <a:lnTo>
                      <a:pt x="0" y="35415"/>
                    </a:lnTo>
                    <a:lnTo>
                      <a:pt x="0" y="35579"/>
                    </a:lnTo>
                    <a:lnTo>
                      <a:pt x="17" y="35711"/>
                    </a:lnTo>
                    <a:lnTo>
                      <a:pt x="83" y="35826"/>
                    </a:lnTo>
                    <a:lnTo>
                      <a:pt x="116" y="35875"/>
                    </a:lnTo>
                    <a:lnTo>
                      <a:pt x="165" y="35908"/>
                    </a:lnTo>
                    <a:lnTo>
                      <a:pt x="263" y="35974"/>
                    </a:lnTo>
                    <a:lnTo>
                      <a:pt x="378" y="36023"/>
                    </a:lnTo>
                    <a:lnTo>
                      <a:pt x="526" y="36072"/>
                    </a:lnTo>
                    <a:lnTo>
                      <a:pt x="674" y="36105"/>
                    </a:lnTo>
                    <a:lnTo>
                      <a:pt x="1019" y="36171"/>
                    </a:lnTo>
                    <a:lnTo>
                      <a:pt x="1430" y="36237"/>
                    </a:lnTo>
                    <a:lnTo>
                      <a:pt x="2350" y="36335"/>
                    </a:lnTo>
                    <a:lnTo>
                      <a:pt x="2860" y="36401"/>
                    </a:lnTo>
                    <a:lnTo>
                      <a:pt x="3369" y="36467"/>
                    </a:lnTo>
                    <a:lnTo>
                      <a:pt x="3912" y="36565"/>
                    </a:lnTo>
                    <a:lnTo>
                      <a:pt x="4454" y="36680"/>
                    </a:lnTo>
                    <a:lnTo>
                      <a:pt x="4996" y="36845"/>
                    </a:lnTo>
                    <a:lnTo>
                      <a:pt x="5259" y="36943"/>
                    </a:lnTo>
                    <a:lnTo>
                      <a:pt x="5522" y="37042"/>
                    </a:lnTo>
                    <a:lnTo>
                      <a:pt x="5769" y="37157"/>
                    </a:lnTo>
                    <a:lnTo>
                      <a:pt x="6032" y="37288"/>
                    </a:lnTo>
                    <a:lnTo>
                      <a:pt x="6262" y="37420"/>
                    </a:lnTo>
                    <a:lnTo>
                      <a:pt x="6508" y="37584"/>
                    </a:lnTo>
                    <a:lnTo>
                      <a:pt x="6738" y="37748"/>
                    </a:lnTo>
                    <a:lnTo>
                      <a:pt x="6952" y="37946"/>
                    </a:lnTo>
                    <a:lnTo>
                      <a:pt x="7166" y="38143"/>
                    </a:lnTo>
                    <a:lnTo>
                      <a:pt x="7363" y="38357"/>
                    </a:lnTo>
                    <a:lnTo>
                      <a:pt x="7544" y="38570"/>
                    </a:lnTo>
                    <a:lnTo>
                      <a:pt x="7757" y="38751"/>
                    </a:lnTo>
                    <a:lnTo>
                      <a:pt x="7954" y="38899"/>
                    </a:lnTo>
                    <a:lnTo>
                      <a:pt x="8168" y="39030"/>
                    </a:lnTo>
                    <a:lnTo>
                      <a:pt x="8382" y="39112"/>
                    </a:lnTo>
                    <a:lnTo>
                      <a:pt x="8595" y="39178"/>
                    </a:lnTo>
                    <a:lnTo>
                      <a:pt x="8809" y="39228"/>
                    </a:lnTo>
                    <a:lnTo>
                      <a:pt x="9039" y="39244"/>
                    </a:lnTo>
                    <a:lnTo>
                      <a:pt x="9253" y="39244"/>
                    </a:lnTo>
                    <a:lnTo>
                      <a:pt x="9466" y="39228"/>
                    </a:lnTo>
                    <a:lnTo>
                      <a:pt x="9696" y="39195"/>
                    </a:lnTo>
                    <a:lnTo>
                      <a:pt x="9910" y="39129"/>
                    </a:lnTo>
                    <a:lnTo>
                      <a:pt x="10124" y="39063"/>
                    </a:lnTo>
                    <a:lnTo>
                      <a:pt x="10337" y="38981"/>
                    </a:lnTo>
                    <a:lnTo>
                      <a:pt x="10535" y="38899"/>
                    </a:lnTo>
                    <a:lnTo>
                      <a:pt x="10748" y="38800"/>
                    </a:lnTo>
                    <a:lnTo>
                      <a:pt x="11126" y="38570"/>
                    </a:lnTo>
                    <a:lnTo>
                      <a:pt x="11488" y="38340"/>
                    </a:lnTo>
                    <a:lnTo>
                      <a:pt x="11800" y="38110"/>
                    </a:lnTo>
                    <a:lnTo>
                      <a:pt x="12063" y="37880"/>
                    </a:lnTo>
                    <a:lnTo>
                      <a:pt x="12293" y="37683"/>
                    </a:lnTo>
                    <a:lnTo>
                      <a:pt x="12457" y="37535"/>
                    </a:lnTo>
                    <a:lnTo>
                      <a:pt x="12605" y="37387"/>
                    </a:lnTo>
                    <a:lnTo>
                      <a:pt x="13460" y="36910"/>
                    </a:lnTo>
                    <a:lnTo>
                      <a:pt x="14446" y="36352"/>
                    </a:lnTo>
                    <a:lnTo>
                      <a:pt x="15711" y="35596"/>
                    </a:lnTo>
                    <a:lnTo>
                      <a:pt x="17223" y="34692"/>
                    </a:lnTo>
                    <a:lnTo>
                      <a:pt x="18899" y="33640"/>
                    </a:lnTo>
                    <a:lnTo>
                      <a:pt x="19787" y="33081"/>
                    </a:lnTo>
                    <a:lnTo>
                      <a:pt x="20691" y="32490"/>
                    </a:lnTo>
                    <a:lnTo>
                      <a:pt x="21611" y="31865"/>
                    </a:lnTo>
                    <a:lnTo>
                      <a:pt x="22531" y="31224"/>
                    </a:lnTo>
                    <a:lnTo>
                      <a:pt x="23451" y="30567"/>
                    </a:lnTo>
                    <a:lnTo>
                      <a:pt x="24372" y="29893"/>
                    </a:lnTo>
                    <a:lnTo>
                      <a:pt x="25259" y="29219"/>
                    </a:lnTo>
                    <a:lnTo>
                      <a:pt x="26147" y="28513"/>
                    </a:lnTo>
                    <a:lnTo>
                      <a:pt x="26985" y="27823"/>
                    </a:lnTo>
                    <a:lnTo>
                      <a:pt x="27790" y="27116"/>
                    </a:lnTo>
                    <a:lnTo>
                      <a:pt x="28546" y="26409"/>
                    </a:lnTo>
                    <a:lnTo>
                      <a:pt x="29253" y="25703"/>
                    </a:lnTo>
                    <a:lnTo>
                      <a:pt x="29581" y="25357"/>
                    </a:lnTo>
                    <a:lnTo>
                      <a:pt x="29893" y="25012"/>
                    </a:lnTo>
                    <a:lnTo>
                      <a:pt x="30206" y="24667"/>
                    </a:lnTo>
                    <a:lnTo>
                      <a:pt x="30485" y="24322"/>
                    </a:lnTo>
                    <a:lnTo>
                      <a:pt x="30748" y="23977"/>
                    </a:lnTo>
                    <a:lnTo>
                      <a:pt x="30978" y="23648"/>
                    </a:lnTo>
                    <a:lnTo>
                      <a:pt x="31208" y="23303"/>
                    </a:lnTo>
                    <a:lnTo>
                      <a:pt x="31405" y="22975"/>
                    </a:lnTo>
                    <a:lnTo>
                      <a:pt x="31586" y="22646"/>
                    </a:lnTo>
                    <a:lnTo>
                      <a:pt x="31734" y="22334"/>
                    </a:lnTo>
                    <a:lnTo>
                      <a:pt x="31866" y="22005"/>
                    </a:lnTo>
                    <a:lnTo>
                      <a:pt x="31964" y="21693"/>
                    </a:lnTo>
                    <a:lnTo>
                      <a:pt x="32046" y="21397"/>
                    </a:lnTo>
                    <a:lnTo>
                      <a:pt x="32096" y="21085"/>
                    </a:lnTo>
                    <a:lnTo>
                      <a:pt x="32112" y="20789"/>
                    </a:lnTo>
                    <a:lnTo>
                      <a:pt x="32112" y="20510"/>
                    </a:lnTo>
                    <a:lnTo>
                      <a:pt x="32079" y="20214"/>
                    </a:lnTo>
                    <a:lnTo>
                      <a:pt x="32030" y="19918"/>
                    </a:lnTo>
                    <a:lnTo>
                      <a:pt x="31964" y="19606"/>
                    </a:lnTo>
                    <a:lnTo>
                      <a:pt x="31882" y="19277"/>
                    </a:lnTo>
                    <a:lnTo>
                      <a:pt x="31800" y="18948"/>
                    </a:lnTo>
                    <a:lnTo>
                      <a:pt x="31685" y="18603"/>
                    </a:lnTo>
                    <a:lnTo>
                      <a:pt x="31422" y="17880"/>
                    </a:lnTo>
                    <a:lnTo>
                      <a:pt x="31126" y="17141"/>
                    </a:lnTo>
                    <a:lnTo>
                      <a:pt x="30764" y="16368"/>
                    </a:lnTo>
                    <a:lnTo>
                      <a:pt x="30370" y="15563"/>
                    </a:lnTo>
                    <a:lnTo>
                      <a:pt x="29943" y="14741"/>
                    </a:lnTo>
                    <a:lnTo>
                      <a:pt x="29466" y="13903"/>
                    </a:lnTo>
                    <a:lnTo>
                      <a:pt x="28973" y="13065"/>
                    </a:lnTo>
                    <a:lnTo>
                      <a:pt x="28447" y="12211"/>
                    </a:lnTo>
                    <a:lnTo>
                      <a:pt x="27905" y="11356"/>
                    </a:lnTo>
                    <a:lnTo>
                      <a:pt x="27346" y="10501"/>
                    </a:lnTo>
                    <a:lnTo>
                      <a:pt x="26787" y="9647"/>
                    </a:lnTo>
                    <a:lnTo>
                      <a:pt x="26212" y="8809"/>
                    </a:lnTo>
                    <a:lnTo>
                      <a:pt x="25621" y="7987"/>
                    </a:lnTo>
                    <a:lnTo>
                      <a:pt x="24470" y="6377"/>
                    </a:lnTo>
                    <a:lnTo>
                      <a:pt x="23353" y="4898"/>
                    </a:lnTo>
                    <a:lnTo>
                      <a:pt x="22318" y="3534"/>
                    </a:lnTo>
                    <a:lnTo>
                      <a:pt x="21397" y="2350"/>
                    </a:lnTo>
                    <a:lnTo>
                      <a:pt x="20625" y="1381"/>
                    </a:lnTo>
                    <a:lnTo>
                      <a:pt x="20017" y="641"/>
                    </a:lnTo>
                    <a:lnTo>
                      <a:pt x="19491" y="0"/>
                    </a:lnTo>
                    <a:close/>
                  </a:path>
                </a:pathLst>
              </a:custGeom>
              <a:solidFill>
                <a:srgbClr val="FCAA8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8" name="Google Shape;1661;p35">
                <a:extLst>
                  <a:ext uri="{FF2B5EF4-FFF2-40B4-BE49-F238E27FC236}">
                    <a16:creationId xmlns:a16="http://schemas.microsoft.com/office/drawing/2014/main" id="{57DED7E9-73D6-0631-AAB5-C5CC776CC9D6}"/>
                  </a:ext>
                </a:extLst>
              </p:cNvPr>
              <p:cNvSpPr/>
              <p:nvPr/>
            </p:nvSpPr>
            <p:spPr>
              <a:xfrm>
                <a:off x="-907450" y="2762353"/>
                <a:ext cx="262150" cy="195959"/>
              </a:xfrm>
              <a:custGeom>
                <a:avLst/>
                <a:gdLst/>
                <a:ahLst/>
                <a:cxnLst/>
                <a:rect l="l" t="t" r="r" b="b"/>
                <a:pathLst>
                  <a:path w="15038" h="11241" extrusionOk="0">
                    <a:moveTo>
                      <a:pt x="6870" y="0"/>
                    </a:moveTo>
                    <a:lnTo>
                      <a:pt x="1" y="8727"/>
                    </a:lnTo>
                    <a:lnTo>
                      <a:pt x="609" y="9433"/>
                    </a:lnTo>
                    <a:lnTo>
                      <a:pt x="2186" y="11241"/>
                    </a:lnTo>
                    <a:lnTo>
                      <a:pt x="3797" y="11109"/>
                    </a:lnTo>
                    <a:lnTo>
                      <a:pt x="5391" y="11011"/>
                    </a:lnTo>
                    <a:lnTo>
                      <a:pt x="7001" y="10945"/>
                    </a:lnTo>
                    <a:lnTo>
                      <a:pt x="8612" y="10912"/>
                    </a:lnTo>
                    <a:lnTo>
                      <a:pt x="10222" y="10896"/>
                    </a:lnTo>
                    <a:lnTo>
                      <a:pt x="11833" y="10912"/>
                    </a:lnTo>
                    <a:lnTo>
                      <a:pt x="13427" y="10929"/>
                    </a:lnTo>
                    <a:lnTo>
                      <a:pt x="15037" y="10978"/>
                    </a:lnTo>
                    <a:lnTo>
                      <a:pt x="14347" y="9926"/>
                    </a:lnTo>
                    <a:lnTo>
                      <a:pt x="13641" y="8907"/>
                    </a:lnTo>
                    <a:lnTo>
                      <a:pt x="12934" y="7888"/>
                    </a:lnTo>
                    <a:lnTo>
                      <a:pt x="12227" y="6902"/>
                    </a:lnTo>
                    <a:lnTo>
                      <a:pt x="11537" y="5966"/>
                    </a:lnTo>
                    <a:lnTo>
                      <a:pt x="10863" y="5045"/>
                    </a:lnTo>
                    <a:lnTo>
                      <a:pt x="9598" y="3402"/>
                    </a:lnTo>
                    <a:lnTo>
                      <a:pt x="8497" y="2005"/>
                    </a:lnTo>
                    <a:lnTo>
                      <a:pt x="7642" y="937"/>
                    </a:lnTo>
                    <a:lnTo>
                      <a:pt x="6870" y="0"/>
                    </a:lnTo>
                    <a:close/>
                  </a:path>
                </a:pathLst>
              </a:custGeom>
              <a:solidFill>
                <a:srgbClr val="FE8E6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69" name="Google Shape;1662;p35">
                <a:extLst>
                  <a:ext uri="{FF2B5EF4-FFF2-40B4-BE49-F238E27FC236}">
                    <a16:creationId xmlns:a16="http://schemas.microsoft.com/office/drawing/2014/main" id="{F8E8B024-8282-C8DD-B8A8-E3CE8EA02DF8}"/>
                  </a:ext>
                </a:extLst>
              </p:cNvPr>
              <p:cNvSpPr/>
              <p:nvPr/>
            </p:nvSpPr>
            <p:spPr>
              <a:xfrm>
                <a:off x="-1120876" y="3340746"/>
                <a:ext cx="143836" cy="35266"/>
              </a:xfrm>
              <a:custGeom>
                <a:avLst/>
                <a:gdLst/>
                <a:ahLst/>
                <a:cxnLst/>
                <a:rect l="l" t="t" r="r" b="b"/>
                <a:pathLst>
                  <a:path w="8251" h="2023" extrusionOk="0">
                    <a:moveTo>
                      <a:pt x="3139" y="1"/>
                    </a:moveTo>
                    <a:lnTo>
                      <a:pt x="2613" y="17"/>
                    </a:lnTo>
                    <a:lnTo>
                      <a:pt x="2104" y="67"/>
                    </a:lnTo>
                    <a:lnTo>
                      <a:pt x="1578" y="149"/>
                    </a:lnTo>
                    <a:lnTo>
                      <a:pt x="1069" y="280"/>
                    </a:lnTo>
                    <a:lnTo>
                      <a:pt x="559" y="428"/>
                    </a:lnTo>
                    <a:lnTo>
                      <a:pt x="50" y="625"/>
                    </a:lnTo>
                    <a:lnTo>
                      <a:pt x="17" y="642"/>
                    </a:lnTo>
                    <a:lnTo>
                      <a:pt x="0" y="691"/>
                    </a:lnTo>
                    <a:lnTo>
                      <a:pt x="17" y="740"/>
                    </a:lnTo>
                    <a:lnTo>
                      <a:pt x="33" y="740"/>
                    </a:lnTo>
                    <a:lnTo>
                      <a:pt x="66" y="757"/>
                    </a:lnTo>
                    <a:lnTo>
                      <a:pt x="1069" y="708"/>
                    </a:lnTo>
                    <a:lnTo>
                      <a:pt x="2071" y="691"/>
                    </a:lnTo>
                    <a:lnTo>
                      <a:pt x="2564" y="691"/>
                    </a:lnTo>
                    <a:lnTo>
                      <a:pt x="3057" y="708"/>
                    </a:lnTo>
                    <a:lnTo>
                      <a:pt x="3550" y="740"/>
                    </a:lnTo>
                    <a:lnTo>
                      <a:pt x="4043" y="790"/>
                    </a:lnTo>
                    <a:lnTo>
                      <a:pt x="4520" y="839"/>
                    </a:lnTo>
                    <a:lnTo>
                      <a:pt x="4996" y="938"/>
                    </a:lnTo>
                    <a:lnTo>
                      <a:pt x="5473" y="1036"/>
                    </a:lnTo>
                    <a:lnTo>
                      <a:pt x="5949" y="1168"/>
                    </a:lnTo>
                    <a:lnTo>
                      <a:pt x="6410" y="1332"/>
                    </a:lnTo>
                    <a:lnTo>
                      <a:pt x="6870" y="1513"/>
                    </a:lnTo>
                    <a:lnTo>
                      <a:pt x="7330" y="1726"/>
                    </a:lnTo>
                    <a:lnTo>
                      <a:pt x="7790" y="1989"/>
                    </a:lnTo>
                    <a:lnTo>
                      <a:pt x="7856" y="2006"/>
                    </a:lnTo>
                    <a:lnTo>
                      <a:pt x="7922" y="2022"/>
                    </a:lnTo>
                    <a:lnTo>
                      <a:pt x="7971" y="2022"/>
                    </a:lnTo>
                    <a:lnTo>
                      <a:pt x="8037" y="2006"/>
                    </a:lnTo>
                    <a:lnTo>
                      <a:pt x="8086" y="1989"/>
                    </a:lnTo>
                    <a:lnTo>
                      <a:pt x="8119" y="1957"/>
                    </a:lnTo>
                    <a:lnTo>
                      <a:pt x="8201" y="1874"/>
                    </a:lnTo>
                    <a:lnTo>
                      <a:pt x="8234" y="1759"/>
                    </a:lnTo>
                    <a:lnTo>
                      <a:pt x="8250" y="1710"/>
                    </a:lnTo>
                    <a:lnTo>
                      <a:pt x="8234" y="1661"/>
                    </a:lnTo>
                    <a:lnTo>
                      <a:pt x="8217" y="1595"/>
                    </a:lnTo>
                    <a:lnTo>
                      <a:pt x="8201" y="1546"/>
                    </a:lnTo>
                    <a:lnTo>
                      <a:pt x="8152" y="1496"/>
                    </a:lnTo>
                    <a:lnTo>
                      <a:pt x="8102" y="1464"/>
                    </a:lnTo>
                    <a:lnTo>
                      <a:pt x="7626" y="1184"/>
                    </a:lnTo>
                    <a:lnTo>
                      <a:pt x="7149" y="938"/>
                    </a:lnTo>
                    <a:lnTo>
                      <a:pt x="6673" y="724"/>
                    </a:lnTo>
                    <a:lnTo>
                      <a:pt x="6180" y="527"/>
                    </a:lnTo>
                    <a:lnTo>
                      <a:pt x="5687" y="362"/>
                    </a:lnTo>
                    <a:lnTo>
                      <a:pt x="5177" y="231"/>
                    </a:lnTo>
                    <a:lnTo>
                      <a:pt x="4668" y="116"/>
                    </a:lnTo>
                    <a:lnTo>
                      <a:pt x="4158" y="50"/>
                    </a:lnTo>
                    <a:lnTo>
                      <a:pt x="3649" y="1"/>
                    </a:lnTo>
                    <a:close/>
                  </a:path>
                </a:pathLst>
              </a:custGeom>
              <a:solidFill>
                <a:srgbClr val="FE8E6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0" name="Google Shape;1663;p35">
                <a:extLst>
                  <a:ext uri="{FF2B5EF4-FFF2-40B4-BE49-F238E27FC236}">
                    <a16:creationId xmlns:a16="http://schemas.microsoft.com/office/drawing/2014/main" id="{6965745C-F488-539D-A78F-F39E292EF840}"/>
                  </a:ext>
                </a:extLst>
              </p:cNvPr>
              <p:cNvSpPr/>
              <p:nvPr/>
            </p:nvSpPr>
            <p:spPr>
              <a:xfrm>
                <a:off x="-1075325" y="2564111"/>
                <a:ext cx="401662" cy="396781"/>
              </a:xfrm>
              <a:custGeom>
                <a:avLst/>
                <a:gdLst/>
                <a:ahLst/>
                <a:cxnLst/>
                <a:rect l="l" t="t" r="r" b="b"/>
                <a:pathLst>
                  <a:path w="23041" h="22761" extrusionOk="0">
                    <a:moveTo>
                      <a:pt x="5128" y="0"/>
                    </a:moveTo>
                    <a:lnTo>
                      <a:pt x="4700" y="33"/>
                    </a:lnTo>
                    <a:lnTo>
                      <a:pt x="4257" y="99"/>
                    </a:lnTo>
                    <a:lnTo>
                      <a:pt x="3829" y="197"/>
                    </a:lnTo>
                    <a:lnTo>
                      <a:pt x="3616" y="263"/>
                    </a:lnTo>
                    <a:lnTo>
                      <a:pt x="3402" y="345"/>
                    </a:lnTo>
                    <a:lnTo>
                      <a:pt x="3189" y="427"/>
                    </a:lnTo>
                    <a:lnTo>
                      <a:pt x="2991" y="526"/>
                    </a:lnTo>
                    <a:lnTo>
                      <a:pt x="2778" y="641"/>
                    </a:lnTo>
                    <a:lnTo>
                      <a:pt x="2564" y="756"/>
                    </a:lnTo>
                    <a:lnTo>
                      <a:pt x="2367" y="888"/>
                    </a:lnTo>
                    <a:lnTo>
                      <a:pt x="2170" y="1035"/>
                    </a:lnTo>
                    <a:lnTo>
                      <a:pt x="1972" y="1183"/>
                    </a:lnTo>
                    <a:lnTo>
                      <a:pt x="1759" y="1348"/>
                    </a:lnTo>
                    <a:lnTo>
                      <a:pt x="1562" y="1528"/>
                    </a:lnTo>
                    <a:lnTo>
                      <a:pt x="1381" y="1709"/>
                    </a:lnTo>
                    <a:lnTo>
                      <a:pt x="986" y="2120"/>
                    </a:lnTo>
                    <a:lnTo>
                      <a:pt x="806" y="2334"/>
                    </a:lnTo>
                    <a:lnTo>
                      <a:pt x="658" y="2580"/>
                    </a:lnTo>
                    <a:lnTo>
                      <a:pt x="510" y="2827"/>
                    </a:lnTo>
                    <a:lnTo>
                      <a:pt x="395" y="3106"/>
                    </a:lnTo>
                    <a:lnTo>
                      <a:pt x="280" y="3385"/>
                    </a:lnTo>
                    <a:lnTo>
                      <a:pt x="198" y="3681"/>
                    </a:lnTo>
                    <a:lnTo>
                      <a:pt x="132" y="3994"/>
                    </a:lnTo>
                    <a:lnTo>
                      <a:pt x="83" y="4322"/>
                    </a:lnTo>
                    <a:lnTo>
                      <a:pt x="33" y="4651"/>
                    </a:lnTo>
                    <a:lnTo>
                      <a:pt x="17" y="4996"/>
                    </a:lnTo>
                    <a:lnTo>
                      <a:pt x="0" y="5358"/>
                    </a:lnTo>
                    <a:lnTo>
                      <a:pt x="17" y="5719"/>
                    </a:lnTo>
                    <a:lnTo>
                      <a:pt x="33" y="6097"/>
                    </a:lnTo>
                    <a:lnTo>
                      <a:pt x="66" y="6491"/>
                    </a:lnTo>
                    <a:lnTo>
                      <a:pt x="99" y="6886"/>
                    </a:lnTo>
                    <a:lnTo>
                      <a:pt x="165" y="7280"/>
                    </a:lnTo>
                    <a:lnTo>
                      <a:pt x="313" y="8102"/>
                    </a:lnTo>
                    <a:lnTo>
                      <a:pt x="493" y="8940"/>
                    </a:lnTo>
                    <a:lnTo>
                      <a:pt x="723" y="9795"/>
                    </a:lnTo>
                    <a:lnTo>
                      <a:pt x="986" y="10666"/>
                    </a:lnTo>
                    <a:lnTo>
                      <a:pt x="1282" y="11537"/>
                    </a:lnTo>
                    <a:lnTo>
                      <a:pt x="1594" y="12424"/>
                    </a:lnTo>
                    <a:lnTo>
                      <a:pt x="1923" y="13295"/>
                    </a:lnTo>
                    <a:lnTo>
                      <a:pt x="2268" y="14166"/>
                    </a:lnTo>
                    <a:lnTo>
                      <a:pt x="2630" y="15021"/>
                    </a:lnTo>
                    <a:lnTo>
                      <a:pt x="2991" y="15842"/>
                    </a:lnTo>
                    <a:lnTo>
                      <a:pt x="3369" y="16664"/>
                    </a:lnTo>
                    <a:lnTo>
                      <a:pt x="3747" y="17436"/>
                    </a:lnTo>
                    <a:lnTo>
                      <a:pt x="4470" y="18899"/>
                    </a:lnTo>
                    <a:lnTo>
                      <a:pt x="5128" y="20181"/>
                    </a:lnTo>
                    <a:lnTo>
                      <a:pt x="5703" y="21249"/>
                    </a:lnTo>
                    <a:lnTo>
                      <a:pt x="6163" y="22071"/>
                    </a:lnTo>
                    <a:lnTo>
                      <a:pt x="6574" y="22761"/>
                    </a:lnTo>
                    <a:lnTo>
                      <a:pt x="23041" y="16598"/>
                    </a:lnTo>
                    <a:lnTo>
                      <a:pt x="22876" y="16335"/>
                    </a:lnTo>
                    <a:lnTo>
                      <a:pt x="22432" y="15596"/>
                    </a:lnTo>
                    <a:lnTo>
                      <a:pt x="21693" y="14478"/>
                    </a:lnTo>
                    <a:lnTo>
                      <a:pt x="21249" y="13788"/>
                    </a:lnTo>
                    <a:lnTo>
                      <a:pt x="20740" y="13032"/>
                    </a:lnTo>
                    <a:lnTo>
                      <a:pt x="20165" y="12227"/>
                    </a:lnTo>
                    <a:lnTo>
                      <a:pt x="19557" y="11389"/>
                    </a:lnTo>
                    <a:lnTo>
                      <a:pt x="18899" y="10501"/>
                    </a:lnTo>
                    <a:lnTo>
                      <a:pt x="18193" y="9581"/>
                    </a:lnTo>
                    <a:lnTo>
                      <a:pt x="17453" y="8661"/>
                    </a:lnTo>
                    <a:lnTo>
                      <a:pt x="16681" y="7740"/>
                    </a:lnTo>
                    <a:lnTo>
                      <a:pt x="15875" y="6804"/>
                    </a:lnTo>
                    <a:lnTo>
                      <a:pt x="15054" y="5900"/>
                    </a:lnTo>
                    <a:lnTo>
                      <a:pt x="14199" y="5029"/>
                    </a:lnTo>
                    <a:lnTo>
                      <a:pt x="13755" y="4602"/>
                    </a:lnTo>
                    <a:lnTo>
                      <a:pt x="13312" y="4174"/>
                    </a:lnTo>
                    <a:lnTo>
                      <a:pt x="12868" y="3780"/>
                    </a:lnTo>
                    <a:lnTo>
                      <a:pt x="12424" y="3385"/>
                    </a:lnTo>
                    <a:lnTo>
                      <a:pt x="11981" y="3008"/>
                    </a:lnTo>
                    <a:lnTo>
                      <a:pt x="11520" y="2646"/>
                    </a:lnTo>
                    <a:lnTo>
                      <a:pt x="11060" y="2301"/>
                    </a:lnTo>
                    <a:lnTo>
                      <a:pt x="10600" y="1989"/>
                    </a:lnTo>
                    <a:lnTo>
                      <a:pt x="10140" y="1676"/>
                    </a:lnTo>
                    <a:lnTo>
                      <a:pt x="9680" y="1397"/>
                    </a:lnTo>
                    <a:lnTo>
                      <a:pt x="9220" y="1134"/>
                    </a:lnTo>
                    <a:lnTo>
                      <a:pt x="8760" y="888"/>
                    </a:lnTo>
                    <a:lnTo>
                      <a:pt x="8299" y="674"/>
                    </a:lnTo>
                    <a:lnTo>
                      <a:pt x="7839" y="493"/>
                    </a:lnTo>
                    <a:lnTo>
                      <a:pt x="7396" y="329"/>
                    </a:lnTo>
                    <a:lnTo>
                      <a:pt x="6935" y="197"/>
                    </a:lnTo>
                    <a:lnTo>
                      <a:pt x="6475" y="99"/>
                    </a:lnTo>
                    <a:lnTo>
                      <a:pt x="6032" y="33"/>
                    </a:lnTo>
                    <a:lnTo>
                      <a:pt x="5588" y="0"/>
                    </a:lnTo>
                    <a:close/>
                  </a:path>
                </a:pathLst>
              </a:custGeom>
              <a:solidFill>
                <a:srgbClr val="EFEFE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grpSp>
        <p:nvGrpSpPr>
          <p:cNvPr id="271" name="Google Shape;1664;p35">
            <a:extLst>
              <a:ext uri="{FF2B5EF4-FFF2-40B4-BE49-F238E27FC236}">
                <a16:creationId xmlns:a16="http://schemas.microsoft.com/office/drawing/2014/main" id="{4D0D6F1D-4D2F-4BAE-ACFC-39DF8AF06471}"/>
              </a:ext>
            </a:extLst>
          </p:cNvPr>
          <p:cNvGrpSpPr/>
          <p:nvPr/>
        </p:nvGrpSpPr>
        <p:grpSpPr>
          <a:xfrm>
            <a:off x="2763104" y="4029428"/>
            <a:ext cx="471676" cy="468617"/>
            <a:chOff x="-22845575" y="3504075"/>
            <a:chExt cx="296950" cy="295025"/>
          </a:xfrm>
        </p:grpSpPr>
        <p:sp>
          <p:nvSpPr>
            <p:cNvPr id="272" name="Google Shape;1665;p35">
              <a:extLst>
                <a:ext uri="{FF2B5EF4-FFF2-40B4-BE49-F238E27FC236}">
                  <a16:creationId xmlns:a16="http://schemas.microsoft.com/office/drawing/2014/main" id="{9E7539C5-1EFC-4048-D046-F5388B09CF3A}"/>
                </a:ext>
              </a:extLst>
            </p:cNvPr>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3" name="Google Shape;1666;p35">
              <a:extLst>
                <a:ext uri="{FF2B5EF4-FFF2-40B4-BE49-F238E27FC236}">
                  <a16:creationId xmlns:a16="http://schemas.microsoft.com/office/drawing/2014/main" id="{0405E116-359B-C2F6-C74B-05BFFA4BFB87}"/>
                </a:ext>
              </a:extLst>
            </p:cNvPr>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274" name="Google Shape;1667;p35">
            <a:extLst>
              <a:ext uri="{FF2B5EF4-FFF2-40B4-BE49-F238E27FC236}">
                <a16:creationId xmlns:a16="http://schemas.microsoft.com/office/drawing/2014/main" id="{727D5D5B-D3F0-B424-43AD-66988B090B1B}"/>
              </a:ext>
            </a:extLst>
          </p:cNvPr>
          <p:cNvGrpSpPr/>
          <p:nvPr/>
        </p:nvGrpSpPr>
        <p:grpSpPr>
          <a:xfrm>
            <a:off x="8060048" y="2448980"/>
            <a:ext cx="506775" cy="489481"/>
            <a:chOff x="-38905225" y="3591875"/>
            <a:chExt cx="325300" cy="314200"/>
          </a:xfrm>
        </p:grpSpPr>
        <p:sp>
          <p:nvSpPr>
            <p:cNvPr id="275" name="Google Shape;1668;p35">
              <a:extLst>
                <a:ext uri="{FF2B5EF4-FFF2-40B4-BE49-F238E27FC236}">
                  <a16:creationId xmlns:a16="http://schemas.microsoft.com/office/drawing/2014/main" id="{1BD6C48A-866A-3F0B-5011-640CD1187F4A}"/>
                </a:ext>
              </a:extLst>
            </p:cNvPr>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6" name="Google Shape;1669;p35">
              <a:extLst>
                <a:ext uri="{FF2B5EF4-FFF2-40B4-BE49-F238E27FC236}">
                  <a16:creationId xmlns:a16="http://schemas.microsoft.com/office/drawing/2014/main" id="{1DDB6042-5B12-066F-7869-103C9D73A8E8}"/>
                </a:ext>
              </a:extLst>
            </p:cNvPr>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77" name="Google Shape;1670;p35">
              <a:extLst>
                <a:ext uri="{FF2B5EF4-FFF2-40B4-BE49-F238E27FC236}">
                  <a16:creationId xmlns:a16="http://schemas.microsoft.com/office/drawing/2014/main" id="{F3748695-5DAB-D9C3-76CF-035DA31AB6C7}"/>
                </a:ext>
              </a:extLst>
            </p:cNvPr>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278" name="Google Shape;1671;p35">
            <a:extLst>
              <a:ext uri="{FF2B5EF4-FFF2-40B4-BE49-F238E27FC236}">
                <a16:creationId xmlns:a16="http://schemas.microsoft.com/office/drawing/2014/main" id="{F6BAC8BA-A22C-89E9-78AE-9398E80EBACA}"/>
              </a:ext>
            </a:extLst>
          </p:cNvPr>
          <p:cNvGrpSpPr/>
          <p:nvPr/>
        </p:nvGrpSpPr>
        <p:grpSpPr>
          <a:xfrm>
            <a:off x="8065579" y="5437875"/>
            <a:ext cx="495713" cy="493299"/>
            <a:chOff x="-38172725" y="3588000"/>
            <a:chExt cx="318200" cy="316650"/>
          </a:xfrm>
        </p:grpSpPr>
        <p:sp>
          <p:nvSpPr>
            <p:cNvPr id="279" name="Google Shape;1672;p35">
              <a:extLst>
                <a:ext uri="{FF2B5EF4-FFF2-40B4-BE49-F238E27FC236}">
                  <a16:creationId xmlns:a16="http://schemas.microsoft.com/office/drawing/2014/main" id="{8EFAB0C7-14BD-765A-103C-CF1E2249E691}"/>
                </a:ext>
              </a:extLst>
            </p:cNvPr>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0" name="Google Shape;1673;p35">
              <a:extLst>
                <a:ext uri="{FF2B5EF4-FFF2-40B4-BE49-F238E27FC236}">
                  <a16:creationId xmlns:a16="http://schemas.microsoft.com/office/drawing/2014/main" id="{08F1B444-A83D-AF5D-1292-CFB24A66B657}"/>
                </a:ext>
              </a:extLst>
            </p:cNvPr>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1" name="Google Shape;1674;p35">
              <a:extLst>
                <a:ext uri="{FF2B5EF4-FFF2-40B4-BE49-F238E27FC236}">
                  <a16:creationId xmlns:a16="http://schemas.microsoft.com/office/drawing/2014/main" id="{D8DF236E-ED49-3F78-B1C4-74E5BEA0CB36}"/>
                </a:ext>
              </a:extLst>
            </p:cNvPr>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2" name="Google Shape;1675;p35">
              <a:extLst>
                <a:ext uri="{FF2B5EF4-FFF2-40B4-BE49-F238E27FC236}">
                  <a16:creationId xmlns:a16="http://schemas.microsoft.com/office/drawing/2014/main" id="{3B04E5BC-9720-E5E3-5D7A-4AB0339C30B4}"/>
                </a:ext>
              </a:extLst>
            </p:cNvPr>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3" name="Google Shape;1676;p35">
              <a:extLst>
                <a:ext uri="{FF2B5EF4-FFF2-40B4-BE49-F238E27FC236}">
                  <a16:creationId xmlns:a16="http://schemas.microsoft.com/office/drawing/2014/main" id="{F41BFAD8-AECA-0582-F555-AAB7B46E4EB8}"/>
                </a:ext>
              </a:extLst>
            </p:cNvPr>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4" name="Google Shape;1677;p35">
              <a:extLst>
                <a:ext uri="{FF2B5EF4-FFF2-40B4-BE49-F238E27FC236}">
                  <a16:creationId xmlns:a16="http://schemas.microsoft.com/office/drawing/2014/main" id="{14E7E70A-690E-A50D-DC60-7D2505049B5B}"/>
                </a:ext>
              </a:extLst>
            </p:cNvPr>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5" name="Google Shape;1678;p35">
              <a:extLst>
                <a:ext uri="{FF2B5EF4-FFF2-40B4-BE49-F238E27FC236}">
                  <a16:creationId xmlns:a16="http://schemas.microsoft.com/office/drawing/2014/main" id="{004D25BA-98FB-3C06-6E9D-308293A6D094}"/>
                </a:ext>
              </a:extLst>
            </p:cNvPr>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86" name="Google Shape;1679;p35">
              <a:extLst>
                <a:ext uri="{FF2B5EF4-FFF2-40B4-BE49-F238E27FC236}">
                  <a16:creationId xmlns:a16="http://schemas.microsoft.com/office/drawing/2014/main" id="{9DE7FAF0-8B89-5A08-EFC6-08D3E18CC227}"/>
                </a:ext>
              </a:extLst>
            </p:cNvPr>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287" name="TextBox 286">
            <a:extLst>
              <a:ext uri="{FF2B5EF4-FFF2-40B4-BE49-F238E27FC236}">
                <a16:creationId xmlns:a16="http://schemas.microsoft.com/office/drawing/2014/main" id="{FDC2A473-D87F-8616-9C23-31D7FCCAAFCC}"/>
              </a:ext>
            </a:extLst>
          </p:cNvPr>
          <p:cNvSpPr txBox="1"/>
          <p:nvPr/>
        </p:nvSpPr>
        <p:spPr>
          <a:xfrm>
            <a:off x="208864" y="3406066"/>
            <a:ext cx="2552710" cy="1938992"/>
          </a:xfrm>
          <a:prstGeom prst="rect">
            <a:avLst/>
          </a:prstGeom>
          <a:noFill/>
        </p:spPr>
        <p:txBody>
          <a:bodyPr wrap="square">
            <a:spAutoFit/>
          </a:bodyPr>
          <a:lstStyle/>
          <a:p>
            <a:pPr algn="just">
              <a:spcAft>
                <a:spcPts val="80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 giả chủ yếu chọn cách trình bày thông tin theo cấu trúc so sánh, đối chiếu.</a:t>
            </a:r>
            <a:endParaRPr lang="en-US">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8" name="TextBox 287">
            <a:extLst>
              <a:ext uri="{FF2B5EF4-FFF2-40B4-BE49-F238E27FC236}">
                <a16:creationId xmlns:a16="http://schemas.microsoft.com/office/drawing/2014/main" id="{ECBAA07D-0B9C-527E-BE23-3E6BB02FD0E2}"/>
              </a:ext>
            </a:extLst>
          </p:cNvPr>
          <p:cNvSpPr txBox="1"/>
          <p:nvPr/>
        </p:nvSpPr>
        <p:spPr>
          <a:xfrm>
            <a:off x="8696526" y="1986131"/>
            <a:ext cx="2392209" cy="1569660"/>
          </a:xfrm>
          <a:prstGeom prst="rect">
            <a:avLst/>
          </a:prstGeom>
          <a:noFill/>
        </p:spPr>
        <p:txBody>
          <a:bodyPr wrap="square">
            <a:spAutoFit/>
          </a:bodyPr>
          <a:lstStyle/>
          <a:p>
            <a:pPr algn="just">
              <a:spcAft>
                <a:spcPts val="80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vào các từ ngữ: </a:t>
            </a:r>
            <a:r>
              <a:rPr lang="vi-VN" sz="24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 nhiên”, “sự khác nhau”.</a:t>
            </a:r>
            <a:endParaRPr lang="en-US" b="1" i="1">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9" name="TextBox 288">
            <a:extLst>
              <a:ext uri="{FF2B5EF4-FFF2-40B4-BE49-F238E27FC236}">
                <a16:creationId xmlns:a16="http://schemas.microsoft.com/office/drawing/2014/main" id="{34CC9005-EB45-F1EF-4D8D-57D606342C83}"/>
              </a:ext>
            </a:extLst>
          </p:cNvPr>
          <p:cNvSpPr txBox="1"/>
          <p:nvPr/>
        </p:nvSpPr>
        <p:spPr>
          <a:xfrm>
            <a:off x="8615852" y="4228219"/>
            <a:ext cx="2844800" cy="2677656"/>
          </a:xfrm>
          <a:prstGeom prst="rect">
            <a:avLst/>
          </a:prstGeom>
          <a:noFill/>
        </p:spPr>
        <p:txBody>
          <a:bodyPr wrap="square">
            <a:spAutoFit/>
          </a:bodyPr>
          <a:lstStyle/>
          <a:p>
            <a:pPr algn="just">
              <a:spcAft>
                <a:spcPts val="80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trình bày nhằm giúp cho người đọc, người nghe hiểu rõ và xác định chính xác đối tượng cần tìm hiểu, tránh sai lệch hiểu nhầm thông tin.</a:t>
            </a:r>
            <a:endParaRPr lang="en-US">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892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anim calcmode="lin" valueType="num">
                                      <p:cBhvr>
                                        <p:cTn id="8" dur="1000" fill="hold"/>
                                        <p:tgtEl>
                                          <p:spTgt spid="150"/>
                                        </p:tgtEl>
                                        <p:attrNameLst>
                                          <p:attrName>ppt_x</p:attrName>
                                        </p:attrNameLst>
                                      </p:cBhvr>
                                      <p:tavLst>
                                        <p:tav tm="0">
                                          <p:val>
                                            <p:strVal val="#ppt_x"/>
                                          </p:val>
                                        </p:tav>
                                        <p:tav tm="100000">
                                          <p:val>
                                            <p:strVal val="#ppt_x"/>
                                          </p:val>
                                        </p:tav>
                                      </p:tavLst>
                                    </p:anim>
                                    <p:anim calcmode="lin" valueType="num">
                                      <p:cBhvr>
                                        <p:cTn id="9" dur="1000" fill="hold"/>
                                        <p:tgtEl>
                                          <p:spTgt spid="1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anim calcmode="lin" valueType="num">
                                      <p:cBhvr>
                                        <p:cTn id="13" dur="1000" fill="hold"/>
                                        <p:tgtEl>
                                          <p:spTgt spid="271"/>
                                        </p:tgtEl>
                                        <p:attrNameLst>
                                          <p:attrName>ppt_x</p:attrName>
                                        </p:attrNameLst>
                                      </p:cBhvr>
                                      <p:tavLst>
                                        <p:tav tm="0">
                                          <p:val>
                                            <p:strVal val="#ppt_x"/>
                                          </p:val>
                                        </p:tav>
                                        <p:tav tm="100000">
                                          <p:val>
                                            <p:strVal val="#ppt_x"/>
                                          </p:val>
                                        </p:tav>
                                      </p:tavLst>
                                    </p:anim>
                                    <p:anim calcmode="lin" valueType="num">
                                      <p:cBhvr>
                                        <p:cTn id="14" dur="1000" fill="hold"/>
                                        <p:tgtEl>
                                          <p:spTgt spid="2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1000"/>
                                        <p:tgtEl>
                                          <p:spTgt spid="287"/>
                                        </p:tgtEl>
                                      </p:cBhvr>
                                    </p:animEffect>
                                    <p:anim calcmode="lin" valueType="num">
                                      <p:cBhvr>
                                        <p:cTn id="18" dur="1000" fill="hold"/>
                                        <p:tgtEl>
                                          <p:spTgt spid="287"/>
                                        </p:tgtEl>
                                        <p:attrNameLst>
                                          <p:attrName>ppt_x</p:attrName>
                                        </p:attrNameLst>
                                      </p:cBhvr>
                                      <p:tavLst>
                                        <p:tav tm="0">
                                          <p:val>
                                            <p:strVal val="#ppt_x"/>
                                          </p:val>
                                        </p:tav>
                                        <p:tav tm="100000">
                                          <p:val>
                                            <p:strVal val="#ppt_x"/>
                                          </p:val>
                                        </p:tav>
                                      </p:tavLst>
                                    </p:anim>
                                    <p:anim calcmode="lin" valueType="num">
                                      <p:cBhvr>
                                        <p:cTn id="19" dur="1000" fill="hold"/>
                                        <p:tgtEl>
                                          <p:spTgt spid="28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anim calcmode="lin" valueType="num">
                                      <p:cBhvr>
                                        <p:cTn id="23" dur="1000" fill="hold"/>
                                        <p:tgtEl>
                                          <p:spTgt spid="165"/>
                                        </p:tgtEl>
                                        <p:attrNameLst>
                                          <p:attrName>ppt_x</p:attrName>
                                        </p:attrNameLst>
                                      </p:cBhvr>
                                      <p:tavLst>
                                        <p:tav tm="0">
                                          <p:val>
                                            <p:strVal val="#ppt_x"/>
                                          </p:val>
                                        </p:tav>
                                        <p:tav tm="100000">
                                          <p:val>
                                            <p:strVal val="#ppt_x"/>
                                          </p:val>
                                        </p:tav>
                                      </p:tavLst>
                                    </p:anim>
                                    <p:anim calcmode="lin" valueType="num">
                                      <p:cBhvr>
                                        <p:cTn id="24"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wipe(down)">
                                      <p:cBhvr>
                                        <p:cTn id="29" dur="500"/>
                                        <p:tgtEl>
                                          <p:spTgt spid="148"/>
                                        </p:tgtEl>
                                      </p:cBhvr>
                                    </p:animEffect>
                                  </p:childTnLst>
                                </p:cTn>
                              </p:par>
                              <p:par>
                                <p:cTn id="30" presetID="22" presetClass="entr" presetSubtype="4" fill="hold" nodeType="withEffect">
                                  <p:stCondLst>
                                    <p:cond delay="0"/>
                                  </p:stCondLst>
                                  <p:childTnLst>
                                    <p:set>
                                      <p:cBhvr>
                                        <p:cTn id="31" dur="1" fill="hold">
                                          <p:stCondLst>
                                            <p:cond delay="0"/>
                                          </p:stCondLst>
                                        </p:cTn>
                                        <p:tgtEl>
                                          <p:spTgt spid="274"/>
                                        </p:tgtEl>
                                        <p:attrNameLst>
                                          <p:attrName>style.visibility</p:attrName>
                                        </p:attrNameLst>
                                      </p:cBhvr>
                                      <p:to>
                                        <p:strVal val="visible"/>
                                      </p:to>
                                    </p:set>
                                    <p:animEffect transition="in" filter="wipe(down)">
                                      <p:cBhvr>
                                        <p:cTn id="32" dur="500"/>
                                        <p:tgtEl>
                                          <p:spTgt spid="27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88"/>
                                        </p:tgtEl>
                                        <p:attrNameLst>
                                          <p:attrName>style.visibility</p:attrName>
                                        </p:attrNameLst>
                                      </p:cBhvr>
                                      <p:to>
                                        <p:strVal val="visible"/>
                                      </p:to>
                                    </p:set>
                                    <p:animEffect transition="in" filter="wipe(down)">
                                      <p:cBhvr>
                                        <p:cTn id="35" dur="500"/>
                                        <p:tgtEl>
                                          <p:spTgt spid="288"/>
                                        </p:tgtEl>
                                      </p:cBhvr>
                                    </p:animEffect>
                                  </p:childTnLst>
                                </p:cTn>
                              </p:par>
                              <p:par>
                                <p:cTn id="36" presetID="22" presetClass="entr" presetSubtype="4" fill="hold" nodeType="withEffect">
                                  <p:stCondLst>
                                    <p:cond delay="0"/>
                                  </p:stCondLst>
                                  <p:childTnLst>
                                    <p:set>
                                      <p:cBhvr>
                                        <p:cTn id="37" dur="1" fill="hold">
                                          <p:stCondLst>
                                            <p:cond delay="0"/>
                                          </p:stCondLst>
                                        </p:cTn>
                                        <p:tgtEl>
                                          <p:spTgt spid="155"/>
                                        </p:tgtEl>
                                        <p:attrNameLst>
                                          <p:attrName>style.visibility</p:attrName>
                                        </p:attrNameLst>
                                      </p:cBhvr>
                                      <p:to>
                                        <p:strVal val="visible"/>
                                      </p:to>
                                    </p:set>
                                    <p:animEffect transition="in" filter="wipe(down)">
                                      <p:cBhvr>
                                        <p:cTn id="38" dur="500"/>
                                        <p:tgtEl>
                                          <p:spTgt spid="15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barn(inVertical)">
                                      <p:cBhvr>
                                        <p:cTn id="43" dur="500"/>
                                        <p:tgtEl>
                                          <p:spTgt spid="149"/>
                                        </p:tgtEl>
                                      </p:cBhvr>
                                    </p:animEffect>
                                  </p:childTnLst>
                                </p:cTn>
                              </p:par>
                              <p:par>
                                <p:cTn id="44" presetID="16" presetClass="entr" presetSubtype="21" fill="hold" nodeType="withEffect">
                                  <p:stCondLst>
                                    <p:cond delay="0"/>
                                  </p:stCondLst>
                                  <p:childTnLst>
                                    <p:set>
                                      <p:cBhvr>
                                        <p:cTn id="45" dur="1" fill="hold">
                                          <p:stCondLst>
                                            <p:cond delay="0"/>
                                          </p:stCondLst>
                                        </p:cTn>
                                        <p:tgtEl>
                                          <p:spTgt spid="278"/>
                                        </p:tgtEl>
                                        <p:attrNameLst>
                                          <p:attrName>style.visibility</p:attrName>
                                        </p:attrNameLst>
                                      </p:cBhvr>
                                      <p:to>
                                        <p:strVal val="visible"/>
                                      </p:to>
                                    </p:set>
                                    <p:animEffect transition="in" filter="barn(inVertical)">
                                      <p:cBhvr>
                                        <p:cTn id="46" dur="500"/>
                                        <p:tgtEl>
                                          <p:spTgt spid="27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89"/>
                                        </p:tgtEl>
                                        <p:attrNameLst>
                                          <p:attrName>style.visibility</p:attrName>
                                        </p:attrNameLst>
                                      </p:cBhvr>
                                      <p:to>
                                        <p:strVal val="visible"/>
                                      </p:to>
                                    </p:set>
                                    <p:animEffect transition="in" filter="barn(inVertical)">
                                      <p:cBhvr>
                                        <p:cTn id="49" dur="500"/>
                                        <p:tgtEl>
                                          <p:spTgt spid="289"/>
                                        </p:tgtEl>
                                      </p:cBhvr>
                                    </p:animEffect>
                                  </p:childTnLst>
                                </p:cTn>
                              </p:par>
                              <p:par>
                                <p:cTn id="50" presetID="16" presetClass="entr" presetSubtype="21"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barn(inVertical)">
                                      <p:cBhvr>
                                        <p:cTn id="52"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p:bldP spid="288" grpId="0"/>
      <p:bldP spid="2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920583" y="722676"/>
            <a:ext cx="7869963"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3733" b="1" i="1" kern="0">
                <a:latin typeface="Times New Roman" panose="02020603050405020304" pitchFamily="18" charset="0"/>
                <a:cs typeface="Times New Roman" panose="02020603050405020304" pitchFamily="18" charset="0"/>
              </a:rPr>
              <a:t>5. Câu 5</a:t>
            </a:r>
          </a:p>
        </p:txBody>
      </p:sp>
      <p:pic>
        <p:nvPicPr>
          <p:cNvPr id="2" name="Picture 1">
            <a:extLst>
              <a:ext uri="{FF2B5EF4-FFF2-40B4-BE49-F238E27FC236}">
                <a16:creationId xmlns:a16="http://schemas.microsoft.com/office/drawing/2014/main" id="{3E592271-84C5-C174-BE8C-AA18CB936EA3}"/>
              </a:ext>
            </a:extLst>
          </p:cNvPr>
          <p:cNvPicPr>
            <a:picLocks noChangeAspect="1"/>
          </p:cNvPicPr>
          <p:nvPr/>
        </p:nvPicPr>
        <p:blipFill>
          <a:blip r:embed="rId2"/>
          <a:stretch>
            <a:fillRect/>
          </a:stretch>
        </p:blipFill>
        <p:spPr>
          <a:xfrm>
            <a:off x="905165" y="3165565"/>
            <a:ext cx="3992447" cy="3692436"/>
          </a:xfrm>
          <a:prstGeom prst="rect">
            <a:avLst/>
          </a:prstGeom>
        </p:spPr>
      </p:pic>
      <p:pic>
        <p:nvPicPr>
          <p:cNvPr id="4" name="图片 3">
            <a:extLst>
              <a:ext uri="{FF2B5EF4-FFF2-40B4-BE49-F238E27FC236}">
                <a16:creationId xmlns:a16="http://schemas.microsoft.com/office/drawing/2014/main" id="{D75A759F-9DCF-7432-A832-67E799AC62D9}"/>
              </a:ext>
            </a:extLst>
          </p:cNvPr>
          <p:cNvPicPr>
            <a:picLocks noChangeAspect="1"/>
          </p:cNvPicPr>
          <p:nvPr/>
        </p:nvPicPr>
        <p:blipFill>
          <a:blip r:embed="rId3"/>
          <a:srcRect/>
          <a:stretch>
            <a:fillRect/>
          </a:stretch>
        </p:blipFill>
        <p:spPr>
          <a:xfrm rot="445339" flipH="1">
            <a:off x="6034154" y="865378"/>
            <a:ext cx="5638675" cy="5127245"/>
          </a:xfrm>
          <a:prstGeom prst="rect">
            <a:avLst/>
          </a:prstGeom>
        </p:spPr>
      </p:pic>
      <p:sp>
        <p:nvSpPr>
          <p:cNvPr id="5" name="TextBox 6">
            <a:extLst>
              <a:ext uri="{FF2B5EF4-FFF2-40B4-BE49-F238E27FC236}">
                <a16:creationId xmlns:a16="http://schemas.microsoft.com/office/drawing/2014/main" id="{8E490535-A27D-B311-C2CE-2A63C3EFE8A4}"/>
              </a:ext>
            </a:extLst>
          </p:cNvPr>
          <p:cNvSpPr txBox="1"/>
          <p:nvPr/>
        </p:nvSpPr>
        <p:spPr>
          <a:xfrm>
            <a:off x="6832185" y="2366211"/>
            <a:ext cx="4042611" cy="267765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2800">
                <a:latin typeface="+mj-lt"/>
              </a:rPr>
              <a:t>Từ ngữ được sử dụng trong bài viết thuộc các từ ngữ chuyên ngành môn thiên văn học, dễ nghe, dễ hiểu và gần gũi với đời sống thường ngày.</a:t>
            </a:r>
            <a:endParaRPr lang="en-US" sz="5400" kern="0">
              <a:latin typeface="+mj-lt"/>
              <a:cs typeface="Times New Roman" panose="02020603050405020304" pitchFamily="18" charset="0"/>
            </a:endParaRPr>
          </a:p>
        </p:txBody>
      </p:sp>
    </p:spTree>
    <p:extLst>
      <p:ext uri="{BB962C8B-B14F-4D97-AF65-F5344CB8AC3E}">
        <p14:creationId xmlns:p14="http://schemas.microsoft.com/office/powerpoint/2010/main" val="2830544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854913" y="705843"/>
            <a:ext cx="7869963"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4267" b="1" i="1" kern="0">
                <a:latin typeface="Times New Roman" panose="02020603050405020304" pitchFamily="18" charset="0"/>
                <a:cs typeface="Times New Roman" panose="02020603050405020304" pitchFamily="18" charset="0"/>
              </a:rPr>
              <a:t>6. Câu 6</a:t>
            </a:r>
          </a:p>
        </p:txBody>
      </p:sp>
      <p:pic>
        <p:nvPicPr>
          <p:cNvPr id="2" name="图片 4" descr="2">
            <a:extLst>
              <a:ext uri="{FF2B5EF4-FFF2-40B4-BE49-F238E27FC236}">
                <a16:creationId xmlns:a16="http://schemas.microsoft.com/office/drawing/2014/main" id="{4E9823CD-B939-5FD4-41FC-00EC1629FE4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38616" y="1001605"/>
            <a:ext cx="6548197" cy="592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内容占位符 2">
            <a:extLst>
              <a:ext uri="{FF2B5EF4-FFF2-40B4-BE49-F238E27FC236}">
                <a16:creationId xmlns:a16="http://schemas.microsoft.com/office/drawing/2014/main" id="{A58356AA-6EE7-6C8B-B07D-BE8B1325D10D}"/>
              </a:ext>
            </a:extLst>
          </p:cNvPr>
          <p:cNvSpPr txBox="1">
            <a:spLocks noChangeArrowheads="1"/>
          </p:cNvSpPr>
          <p:nvPr/>
        </p:nvSpPr>
        <p:spPr bwMode="auto">
          <a:xfrm>
            <a:off x="5732669" y="2720021"/>
            <a:ext cx="4074685" cy="1714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a:solidFill>
                  <a:schemeClr val="bg1">
                    <a:lumMod val="10000"/>
                  </a:schemeClr>
                </a:solidFill>
                <a:latin typeface="+mj-lt"/>
              </a:rPr>
              <a:t>Bài viết đã sử dụng loại phương tiện phi ngôn ngữ nào? Chỉ ra hiệu quả và cách thức trình bày của loại phương tiện ấy trong văn bản.</a:t>
            </a:r>
            <a:endParaRPr lang="en-US">
              <a:solidFill>
                <a:schemeClr val="bg1">
                  <a:lumMod val="10000"/>
                </a:schemeClr>
              </a:solidFill>
              <a:latin typeface="+mj-lt"/>
            </a:endParaRPr>
          </a:p>
        </p:txBody>
      </p:sp>
      <p:sp>
        <p:nvSpPr>
          <p:cNvPr id="5" name="Google Shape;965;p37">
            <a:extLst>
              <a:ext uri="{FF2B5EF4-FFF2-40B4-BE49-F238E27FC236}">
                <a16:creationId xmlns:a16="http://schemas.microsoft.com/office/drawing/2014/main" id="{CFE1F908-B598-79A8-E2A2-9371A8EA7556}"/>
              </a:ext>
            </a:extLst>
          </p:cNvPr>
          <p:cNvSpPr/>
          <p:nvPr/>
        </p:nvSpPr>
        <p:spPr>
          <a:xfrm>
            <a:off x="1" y="5329464"/>
            <a:ext cx="3272212" cy="371667"/>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966;p37">
            <a:extLst>
              <a:ext uri="{FF2B5EF4-FFF2-40B4-BE49-F238E27FC236}">
                <a16:creationId xmlns:a16="http://schemas.microsoft.com/office/drawing/2014/main" id="{65049EB1-5B87-C6E0-8EEF-E9166A59146F}"/>
              </a:ext>
            </a:extLst>
          </p:cNvPr>
          <p:cNvSpPr/>
          <p:nvPr/>
        </p:nvSpPr>
        <p:spPr>
          <a:xfrm>
            <a:off x="2488441" y="5329464"/>
            <a:ext cx="138743" cy="371667"/>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967;p37">
            <a:extLst>
              <a:ext uri="{FF2B5EF4-FFF2-40B4-BE49-F238E27FC236}">
                <a16:creationId xmlns:a16="http://schemas.microsoft.com/office/drawing/2014/main" id="{F164BC1A-625F-1303-81A8-54A862C5BE67}"/>
              </a:ext>
            </a:extLst>
          </p:cNvPr>
          <p:cNvSpPr/>
          <p:nvPr/>
        </p:nvSpPr>
        <p:spPr>
          <a:xfrm>
            <a:off x="2212401" y="5329464"/>
            <a:ext cx="138743" cy="371667"/>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968;p37">
            <a:extLst>
              <a:ext uri="{FF2B5EF4-FFF2-40B4-BE49-F238E27FC236}">
                <a16:creationId xmlns:a16="http://schemas.microsoft.com/office/drawing/2014/main" id="{56E5A882-0E84-97A9-C862-B93C14A5C824}"/>
              </a:ext>
            </a:extLst>
          </p:cNvPr>
          <p:cNvSpPr/>
          <p:nvPr/>
        </p:nvSpPr>
        <p:spPr>
          <a:xfrm>
            <a:off x="3272170" y="5329465"/>
            <a:ext cx="537325" cy="33676"/>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969;p37">
            <a:extLst>
              <a:ext uri="{FF2B5EF4-FFF2-40B4-BE49-F238E27FC236}">
                <a16:creationId xmlns:a16="http://schemas.microsoft.com/office/drawing/2014/main" id="{B32897D3-51C1-D2D0-A27A-B73DA0249502}"/>
              </a:ext>
            </a:extLst>
          </p:cNvPr>
          <p:cNvSpPr/>
          <p:nvPr/>
        </p:nvSpPr>
        <p:spPr>
          <a:xfrm>
            <a:off x="3272170" y="5363097"/>
            <a:ext cx="488852" cy="30304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970;p37">
            <a:extLst>
              <a:ext uri="{FF2B5EF4-FFF2-40B4-BE49-F238E27FC236}">
                <a16:creationId xmlns:a16="http://schemas.microsoft.com/office/drawing/2014/main" id="{F400D51A-1739-B0BB-6F67-B078433DF946}"/>
              </a:ext>
            </a:extLst>
          </p:cNvPr>
          <p:cNvSpPr/>
          <p:nvPr/>
        </p:nvSpPr>
        <p:spPr>
          <a:xfrm>
            <a:off x="3272170" y="5666095"/>
            <a:ext cx="537325" cy="35036"/>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971;p37">
            <a:extLst>
              <a:ext uri="{FF2B5EF4-FFF2-40B4-BE49-F238E27FC236}">
                <a16:creationId xmlns:a16="http://schemas.microsoft.com/office/drawing/2014/main" id="{D388E19B-42C0-FD88-9FAB-957F4AB64B4B}"/>
              </a:ext>
            </a:extLst>
          </p:cNvPr>
          <p:cNvSpPr/>
          <p:nvPr/>
        </p:nvSpPr>
        <p:spPr>
          <a:xfrm>
            <a:off x="3272170" y="5398133"/>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972;p37">
            <a:extLst>
              <a:ext uri="{FF2B5EF4-FFF2-40B4-BE49-F238E27FC236}">
                <a16:creationId xmlns:a16="http://schemas.microsoft.com/office/drawing/2014/main" id="{C5CB4D16-AF76-26DE-6D20-480E7E39E5B7}"/>
              </a:ext>
            </a:extLst>
          </p:cNvPr>
          <p:cNvSpPr/>
          <p:nvPr/>
        </p:nvSpPr>
        <p:spPr>
          <a:xfrm>
            <a:off x="3272170" y="5431809"/>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973;p37">
            <a:extLst>
              <a:ext uri="{FF2B5EF4-FFF2-40B4-BE49-F238E27FC236}">
                <a16:creationId xmlns:a16="http://schemas.microsoft.com/office/drawing/2014/main" id="{D9AE4F37-7EE8-9EC9-D71D-FA97CF03C2DF}"/>
              </a:ext>
            </a:extLst>
          </p:cNvPr>
          <p:cNvSpPr/>
          <p:nvPr/>
        </p:nvSpPr>
        <p:spPr>
          <a:xfrm>
            <a:off x="3272170" y="5465443"/>
            <a:ext cx="488852" cy="43"/>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974;p37">
            <a:extLst>
              <a:ext uri="{FF2B5EF4-FFF2-40B4-BE49-F238E27FC236}">
                <a16:creationId xmlns:a16="http://schemas.microsoft.com/office/drawing/2014/main" id="{6F5651CF-AB9D-CEC4-1348-AA3998062BDD}"/>
              </a:ext>
            </a:extLst>
          </p:cNvPr>
          <p:cNvSpPr/>
          <p:nvPr/>
        </p:nvSpPr>
        <p:spPr>
          <a:xfrm>
            <a:off x="3272170" y="5500479"/>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975;p37">
            <a:extLst>
              <a:ext uri="{FF2B5EF4-FFF2-40B4-BE49-F238E27FC236}">
                <a16:creationId xmlns:a16="http://schemas.microsoft.com/office/drawing/2014/main" id="{3CFF44DE-DC08-7D97-4DA2-C306767A0206}"/>
              </a:ext>
            </a:extLst>
          </p:cNvPr>
          <p:cNvSpPr/>
          <p:nvPr/>
        </p:nvSpPr>
        <p:spPr>
          <a:xfrm>
            <a:off x="3272170" y="5534112"/>
            <a:ext cx="488852" cy="43"/>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976;p37">
            <a:extLst>
              <a:ext uri="{FF2B5EF4-FFF2-40B4-BE49-F238E27FC236}">
                <a16:creationId xmlns:a16="http://schemas.microsoft.com/office/drawing/2014/main" id="{506E16B7-AC46-E36B-A573-276E843B02F9}"/>
              </a:ext>
            </a:extLst>
          </p:cNvPr>
          <p:cNvSpPr/>
          <p:nvPr/>
        </p:nvSpPr>
        <p:spPr>
          <a:xfrm>
            <a:off x="3272170" y="5567788"/>
            <a:ext cx="488852" cy="43"/>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977;p37">
            <a:extLst>
              <a:ext uri="{FF2B5EF4-FFF2-40B4-BE49-F238E27FC236}">
                <a16:creationId xmlns:a16="http://schemas.microsoft.com/office/drawing/2014/main" id="{38EF9A16-62A1-6AEC-5CA8-F6BD3C6A0592}"/>
              </a:ext>
            </a:extLst>
          </p:cNvPr>
          <p:cNvSpPr/>
          <p:nvPr/>
        </p:nvSpPr>
        <p:spPr>
          <a:xfrm>
            <a:off x="3272170" y="5601464"/>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978;p37">
            <a:extLst>
              <a:ext uri="{FF2B5EF4-FFF2-40B4-BE49-F238E27FC236}">
                <a16:creationId xmlns:a16="http://schemas.microsoft.com/office/drawing/2014/main" id="{D5BD97DA-C4E6-1C18-FF5E-F9DEF1D7A044}"/>
              </a:ext>
            </a:extLst>
          </p:cNvPr>
          <p:cNvSpPr/>
          <p:nvPr/>
        </p:nvSpPr>
        <p:spPr>
          <a:xfrm>
            <a:off x="3272170" y="5635140"/>
            <a:ext cx="488852" cy="43"/>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979;p37">
            <a:extLst>
              <a:ext uri="{FF2B5EF4-FFF2-40B4-BE49-F238E27FC236}">
                <a16:creationId xmlns:a16="http://schemas.microsoft.com/office/drawing/2014/main" id="{20D5A845-2DCF-3FC9-0D5D-86C494EA195F}"/>
              </a:ext>
            </a:extLst>
          </p:cNvPr>
          <p:cNvSpPr/>
          <p:nvPr/>
        </p:nvSpPr>
        <p:spPr>
          <a:xfrm>
            <a:off x="1" y="6443063"/>
            <a:ext cx="3756983" cy="370349"/>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980;p37">
            <a:extLst>
              <a:ext uri="{FF2B5EF4-FFF2-40B4-BE49-F238E27FC236}">
                <a16:creationId xmlns:a16="http://schemas.microsoft.com/office/drawing/2014/main" id="{FA3FCCCE-AFCB-6F5C-FBFC-A1B1B22C6764}"/>
              </a:ext>
            </a:extLst>
          </p:cNvPr>
          <p:cNvSpPr/>
          <p:nvPr/>
        </p:nvSpPr>
        <p:spPr>
          <a:xfrm>
            <a:off x="1" y="6443063"/>
            <a:ext cx="894153" cy="370349"/>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981;p37">
            <a:extLst>
              <a:ext uri="{FF2B5EF4-FFF2-40B4-BE49-F238E27FC236}">
                <a16:creationId xmlns:a16="http://schemas.microsoft.com/office/drawing/2014/main" id="{B4EA4826-AD72-206D-5CA7-94223503F048}"/>
              </a:ext>
            </a:extLst>
          </p:cNvPr>
          <p:cNvSpPr/>
          <p:nvPr/>
        </p:nvSpPr>
        <p:spPr>
          <a:xfrm>
            <a:off x="1030132" y="6443063"/>
            <a:ext cx="92949" cy="370349"/>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982;p37">
            <a:extLst>
              <a:ext uri="{FF2B5EF4-FFF2-40B4-BE49-F238E27FC236}">
                <a16:creationId xmlns:a16="http://schemas.microsoft.com/office/drawing/2014/main" id="{28773D16-5109-3952-599F-8E332691BF9C}"/>
              </a:ext>
            </a:extLst>
          </p:cNvPr>
          <p:cNvSpPr/>
          <p:nvPr/>
        </p:nvSpPr>
        <p:spPr>
          <a:xfrm>
            <a:off x="3406830" y="6443063"/>
            <a:ext cx="92949" cy="370349"/>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983;p37">
            <a:extLst>
              <a:ext uri="{FF2B5EF4-FFF2-40B4-BE49-F238E27FC236}">
                <a16:creationId xmlns:a16="http://schemas.microsoft.com/office/drawing/2014/main" id="{7B3FCACD-5810-79A0-0E74-BB269A8B0F6F}"/>
              </a:ext>
            </a:extLst>
          </p:cNvPr>
          <p:cNvSpPr/>
          <p:nvPr/>
        </p:nvSpPr>
        <p:spPr>
          <a:xfrm>
            <a:off x="3756940" y="6443063"/>
            <a:ext cx="537325" cy="3371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984;p37">
            <a:extLst>
              <a:ext uri="{FF2B5EF4-FFF2-40B4-BE49-F238E27FC236}">
                <a16:creationId xmlns:a16="http://schemas.microsoft.com/office/drawing/2014/main" id="{3477F152-B19E-A636-CB84-E92DCBEEC077}"/>
              </a:ext>
            </a:extLst>
          </p:cNvPr>
          <p:cNvSpPr/>
          <p:nvPr/>
        </p:nvSpPr>
        <p:spPr>
          <a:xfrm>
            <a:off x="3756941" y="6476739"/>
            <a:ext cx="488809" cy="302997"/>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985;p37">
            <a:extLst>
              <a:ext uri="{FF2B5EF4-FFF2-40B4-BE49-F238E27FC236}">
                <a16:creationId xmlns:a16="http://schemas.microsoft.com/office/drawing/2014/main" id="{20AB48BB-3450-6255-4F53-AF06E2754441}"/>
              </a:ext>
            </a:extLst>
          </p:cNvPr>
          <p:cNvSpPr/>
          <p:nvPr/>
        </p:nvSpPr>
        <p:spPr>
          <a:xfrm>
            <a:off x="3756940" y="6779694"/>
            <a:ext cx="537325" cy="3371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986;p37">
            <a:extLst>
              <a:ext uri="{FF2B5EF4-FFF2-40B4-BE49-F238E27FC236}">
                <a16:creationId xmlns:a16="http://schemas.microsoft.com/office/drawing/2014/main" id="{4F815346-9A49-81DD-2A58-0BD2F3177CA3}"/>
              </a:ext>
            </a:extLst>
          </p:cNvPr>
          <p:cNvSpPr/>
          <p:nvPr/>
        </p:nvSpPr>
        <p:spPr>
          <a:xfrm>
            <a:off x="3756941" y="6510372"/>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987;p37">
            <a:extLst>
              <a:ext uri="{FF2B5EF4-FFF2-40B4-BE49-F238E27FC236}">
                <a16:creationId xmlns:a16="http://schemas.microsoft.com/office/drawing/2014/main" id="{D059E8CE-00BD-34C0-5548-301D71CCB772}"/>
              </a:ext>
            </a:extLst>
          </p:cNvPr>
          <p:cNvSpPr/>
          <p:nvPr/>
        </p:nvSpPr>
        <p:spPr>
          <a:xfrm>
            <a:off x="3756941" y="6545408"/>
            <a:ext cx="488809" cy="43"/>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988;p37">
            <a:extLst>
              <a:ext uri="{FF2B5EF4-FFF2-40B4-BE49-F238E27FC236}">
                <a16:creationId xmlns:a16="http://schemas.microsoft.com/office/drawing/2014/main" id="{3942C9F9-02AC-5C6B-1B17-3A91E344E25C}"/>
              </a:ext>
            </a:extLst>
          </p:cNvPr>
          <p:cNvSpPr/>
          <p:nvPr/>
        </p:nvSpPr>
        <p:spPr>
          <a:xfrm>
            <a:off x="3756941" y="6579041"/>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989;p37">
            <a:extLst>
              <a:ext uri="{FF2B5EF4-FFF2-40B4-BE49-F238E27FC236}">
                <a16:creationId xmlns:a16="http://schemas.microsoft.com/office/drawing/2014/main" id="{1575F7EF-7773-00BC-DA3B-8977FD443ED0}"/>
              </a:ext>
            </a:extLst>
          </p:cNvPr>
          <p:cNvSpPr/>
          <p:nvPr/>
        </p:nvSpPr>
        <p:spPr>
          <a:xfrm>
            <a:off x="3756941" y="6612717"/>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990;p37">
            <a:extLst>
              <a:ext uri="{FF2B5EF4-FFF2-40B4-BE49-F238E27FC236}">
                <a16:creationId xmlns:a16="http://schemas.microsoft.com/office/drawing/2014/main" id="{C6097340-98C9-20E5-9B79-DABD4B29EEEE}"/>
              </a:ext>
            </a:extLst>
          </p:cNvPr>
          <p:cNvSpPr/>
          <p:nvPr/>
        </p:nvSpPr>
        <p:spPr>
          <a:xfrm>
            <a:off x="3756941" y="6646393"/>
            <a:ext cx="488809" cy="43"/>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991;p37">
            <a:extLst>
              <a:ext uri="{FF2B5EF4-FFF2-40B4-BE49-F238E27FC236}">
                <a16:creationId xmlns:a16="http://schemas.microsoft.com/office/drawing/2014/main" id="{30AD27C2-6D3A-52B7-226D-5F3C5E188608}"/>
              </a:ext>
            </a:extLst>
          </p:cNvPr>
          <p:cNvSpPr/>
          <p:nvPr/>
        </p:nvSpPr>
        <p:spPr>
          <a:xfrm>
            <a:off x="3756941" y="6681387"/>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992;p37">
            <a:extLst>
              <a:ext uri="{FF2B5EF4-FFF2-40B4-BE49-F238E27FC236}">
                <a16:creationId xmlns:a16="http://schemas.microsoft.com/office/drawing/2014/main" id="{430F6026-B3A4-7175-2012-8BE0F903F53A}"/>
              </a:ext>
            </a:extLst>
          </p:cNvPr>
          <p:cNvSpPr/>
          <p:nvPr/>
        </p:nvSpPr>
        <p:spPr>
          <a:xfrm>
            <a:off x="3756941" y="6715063"/>
            <a:ext cx="488809" cy="43"/>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993;p37">
            <a:extLst>
              <a:ext uri="{FF2B5EF4-FFF2-40B4-BE49-F238E27FC236}">
                <a16:creationId xmlns:a16="http://schemas.microsoft.com/office/drawing/2014/main" id="{0A39E0F4-342F-1BE2-8F41-700DC7D7E20C}"/>
              </a:ext>
            </a:extLst>
          </p:cNvPr>
          <p:cNvSpPr/>
          <p:nvPr/>
        </p:nvSpPr>
        <p:spPr>
          <a:xfrm>
            <a:off x="3756941" y="6748739"/>
            <a:ext cx="488809" cy="43"/>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994;p37">
            <a:extLst>
              <a:ext uri="{FF2B5EF4-FFF2-40B4-BE49-F238E27FC236}">
                <a16:creationId xmlns:a16="http://schemas.microsoft.com/office/drawing/2014/main" id="{C72CED45-6B5F-4737-4D85-7B61F8BEEAD0}"/>
              </a:ext>
            </a:extLst>
          </p:cNvPr>
          <p:cNvSpPr/>
          <p:nvPr/>
        </p:nvSpPr>
        <p:spPr>
          <a:xfrm>
            <a:off x="0" y="5701088"/>
            <a:ext cx="3019048" cy="742016"/>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995;p37">
            <a:extLst>
              <a:ext uri="{FF2B5EF4-FFF2-40B4-BE49-F238E27FC236}">
                <a16:creationId xmlns:a16="http://schemas.microsoft.com/office/drawing/2014/main" id="{A27107E3-8B2C-13FC-B53A-0CA1E4B274B1}"/>
              </a:ext>
            </a:extLst>
          </p:cNvPr>
          <p:cNvSpPr/>
          <p:nvPr/>
        </p:nvSpPr>
        <p:spPr>
          <a:xfrm>
            <a:off x="2155850" y="5701088"/>
            <a:ext cx="156261" cy="742016"/>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996;p37">
            <a:extLst>
              <a:ext uri="{FF2B5EF4-FFF2-40B4-BE49-F238E27FC236}">
                <a16:creationId xmlns:a16="http://schemas.microsoft.com/office/drawing/2014/main" id="{23A0F0ED-3064-D72E-5127-A0277F991E4A}"/>
              </a:ext>
            </a:extLst>
          </p:cNvPr>
          <p:cNvSpPr/>
          <p:nvPr/>
        </p:nvSpPr>
        <p:spPr>
          <a:xfrm>
            <a:off x="402622" y="5699771"/>
            <a:ext cx="156261" cy="743335"/>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997;p37">
            <a:extLst>
              <a:ext uri="{FF2B5EF4-FFF2-40B4-BE49-F238E27FC236}">
                <a16:creationId xmlns:a16="http://schemas.microsoft.com/office/drawing/2014/main" id="{ADF862B7-9B02-8ECA-6F19-46943846E60F}"/>
              </a:ext>
            </a:extLst>
          </p:cNvPr>
          <p:cNvSpPr/>
          <p:nvPr/>
        </p:nvSpPr>
        <p:spPr>
          <a:xfrm>
            <a:off x="1001857" y="5876143"/>
            <a:ext cx="962823" cy="472695"/>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998;p37">
            <a:extLst>
              <a:ext uri="{FF2B5EF4-FFF2-40B4-BE49-F238E27FC236}">
                <a16:creationId xmlns:a16="http://schemas.microsoft.com/office/drawing/2014/main" id="{A656068A-7E45-3575-15BE-17F7D4BBE3A4}"/>
              </a:ext>
            </a:extLst>
          </p:cNvPr>
          <p:cNvSpPr/>
          <p:nvPr/>
        </p:nvSpPr>
        <p:spPr>
          <a:xfrm>
            <a:off x="1078606" y="5915219"/>
            <a:ext cx="809325" cy="395904"/>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999;p37">
            <a:extLst>
              <a:ext uri="{FF2B5EF4-FFF2-40B4-BE49-F238E27FC236}">
                <a16:creationId xmlns:a16="http://schemas.microsoft.com/office/drawing/2014/main" id="{0CB9693E-3219-704F-383C-316C53F376FB}"/>
              </a:ext>
            </a:extLst>
          </p:cNvPr>
          <p:cNvSpPr/>
          <p:nvPr/>
        </p:nvSpPr>
        <p:spPr>
          <a:xfrm>
            <a:off x="3019005" y="5701089"/>
            <a:ext cx="622152" cy="44476"/>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000;p37">
            <a:extLst>
              <a:ext uri="{FF2B5EF4-FFF2-40B4-BE49-F238E27FC236}">
                <a16:creationId xmlns:a16="http://schemas.microsoft.com/office/drawing/2014/main" id="{7AD98354-2E46-9F72-E093-14FC14797823}"/>
              </a:ext>
            </a:extLst>
          </p:cNvPr>
          <p:cNvSpPr/>
          <p:nvPr/>
        </p:nvSpPr>
        <p:spPr>
          <a:xfrm>
            <a:off x="3019005" y="5745522"/>
            <a:ext cx="557523" cy="651789"/>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001;p37">
            <a:extLst>
              <a:ext uri="{FF2B5EF4-FFF2-40B4-BE49-F238E27FC236}">
                <a16:creationId xmlns:a16="http://schemas.microsoft.com/office/drawing/2014/main" id="{44AAD336-6CA1-C1D5-8897-C76787BB5EAC}"/>
              </a:ext>
            </a:extLst>
          </p:cNvPr>
          <p:cNvSpPr/>
          <p:nvPr/>
        </p:nvSpPr>
        <p:spPr>
          <a:xfrm>
            <a:off x="3019005" y="6397269"/>
            <a:ext cx="622152" cy="45836"/>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002;p37">
            <a:extLst>
              <a:ext uri="{FF2B5EF4-FFF2-40B4-BE49-F238E27FC236}">
                <a16:creationId xmlns:a16="http://schemas.microsoft.com/office/drawing/2014/main" id="{BDFBCDAC-7ACD-F087-D5F1-E35A345F6FCD}"/>
              </a:ext>
            </a:extLst>
          </p:cNvPr>
          <p:cNvSpPr/>
          <p:nvPr/>
        </p:nvSpPr>
        <p:spPr>
          <a:xfrm>
            <a:off x="3019005" y="5781876"/>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003;p37">
            <a:extLst>
              <a:ext uri="{FF2B5EF4-FFF2-40B4-BE49-F238E27FC236}">
                <a16:creationId xmlns:a16="http://schemas.microsoft.com/office/drawing/2014/main" id="{2E82D106-6BC8-C5F7-7F4E-6CF36A82E54E}"/>
              </a:ext>
            </a:extLst>
          </p:cNvPr>
          <p:cNvSpPr/>
          <p:nvPr/>
        </p:nvSpPr>
        <p:spPr>
          <a:xfrm>
            <a:off x="3019005" y="5823631"/>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004;p37">
            <a:extLst>
              <a:ext uri="{FF2B5EF4-FFF2-40B4-BE49-F238E27FC236}">
                <a16:creationId xmlns:a16="http://schemas.microsoft.com/office/drawing/2014/main" id="{461F03B7-2FF0-B023-1D9C-B175CDE5092C}"/>
              </a:ext>
            </a:extLst>
          </p:cNvPr>
          <p:cNvSpPr/>
          <p:nvPr/>
        </p:nvSpPr>
        <p:spPr>
          <a:xfrm>
            <a:off x="3019005" y="5865385"/>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005;p37">
            <a:extLst>
              <a:ext uri="{FF2B5EF4-FFF2-40B4-BE49-F238E27FC236}">
                <a16:creationId xmlns:a16="http://schemas.microsoft.com/office/drawing/2014/main" id="{151C366F-9AA8-3A75-4342-098BAF0B3A6D}"/>
              </a:ext>
            </a:extLst>
          </p:cNvPr>
          <p:cNvSpPr/>
          <p:nvPr/>
        </p:nvSpPr>
        <p:spPr>
          <a:xfrm>
            <a:off x="3019005" y="5907140"/>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006;p37">
            <a:extLst>
              <a:ext uri="{FF2B5EF4-FFF2-40B4-BE49-F238E27FC236}">
                <a16:creationId xmlns:a16="http://schemas.microsoft.com/office/drawing/2014/main" id="{A29C4FB4-C109-6FBF-B800-3E2D451A87E0}"/>
              </a:ext>
            </a:extLst>
          </p:cNvPr>
          <p:cNvSpPr/>
          <p:nvPr/>
        </p:nvSpPr>
        <p:spPr>
          <a:xfrm>
            <a:off x="3019005" y="5950213"/>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007;p37">
            <a:extLst>
              <a:ext uri="{FF2B5EF4-FFF2-40B4-BE49-F238E27FC236}">
                <a16:creationId xmlns:a16="http://schemas.microsoft.com/office/drawing/2014/main" id="{E38AD981-8D5F-ABEF-50B0-344EAEE6D2FE}"/>
              </a:ext>
            </a:extLst>
          </p:cNvPr>
          <p:cNvSpPr/>
          <p:nvPr/>
        </p:nvSpPr>
        <p:spPr>
          <a:xfrm>
            <a:off x="3019005" y="5991968"/>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008;p37">
            <a:extLst>
              <a:ext uri="{FF2B5EF4-FFF2-40B4-BE49-F238E27FC236}">
                <a16:creationId xmlns:a16="http://schemas.microsoft.com/office/drawing/2014/main" id="{8C582C77-CA1E-FBC4-52F6-C5A428C7B0AE}"/>
              </a:ext>
            </a:extLst>
          </p:cNvPr>
          <p:cNvSpPr/>
          <p:nvPr/>
        </p:nvSpPr>
        <p:spPr>
          <a:xfrm>
            <a:off x="3019005" y="6033723"/>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009;p37">
            <a:extLst>
              <a:ext uri="{FF2B5EF4-FFF2-40B4-BE49-F238E27FC236}">
                <a16:creationId xmlns:a16="http://schemas.microsoft.com/office/drawing/2014/main" id="{CDD5D586-5DE8-9ADD-7B55-83ADAD2A1914}"/>
              </a:ext>
            </a:extLst>
          </p:cNvPr>
          <p:cNvSpPr/>
          <p:nvPr/>
        </p:nvSpPr>
        <p:spPr>
          <a:xfrm>
            <a:off x="3019005" y="6075435"/>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010;p37">
            <a:extLst>
              <a:ext uri="{FF2B5EF4-FFF2-40B4-BE49-F238E27FC236}">
                <a16:creationId xmlns:a16="http://schemas.microsoft.com/office/drawing/2014/main" id="{A628228A-F7BE-CD6F-52AA-342D2206D33A}"/>
              </a:ext>
            </a:extLst>
          </p:cNvPr>
          <p:cNvSpPr/>
          <p:nvPr/>
        </p:nvSpPr>
        <p:spPr>
          <a:xfrm>
            <a:off x="3019005" y="6117189"/>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011;p37">
            <a:extLst>
              <a:ext uri="{FF2B5EF4-FFF2-40B4-BE49-F238E27FC236}">
                <a16:creationId xmlns:a16="http://schemas.microsoft.com/office/drawing/2014/main" id="{322F4BD4-574F-48ED-5690-080B232C18C0}"/>
              </a:ext>
            </a:extLst>
          </p:cNvPr>
          <p:cNvSpPr/>
          <p:nvPr/>
        </p:nvSpPr>
        <p:spPr>
          <a:xfrm>
            <a:off x="3019005" y="6158944"/>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012;p37">
            <a:extLst>
              <a:ext uri="{FF2B5EF4-FFF2-40B4-BE49-F238E27FC236}">
                <a16:creationId xmlns:a16="http://schemas.microsoft.com/office/drawing/2014/main" id="{80F20C77-5DC9-8E0E-A323-CE8E57E51997}"/>
              </a:ext>
            </a:extLst>
          </p:cNvPr>
          <p:cNvSpPr/>
          <p:nvPr/>
        </p:nvSpPr>
        <p:spPr>
          <a:xfrm>
            <a:off x="3019005" y="6202016"/>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013;p37">
            <a:extLst>
              <a:ext uri="{FF2B5EF4-FFF2-40B4-BE49-F238E27FC236}">
                <a16:creationId xmlns:a16="http://schemas.microsoft.com/office/drawing/2014/main" id="{13B134C0-7F42-0B3E-E3CF-6D553DF040B0}"/>
              </a:ext>
            </a:extLst>
          </p:cNvPr>
          <p:cNvSpPr/>
          <p:nvPr/>
        </p:nvSpPr>
        <p:spPr>
          <a:xfrm>
            <a:off x="3019005" y="6243771"/>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014;p37">
            <a:extLst>
              <a:ext uri="{FF2B5EF4-FFF2-40B4-BE49-F238E27FC236}">
                <a16:creationId xmlns:a16="http://schemas.microsoft.com/office/drawing/2014/main" id="{65FD7D90-EA11-96D9-C16D-F22484D02199}"/>
              </a:ext>
            </a:extLst>
          </p:cNvPr>
          <p:cNvSpPr/>
          <p:nvPr/>
        </p:nvSpPr>
        <p:spPr>
          <a:xfrm>
            <a:off x="3019005" y="6285525"/>
            <a:ext cx="557523" cy="43"/>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015;p37">
            <a:extLst>
              <a:ext uri="{FF2B5EF4-FFF2-40B4-BE49-F238E27FC236}">
                <a16:creationId xmlns:a16="http://schemas.microsoft.com/office/drawing/2014/main" id="{392B6AF7-C27D-0963-BDAB-93AAA3F1BC33}"/>
              </a:ext>
            </a:extLst>
          </p:cNvPr>
          <p:cNvSpPr/>
          <p:nvPr/>
        </p:nvSpPr>
        <p:spPr>
          <a:xfrm>
            <a:off x="3019005" y="6327237"/>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016;p37">
            <a:extLst>
              <a:ext uri="{FF2B5EF4-FFF2-40B4-BE49-F238E27FC236}">
                <a16:creationId xmlns:a16="http://schemas.microsoft.com/office/drawing/2014/main" id="{3D316BCB-EC29-FE04-216D-2DB8884E333F}"/>
              </a:ext>
            </a:extLst>
          </p:cNvPr>
          <p:cNvSpPr/>
          <p:nvPr/>
        </p:nvSpPr>
        <p:spPr>
          <a:xfrm>
            <a:off x="3019005" y="6368992"/>
            <a:ext cx="557523" cy="43"/>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017;p37">
            <a:extLst>
              <a:ext uri="{FF2B5EF4-FFF2-40B4-BE49-F238E27FC236}">
                <a16:creationId xmlns:a16="http://schemas.microsoft.com/office/drawing/2014/main" id="{0B58B451-CF10-170A-1E83-BA09ED5DAFFF}"/>
              </a:ext>
            </a:extLst>
          </p:cNvPr>
          <p:cNvSpPr/>
          <p:nvPr/>
        </p:nvSpPr>
        <p:spPr>
          <a:xfrm>
            <a:off x="626149" y="4704632"/>
            <a:ext cx="439019" cy="561944"/>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018;p37">
            <a:extLst>
              <a:ext uri="{FF2B5EF4-FFF2-40B4-BE49-F238E27FC236}">
                <a16:creationId xmlns:a16="http://schemas.microsoft.com/office/drawing/2014/main" id="{2A227BB2-7BB7-8FE0-AE38-2B91AC9E4F9B}"/>
              </a:ext>
            </a:extLst>
          </p:cNvPr>
          <p:cNvSpPr/>
          <p:nvPr/>
        </p:nvSpPr>
        <p:spPr>
          <a:xfrm>
            <a:off x="1244220" y="3968060"/>
            <a:ext cx="402664" cy="160385"/>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019;p37">
            <a:extLst>
              <a:ext uri="{FF2B5EF4-FFF2-40B4-BE49-F238E27FC236}">
                <a16:creationId xmlns:a16="http://schemas.microsoft.com/office/drawing/2014/main" id="{D45F7370-AAFE-88FD-E01C-02D005198F2E}"/>
              </a:ext>
            </a:extLst>
          </p:cNvPr>
          <p:cNvSpPr/>
          <p:nvPr/>
        </p:nvSpPr>
        <p:spPr>
          <a:xfrm>
            <a:off x="1221345" y="4075804"/>
            <a:ext cx="456537" cy="137552"/>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020;p37">
            <a:extLst>
              <a:ext uri="{FF2B5EF4-FFF2-40B4-BE49-F238E27FC236}">
                <a16:creationId xmlns:a16="http://schemas.microsoft.com/office/drawing/2014/main" id="{406BF956-748D-1EE6-EAD2-F7EBADB4A287}"/>
              </a:ext>
            </a:extLst>
          </p:cNvPr>
          <p:cNvSpPr/>
          <p:nvPr/>
        </p:nvSpPr>
        <p:spPr>
          <a:xfrm>
            <a:off x="643669" y="4118876"/>
            <a:ext cx="1432796" cy="1120232"/>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021;p37">
            <a:extLst>
              <a:ext uri="{FF2B5EF4-FFF2-40B4-BE49-F238E27FC236}">
                <a16:creationId xmlns:a16="http://schemas.microsoft.com/office/drawing/2014/main" id="{0C893150-406D-3E50-8001-E093FB78B221}"/>
              </a:ext>
            </a:extLst>
          </p:cNvPr>
          <p:cNvSpPr/>
          <p:nvPr/>
        </p:nvSpPr>
        <p:spPr>
          <a:xfrm>
            <a:off x="2157210" y="6167023"/>
            <a:ext cx="592516" cy="216469"/>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022;p37">
            <a:extLst>
              <a:ext uri="{FF2B5EF4-FFF2-40B4-BE49-F238E27FC236}">
                <a16:creationId xmlns:a16="http://schemas.microsoft.com/office/drawing/2014/main" id="{B0B888FA-62B8-ABC1-FDCF-D035D1CE140E}"/>
              </a:ext>
            </a:extLst>
          </p:cNvPr>
          <p:cNvSpPr/>
          <p:nvPr/>
        </p:nvSpPr>
        <p:spPr>
          <a:xfrm>
            <a:off x="2176047" y="6350157"/>
            <a:ext cx="601956" cy="76791"/>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023;p37">
            <a:extLst>
              <a:ext uri="{FF2B5EF4-FFF2-40B4-BE49-F238E27FC236}">
                <a16:creationId xmlns:a16="http://schemas.microsoft.com/office/drawing/2014/main" id="{63130D0B-CBA3-D2EC-398A-9EDD9F95DD3A}"/>
              </a:ext>
            </a:extLst>
          </p:cNvPr>
          <p:cNvSpPr/>
          <p:nvPr/>
        </p:nvSpPr>
        <p:spPr>
          <a:xfrm>
            <a:off x="2596187" y="6214135"/>
            <a:ext cx="78152" cy="102388"/>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024;p37">
            <a:extLst>
              <a:ext uri="{FF2B5EF4-FFF2-40B4-BE49-F238E27FC236}">
                <a16:creationId xmlns:a16="http://schemas.microsoft.com/office/drawing/2014/main" id="{B2154910-E80D-58AA-DBEA-BD8529468B96}"/>
              </a:ext>
            </a:extLst>
          </p:cNvPr>
          <p:cNvSpPr/>
          <p:nvPr/>
        </p:nvSpPr>
        <p:spPr>
          <a:xfrm>
            <a:off x="2557112" y="6199337"/>
            <a:ext cx="70073" cy="105067"/>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025;p37">
            <a:extLst>
              <a:ext uri="{FF2B5EF4-FFF2-40B4-BE49-F238E27FC236}">
                <a16:creationId xmlns:a16="http://schemas.microsoft.com/office/drawing/2014/main" id="{EDF0DEB0-8228-B16B-CB47-058ACBD17AF9}"/>
              </a:ext>
            </a:extLst>
          </p:cNvPr>
          <p:cNvSpPr/>
          <p:nvPr/>
        </p:nvSpPr>
        <p:spPr>
          <a:xfrm>
            <a:off x="2522116" y="6172380"/>
            <a:ext cx="79512" cy="121267"/>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026;p37">
            <a:extLst>
              <a:ext uri="{FF2B5EF4-FFF2-40B4-BE49-F238E27FC236}">
                <a16:creationId xmlns:a16="http://schemas.microsoft.com/office/drawing/2014/main" id="{ABE68725-5BDA-8210-4B53-736FE5DEAA10}"/>
              </a:ext>
            </a:extLst>
          </p:cNvPr>
          <p:cNvSpPr/>
          <p:nvPr/>
        </p:nvSpPr>
        <p:spPr>
          <a:xfrm>
            <a:off x="782368" y="2590071"/>
            <a:ext cx="1252341" cy="1474084"/>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027;p37">
            <a:extLst>
              <a:ext uri="{FF2B5EF4-FFF2-40B4-BE49-F238E27FC236}">
                <a16:creationId xmlns:a16="http://schemas.microsoft.com/office/drawing/2014/main" id="{FFCAE07F-CAC0-D51D-B82D-043745A13846}"/>
              </a:ext>
            </a:extLst>
          </p:cNvPr>
          <p:cNvSpPr/>
          <p:nvPr/>
        </p:nvSpPr>
        <p:spPr>
          <a:xfrm>
            <a:off x="395905" y="2175755"/>
            <a:ext cx="2056225" cy="1458436"/>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028;p37">
            <a:extLst>
              <a:ext uri="{FF2B5EF4-FFF2-40B4-BE49-F238E27FC236}">
                <a16:creationId xmlns:a16="http://schemas.microsoft.com/office/drawing/2014/main" id="{05DBA937-6971-8307-454C-47403FEBEDBA}"/>
              </a:ext>
            </a:extLst>
          </p:cNvPr>
          <p:cNvSpPr/>
          <p:nvPr/>
        </p:nvSpPr>
        <p:spPr>
          <a:xfrm>
            <a:off x="1890567" y="3366528"/>
            <a:ext cx="297640" cy="359549"/>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029;p37">
            <a:extLst>
              <a:ext uri="{FF2B5EF4-FFF2-40B4-BE49-F238E27FC236}">
                <a16:creationId xmlns:a16="http://schemas.microsoft.com/office/drawing/2014/main" id="{14196FAA-C22B-31F6-5954-C4A959801A5A}"/>
              </a:ext>
            </a:extLst>
          </p:cNvPr>
          <p:cNvSpPr/>
          <p:nvPr/>
        </p:nvSpPr>
        <p:spPr>
          <a:xfrm>
            <a:off x="1970037" y="3434603"/>
            <a:ext cx="169697" cy="237475"/>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030;p37">
            <a:extLst>
              <a:ext uri="{FF2B5EF4-FFF2-40B4-BE49-F238E27FC236}">
                <a16:creationId xmlns:a16="http://schemas.microsoft.com/office/drawing/2014/main" id="{643CAD0C-663B-318B-E9C0-E4B76B4BE82F}"/>
              </a:ext>
            </a:extLst>
          </p:cNvPr>
          <p:cNvSpPr/>
          <p:nvPr/>
        </p:nvSpPr>
        <p:spPr>
          <a:xfrm>
            <a:off x="1947120" y="3425971"/>
            <a:ext cx="180497" cy="230416"/>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031;p37">
            <a:extLst>
              <a:ext uri="{FF2B5EF4-FFF2-40B4-BE49-F238E27FC236}">
                <a16:creationId xmlns:a16="http://schemas.microsoft.com/office/drawing/2014/main" id="{B7844FC3-293B-D7FB-ABB6-0A40B109AC03}"/>
              </a:ext>
            </a:extLst>
          </p:cNvPr>
          <p:cNvSpPr/>
          <p:nvPr/>
        </p:nvSpPr>
        <p:spPr>
          <a:xfrm>
            <a:off x="655785" y="3366528"/>
            <a:ext cx="297640" cy="359549"/>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032;p37">
            <a:extLst>
              <a:ext uri="{FF2B5EF4-FFF2-40B4-BE49-F238E27FC236}">
                <a16:creationId xmlns:a16="http://schemas.microsoft.com/office/drawing/2014/main" id="{2C4C6D00-EAE6-DEB8-861E-FB24201E0488}"/>
              </a:ext>
            </a:extLst>
          </p:cNvPr>
          <p:cNvSpPr/>
          <p:nvPr/>
        </p:nvSpPr>
        <p:spPr>
          <a:xfrm>
            <a:off x="704260" y="3434603"/>
            <a:ext cx="169697" cy="237475"/>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033;p37">
            <a:extLst>
              <a:ext uri="{FF2B5EF4-FFF2-40B4-BE49-F238E27FC236}">
                <a16:creationId xmlns:a16="http://schemas.microsoft.com/office/drawing/2014/main" id="{D976CA19-8B0F-2ACB-FAE9-91B5CDC745D3}"/>
              </a:ext>
            </a:extLst>
          </p:cNvPr>
          <p:cNvSpPr/>
          <p:nvPr/>
        </p:nvSpPr>
        <p:spPr>
          <a:xfrm>
            <a:off x="715017" y="3425971"/>
            <a:ext cx="180497" cy="230416"/>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034;p37">
            <a:extLst>
              <a:ext uri="{FF2B5EF4-FFF2-40B4-BE49-F238E27FC236}">
                <a16:creationId xmlns:a16="http://schemas.microsoft.com/office/drawing/2014/main" id="{3B10FA4D-90CF-1907-2205-D3A48498E890}"/>
              </a:ext>
            </a:extLst>
          </p:cNvPr>
          <p:cNvSpPr/>
          <p:nvPr/>
        </p:nvSpPr>
        <p:spPr>
          <a:xfrm>
            <a:off x="1430033" y="3476570"/>
            <a:ext cx="87591" cy="387868"/>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035;p37">
            <a:extLst>
              <a:ext uri="{FF2B5EF4-FFF2-40B4-BE49-F238E27FC236}">
                <a16:creationId xmlns:a16="http://schemas.microsoft.com/office/drawing/2014/main" id="{0132B3C1-9B82-2188-BF07-FCDFB0AC7012}"/>
              </a:ext>
            </a:extLst>
          </p:cNvPr>
          <p:cNvSpPr/>
          <p:nvPr/>
        </p:nvSpPr>
        <p:spPr>
          <a:xfrm>
            <a:off x="1329048" y="3833441"/>
            <a:ext cx="286883" cy="12420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036;p37">
            <a:extLst>
              <a:ext uri="{FF2B5EF4-FFF2-40B4-BE49-F238E27FC236}">
                <a16:creationId xmlns:a16="http://schemas.microsoft.com/office/drawing/2014/main" id="{73897C69-05D9-C0BA-E058-7906F256A205}"/>
              </a:ext>
            </a:extLst>
          </p:cNvPr>
          <p:cNvSpPr/>
          <p:nvPr/>
        </p:nvSpPr>
        <p:spPr>
          <a:xfrm>
            <a:off x="1194387" y="3529252"/>
            <a:ext cx="95669" cy="130792"/>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037;p37">
            <a:extLst>
              <a:ext uri="{FF2B5EF4-FFF2-40B4-BE49-F238E27FC236}">
                <a16:creationId xmlns:a16="http://schemas.microsoft.com/office/drawing/2014/main" id="{EFA6A9FF-3235-6055-A788-6F3FE2E4614F}"/>
              </a:ext>
            </a:extLst>
          </p:cNvPr>
          <p:cNvSpPr/>
          <p:nvPr/>
        </p:nvSpPr>
        <p:spPr>
          <a:xfrm>
            <a:off x="1654922" y="3538650"/>
            <a:ext cx="88909" cy="121012"/>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038;p37">
            <a:extLst>
              <a:ext uri="{FF2B5EF4-FFF2-40B4-BE49-F238E27FC236}">
                <a16:creationId xmlns:a16="http://schemas.microsoft.com/office/drawing/2014/main" id="{6042493E-665B-A263-46C7-61DE3A942C0B}"/>
              </a:ext>
            </a:extLst>
          </p:cNvPr>
          <p:cNvSpPr/>
          <p:nvPr/>
        </p:nvSpPr>
        <p:spPr>
          <a:xfrm>
            <a:off x="1090723" y="3300920"/>
            <a:ext cx="238367" cy="191851"/>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039;p37">
            <a:extLst>
              <a:ext uri="{FF2B5EF4-FFF2-40B4-BE49-F238E27FC236}">
                <a16:creationId xmlns:a16="http://schemas.microsoft.com/office/drawing/2014/main" id="{E299CA7E-0AD8-C30F-62B6-44990CC1A83F}"/>
              </a:ext>
            </a:extLst>
          </p:cNvPr>
          <p:cNvSpPr/>
          <p:nvPr/>
        </p:nvSpPr>
        <p:spPr>
          <a:xfrm>
            <a:off x="1594329" y="3284804"/>
            <a:ext cx="239728" cy="191808"/>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040;p37">
            <a:extLst>
              <a:ext uri="{FF2B5EF4-FFF2-40B4-BE49-F238E27FC236}">
                <a16:creationId xmlns:a16="http://schemas.microsoft.com/office/drawing/2014/main" id="{C5EF19A5-86E5-A70E-E79A-DFC240D37E0A}"/>
              </a:ext>
            </a:extLst>
          </p:cNvPr>
          <p:cNvSpPr/>
          <p:nvPr/>
        </p:nvSpPr>
        <p:spPr>
          <a:xfrm>
            <a:off x="1147275" y="3725695"/>
            <a:ext cx="144143" cy="84869"/>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041;p37">
            <a:extLst>
              <a:ext uri="{FF2B5EF4-FFF2-40B4-BE49-F238E27FC236}">
                <a16:creationId xmlns:a16="http://schemas.microsoft.com/office/drawing/2014/main" id="{E241ACF0-EBCB-A119-AC9C-F09690C35271}"/>
              </a:ext>
            </a:extLst>
          </p:cNvPr>
          <p:cNvSpPr/>
          <p:nvPr/>
        </p:nvSpPr>
        <p:spPr>
          <a:xfrm>
            <a:off x="1638763" y="3725695"/>
            <a:ext cx="145461" cy="84869"/>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042;p37">
            <a:extLst>
              <a:ext uri="{FF2B5EF4-FFF2-40B4-BE49-F238E27FC236}">
                <a16:creationId xmlns:a16="http://schemas.microsoft.com/office/drawing/2014/main" id="{A6B08426-01AA-995D-13B5-071BD7ACD612}"/>
              </a:ext>
            </a:extLst>
          </p:cNvPr>
          <p:cNvSpPr/>
          <p:nvPr/>
        </p:nvSpPr>
        <p:spPr>
          <a:xfrm>
            <a:off x="1399497" y="2555756"/>
            <a:ext cx="329955" cy="156005"/>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043;p37">
            <a:extLst>
              <a:ext uri="{FF2B5EF4-FFF2-40B4-BE49-F238E27FC236}">
                <a16:creationId xmlns:a16="http://schemas.microsoft.com/office/drawing/2014/main" id="{C1B89D0F-FF70-EAB1-AE42-47825D1CB394}"/>
              </a:ext>
            </a:extLst>
          </p:cNvPr>
          <p:cNvSpPr/>
          <p:nvPr/>
        </p:nvSpPr>
        <p:spPr>
          <a:xfrm>
            <a:off x="1927341" y="2920451"/>
            <a:ext cx="293600" cy="102388"/>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044;p37">
            <a:extLst>
              <a:ext uri="{FF2B5EF4-FFF2-40B4-BE49-F238E27FC236}">
                <a16:creationId xmlns:a16="http://schemas.microsoft.com/office/drawing/2014/main" id="{CA71A8B9-9B7A-8565-7E06-BE50F1BE8CA2}"/>
              </a:ext>
            </a:extLst>
          </p:cNvPr>
          <p:cNvSpPr/>
          <p:nvPr/>
        </p:nvSpPr>
        <p:spPr>
          <a:xfrm>
            <a:off x="827179" y="2762914"/>
            <a:ext cx="358231" cy="118545"/>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045;p37">
            <a:extLst>
              <a:ext uri="{FF2B5EF4-FFF2-40B4-BE49-F238E27FC236}">
                <a16:creationId xmlns:a16="http://schemas.microsoft.com/office/drawing/2014/main" id="{B31A6720-9D2F-51B6-6F51-02134BBC2649}"/>
              </a:ext>
            </a:extLst>
          </p:cNvPr>
          <p:cNvSpPr/>
          <p:nvPr/>
        </p:nvSpPr>
        <p:spPr>
          <a:xfrm>
            <a:off x="615770" y="3137515"/>
            <a:ext cx="233009" cy="108851"/>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046;p37">
            <a:extLst>
              <a:ext uri="{FF2B5EF4-FFF2-40B4-BE49-F238E27FC236}">
                <a16:creationId xmlns:a16="http://schemas.microsoft.com/office/drawing/2014/main" id="{0F3EC773-C691-C90B-91FC-7DF1946EC9FC}"/>
              </a:ext>
            </a:extLst>
          </p:cNvPr>
          <p:cNvSpPr/>
          <p:nvPr/>
        </p:nvSpPr>
        <p:spPr>
          <a:xfrm>
            <a:off x="2031557" y="2552312"/>
            <a:ext cx="200695" cy="98859"/>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7" name="Google Shape;1047;p37">
            <a:extLst>
              <a:ext uri="{FF2B5EF4-FFF2-40B4-BE49-F238E27FC236}">
                <a16:creationId xmlns:a16="http://schemas.microsoft.com/office/drawing/2014/main" id="{C2BF2867-0061-DE8F-A4B7-CFA90AD59AAA}"/>
              </a:ext>
            </a:extLst>
          </p:cNvPr>
          <p:cNvSpPr/>
          <p:nvPr/>
        </p:nvSpPr>
        <p:spPr>
          <a:xfrm>
            <a:off x="1010864" y="2489554"/>
            <a:ext cx="255885" cy="79469"/>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8" name="Google Shape;1048;p37">
            <a:extLst>
              <a:ext uri="{FF2B5EF4-FFF2-40B4-BE49-F238E27FC236}">
                <a16:creationId xmlns:a16="http://schemas.microsoft.com/office/drawing/2014/main" id="{B083F278-3653-5CAA-475A-CD5CA41F6586}"/>
              </a:ext>
            </a:extLst>
          </p:cNvPr>
          <p:cNvSpPr/>
          <p:nvPr/>
        </p:nvSpPr>
        <p:spPr>
          <a:xfrm>
            <a:off x="783687" y="4948358"/>
            <a:ext cx="981701" cy="1423357"/>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9" name="Google Shape;1049;p37">
            <a:extLst>
              <a:ext uri="{FF2B5EF4-FFF2-40B4-BE49-F238E27FC236}">
                <a16:creationId xmlns:a16="http://schemas.microsoft.com/office/drawing/2014/main" id="{9A66E585-FF9B-404C-B0CE-BB9EE00D17AA}"/>
              </a:ext>
            </a:extLst>
          </p:cNvPr>
          <p:cNvSpPr/>
          <p:nvPr/>
        </p:nvSpPr>
        <p:spPr>
          <a:xfrm>
            <a:off x="1594330" y="5099175"/>
            <a:ext cx="816087" cy="1172915"/>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0" name="Google Shape;1050;p37">
            <a:extLst>
              <a:ext uri="{FF2B5EF4-FFF2-40B4-BE49-F238E27FC236}">
                <a16:creationId xmlns:a16="http://schemas.microsoft.com/office/drawing/2014/main" id="{50239338-FFBD-BDDC-E552-63F9876F2F37}"/>
              </a:ext>
            </a:extLst>
          </p:cNvPr>
          <p:cNvSpPr/>
          <p:nvPr/>
        </p:nvSpPr>
        <p:spPr>
          <a:xfrm>
            <a:off x="1219984" y="6286844"/>
            <a:ext cx="548083" cy="354192"/>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1" name="Google Shape;1051;p37">
            <a:extLst>
              <a:ext uri="{FF2B5EF4-FFF2-40B4-BE49-F238E27FC236}">
                <a16:creationId xmlns:a16="http://schemas.microsoft.com/office/drawing/2014/main" id="{B3C363EC-31A1-80A6-238E-30065DC14AF5}"/>
              </a:ext>
            </a:extLst>
          </p:cNvPr>
          <p:cNvSpPr/>
          <p:nvPr/>
        </p:nvSpPr>
        <p:spPr>
          <a:xfrm>
            <a:off x="1205187" y="6471339"/>
            <a:ext cx="576359" cy="223571"/>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2" name="Google Shape;1052;p37">
            <a:extLst>
              <a:ext uri="{FF2B5EF4-FFF2-40B4-BE49-F238E27FC236}">
                <a16:creationId xmlns:a16="http://schemas.microsoft.com/office/drawing/2014/main" id="{49EBF2AB-2AF8-9D94-780D-76C0F1C53BDA}"/>
              </a:ext>
            </a:extLst>
          </p:cNvPr>
          <p:cNvSpPr/>
          <p:nvPr/>
        </p:nvSpPr>
        <p:spPr>
          <a:xfrm>
            <a:off x="1638763" y="6487794"/>
            <a:ext cx="101028" cy="76493"/>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3" name="Google Shape;1053;p37">
            <a:extLst>
              <a:ext uri="{FF2B5EF4-FFF2-40B4-BE49-F238E27FC236}">
                <a16:creationId xmlns:a16="http://schemas.microsoft.com/office/drawing/2014/main" id="{8FAAD1D7-307E-0F24-F207-43C72C3D4AC0}"/>
              </a:ext>
            </a:extLst>
          </p:cNvPr>
          <p:cNvSpPr/>
          <p:nvPr/>
        </p:nvSpPr>
        <p:spPr>
          <a:xfrm>
            <a:off x="1607810" y="6458752"/>
            <a:ext cx="92949" cy="81299"/>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4" name="Google Shape;1054;p37">
            <a:extLst>
              <a:ext uri="{FF2B5EF4-FFF2-40B4-BE49-F238E27FC236}">
                <a16:creationId xmlns:a16="http://schemas.microsoft.com/office/drawing/2014/main" id="{C9DBDDE2-EC43-2133-1AC7-EA48E96D53B6}"/>
              </a:ext>
            </a:extLst>
          </p:cNvPr>
          <p:cNvSpPr/>
          <p:nvPr/>
        </p:nvSpPr>
        <p:spPr>
          <a:xfrm>
            <a:off x="1578173" y="6426480"/>
            <a:ext cx="106428" cy="92013"/>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5" name="Google Shape;1055;p37">
            <a:extLst>
              <a:ext uri="{FF2B5EF4-FFF2-40B4-BE49-F238E27FC236}">
                <a16:creationId xmlns:a16="http://schemas.microsoft.com/office/drawing/2014/main" id="{3645DEE9-AF56-D725-2B37-E07AFEEBD7E8}"/>
              </a:ext>
            </a:extLst>
          </p:cNvPr>
          <p:cNvSpPr/>
          <p:nvPr/>
        </p:nvSpPr>
        <p:spPr>
          <a:xfrm>
            <a:off x="647707" y="4644042"/>
            <a:ext cx="338035" cy="622876"/>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6" name="Google Shape;1056;p37">
            <a:extLst>
              <a:ext uri="{FF2B5EF4-FFF2-40B4-BE49-F238E27FC236}">
                <a16:creationId xmlns:a16="http://schemas.microsoft.com/office/drawing/2014/main" id="{E12543F2-66AE-DE66-841B-7E09AD1A00E9}"/>
              </a:ext>
            </a:extLst>
          </p:cNvPr>
          <p:cNvSpPr/>
          <p:nvPr/>
        </p:nvSpPr>
        <p:spPr>
          <a:xfrm>
            <a:off x="941266" y="3993571"/>
            <a:ext cx="1133839" cy="547700"/>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7" name="Google Shape;1057;p37">
            <a:extLst>
              <a:ext uri="{FF2B5EF4-FFF2-40B4-BE49-F238E27FC236}">
                <a16:creationId xmlns:a16="http://schemas.microsoft.com/office/drawing/2014/main" id="{D70CBF47-5576-261F-FCFA-59E0910C6941}"/>
              </a:ext>
            </a:extLst>
          </p:cNvPr>
          <p:cNvSpPr/>
          <p:nvPr/>
        </p:nvSpPr>
        <p:spPr>
          <a:xfrm>
            <a:off x="1660322" y="4048890"/>
            <a:ext cx="389185" cy="29491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8" name="Google Shape;1058;p37">
            <a:extLst>
              <a:ext uri="{FF2B5EF4-FFF2-40B4-BE49-F238E27FC236}">
                <a16:creationId xmlns:a16="http://schemas.microsoft.com/office/drawing/2014/main" id="{D7E4C400-8220-B5FE-EC77-F9EC535F2FC3}"/>
              </a:ext>
            </a:extLst>
          </p:cNvPr>
          <p:cNvSpPr/>
          <p:nvPr/>
        </p:nvSpPr>
        <p:spPr>
          <a:xfrm>
            <a:off x="968181" y="4001735"/>
            <a:ext cx="619473" cy="371709"/>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9" name="Google Shape;1059;p37">
            <a:extLst>
              <a:ext uri="{FF2B5EF4-FFF2-40B4-BE49-F238E27FC236}">
                <a16:creationId xmlns:a16="http://schemas.microsoft.com/office/drawing/2014/main" id="{5C6EFB26-D2A3-A5B8-F2C0-EFB334FDDE96}"/>
              </a:ext>
            </a:extLst>
          </p:cNvPr>
          <p:cNvSpPr/>
          <p:nvPr/>
        </p:nvSpPr>
        <p:spPr>
          <a:xfrm>
            <a:off x="1525661" y="4322207"/>
            <a:ext cx="164340" cy="1082687"/>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0" name="Google Shape;1060;p37">
            <a:extLst>
              <a:ext uri="{FF2B5EF4-FFF2-40B4-BE49-F238E27FC236}">
                <a16:creationId xmlns:a16="http://schemas.microsoft.com/office/drawing/2014/main" id="{D29EB911-3773-6FCA-6C31-FC71D00A44D1}"/>
              </a:ext>
            </a:extLst>
          </p:cNvPr>
          <p:cNvSpPr/>
          <p:nvPr/>
        </p:nvSpPr>
        <p:spPr>
          <a:xfrm>
            <a:off x="1689957" y="3984556"/>
            <a:ext cx="453816" cy="1420339"/>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1" name="Google Shape;1061;p37">
            <a:extLst>
              <a:ext uri="{FF2B5EF4-FFF2-40B4-BE49-F238E27FC236}">
                <a16:creationId xmlns:a16="http://schemas.microsoft.com/office/drawing/2014/main" id="{EA666AB3-D850-E909-770F-075D8CE51067}"/>
              </a:ext>
            </a:extLst>
          </p:cNvPr>
          <p:cNvSpPr/>
          <p:nvPr/>
        </p:nvSpPr>
        <p:spPr>
          <a:xfrm>
            <a:off x="1734391" y="4065047"/>
            <a:ext cx="359549" cy="657147"/>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2" name="Google Shape;1062;p37">
            <a:extLst>
              <a:ext uri="{FF2B5EF4-FFF2-40B4-BE49-F238E27FC236}">
                <a16:creationId xmlns:a16="http://schemas.microsoft.com/office/drawing/2014/main" id="{5323E5A0-4BB5-1D95-510E-D0A2BD053A86}"/>
              </a:ext>
            </a:extLst>
          </p:cNvPr>
          <p:cNvSpPr/>
          <p:nvPr/>
        </p:nvSpPr>
        <p:spPr>
          <a:xfrm>
            <a:off x="1734391" y="4490544"/>
            <a:ext cx="359549" cy="338035"/>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3" name="Google Shape;1063;p37">
            <a:extLst>
              <a:ext uri="{FF2B5EF4-FFF2-40B4-BE49-F238E27FC236}">
                <a16:creationId xmlns:a16="http://schemas.microsoft.com/office/drawing/2014/main" id="{41424813-1C55-AE03-5C10-69ECA7581A2F}"/>
              </a:ext>
            </a:extLst>
          </p:cNvPr>
          <p:cNvSpPr/>
          <p:nvPr/>
        </p:nvSpPr>
        <p:spPr>
          <a:xfrm>
            <a:off x="883991" y="3931916"/>
            <a:ext cx="642392" cy="1431181"/>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4" name="Google Shape;1064;p37">
            <a:extLst>
              <a:ext uri="{FF2B5EF4-FFF2-40B4-BE49-F238E27FC236}">
                <a16:creationId xmlns:a16="http://schemas.microsoft.com/office/drawing/2014/main" id="{41DD10AF-2742-A3C9-7AAF-185D09AA6EA6}"/>
              </a:ext>
            </a:extLst>
          </p:cNvPr>
          <p:cNvSpPr/>
          <p:nvPr/>
        </p:nvSpPr>
        <p:spPr>
          <a:xfrm>
            <a:off x="791765" y="4378759"/>
            <a:ext cx="250528" cy="386252"/>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5" name="Google Shape;1065;p37">
            <a:extLst>
              <a:ext uri="{FF2B5EF4-FFF2-40B4-BE49-F238E27FC236}">
                <a16:creationId xmlns:a16="http://schemas.microsoft.com/office/drawing/2014/main" id="{4BB9EFAB-D296-9351-4FA7-7AA855C1DE67}"/>
              </a:ext>
            </a:extLst>
          </p:cNvPr>
          <p:cNvSpPr/>
          <p:nvPr/>
        </p:nvSpPr>
        <p:spPr>
          <a:xfrm>
            <a:off x="791766" y="4549604"/>
            <a:ext cx="243767" cy="177989"/>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6" name="Google Shape;1066;p37">
            <a:extLst>
              <a:ext uri="{FF2B5EF4-FFF2-40B4-BE49-F238E27FC236}">
                <a16:creationId xmlns:a16="http://schemas.microsoft.com/office/drawing/2014/main" id="{751CF8D6-F7BC-7B77-00E7-67A354D78494}"/>
              </a:ext>
            </a:extLst>
          </p:cNvPr>
          <p:cNvSpPr/>
          <p:nvPr/>
        </p:nvSpPr>
        <p:spPr>
          <a:xfrm>
            <a:off x="1986195" y="4378759"/>
            <a:ext cx="250485" cy="386252"/>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7" name="Google Shape;1067;p37">
            <a:extLst>
              <a:ext uri="{FF2B5EF4-FFF2-40B4-BE49-F238E27FC236}">
                <a16:creationId xmlns:a16="http://schemas.microsoft.com/office/drawing/2014/main" id="{BEEE94D8-DBE1-8C7C-A73B-851DFB7203B1}"/>
              </a:ext>
            </a:extLst>
          </p:cNvPr>
          <p:cNvSpPr/>
          <p:nvPr/>
        </p:nvSpPr>
        <p:spPr>
          <a:xfrm>
            <a:off x="1992913" y="4549604"/>
            <a:ext cx="243767" cy="177989"/>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8" name="Google Shape;1068;p37">
            <a:extLst>
              <a:ext uri="{FF2B5EF4-FFF2-40B4-BE49-F238E27FC236}">
                <a16:creationId xmlns:a16="http://schemas.microsoft.com/office/drawing/2014/main" id="{58BECF5D-55F1-0F1F-2B0D-93CDB5DAFDDE}"/>
              </a:ext>
            </a:extLst>
          </p:cNvPr>
          <p:cNvSpPr/>
          <p:nvPr/>
        </p:nvSpPr>
        <p:spPr>
          <a:xfrm>
            <a:off x="2042745" y="4644042"/>
            <a:ext cx="177776" cy="117185"/>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9" name="Google Shape;1092;p37">
            <a:extLst>
              <a:ext uri="{FF2B5EF4-FFF2-40B4-BE49-F238E27FC236}">
                <a16:creationId xmlns:a16="http://schemas.microsoft.com/office/drawing/2014/main" id="{E314B931-05E2-1083-2BE2-B9710CFFAF66}"/>
              </a:ext>
            </a:extLst>
          </p:cNvPr>
          <p:cNvSpPr/>
          <p:nvPr/>
        </p:nvSpPr>
        <p:spPr>
          <a:xfrm>
            <a:off x="1989563" y="4456788"/>
            <a:ext cx="243767" cy="177989"/>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0" name="Google Shape;1093;p37">
            <a:extLst>
              <a:ext uri="{FF2B5EF4-FFF2-40B4-BE49-F238E27FC236}">
                <a16:creationId xmlns:a16="http://schemas.microsoft.com/office/drawing/2014/main" id="{26520C68-C88C-BE59-6B36-86365F340D44}"/>
              </a:ext>
            </a:extLst>
          </p:cNvPr>
          <p:cNvSpPr/>
          <p:nvPr/>
        </p:nvSpPr>
        <p:spPr>
          <a:xfrm>
            <a:off x="815069" y="4463752"/>
            <a:ext cx="243767" cy="177989"/>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690166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48;p41">
            <a:extLst>
              <a:ext uri="{FF2B5EF4-FFF2-40B4-BE49-F238E27FC236}">
                <a16:creationId xmlns:a16="http://schemas.microsoft.com/office/drawing/2014/main" id="{8E1098B4-AD4B-E5D4-689C-BB48886A7D29}"/>
              </a:ext>
            </a:extLst>
          </p:cNvPr>
          <p:cNvSpPr txBox="1">
            <a:spLocks/>
          </p:cNvSpPr>
          <p:nvPr/>
        </p:nvSpPr>
        <p:spPr>
          <a:xfrm>
            <a:off x="1854913" y="705843"/>
            <a:ext cx="7869963" cy="763600"/>
          </a:xfrm>
          <a:prstGeom prst="rect">
            <a:avLst/>
          </a:prstGeom>
          <a:solidFill>
            <a:schemeClr val="accent5"/>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4267" b="1" i="1" kern="0">
                <a:latin typeface="Times New Roman" panose="02020603050405020304" pitchFamily="18" charset="0"/>
                <a:cs typeface="Times New Roman" panose="02020603050405020304" pitchFamily="18" charset="0"/>
              </a:rPr>
              <a:t>6. Câu 6</a:t>
            </a:r>
          </a:p>
        </p:txBody>
      </p:sp>
      <p:grpSp>
        <p:nvGrpSpPr>
          <p:cNvPr id="111" name="Google Shape;1524;p46">
            <a:extLst>
              <a:ext uri="{FF2B5EF4-FFF2-40B4-BE49-F238E27FC236}">
                <a16:creationId xmlns:a16="http://schemas.microsoft.com/office/drawing/2014/main" id="{6AF69048-526B-7957-669C-09C69D93658C}"/>
              </a:ext>
            </a:extLst>
          </p:cNvPr>
          <p:cNvGrpSpPr/>
          <p:nvPr/>
        </p:nvGrpSpPr>
        <p:grpSpPr>
          <a:xfrm>
            <a:off x="875181" y="3711808"/>
            <a:ext cx="434896" cy="315371"/>
            <a:chOff x="7757175" y="1399875"/>
            <a:chExt cx="1347450" cy="994525"/>
          </a:xfrm>
        </p:grpSpPr>
        <p:sp>
          <p:nvSpPr>
            <p:cNvPr id="112" name="Google Shape;1525;p46">
              <a:extLst>
                <a:ext uri="{FF2B5EF4-FFF2-40B4-BE49-F238E27FC236}">
                  <a16:creationId xmlns:a16="http://schemas.microsoft.com/office/drawing/2014/main" id="{EE7AC75B-3FAC-8E50-F8D6-2590B3D44D8D}"/>
                </a:ext>
              </a:extLst>
            </p:cNvPr>
            <p:cNvSpPr/>
            <p:nvPr/>
          </p:nvSpPr>
          <p:spPr>
            <a:xfrm>
              <a:off x="8092400" y="1885625"/>
              <a:ext cx="1012225" cy="367725"/>
            </a:xfrm>
            <a:custGeom>
              <a:avLst/>
              <a:gdLst/>
              <a:ahLst/>
              <a:cxnLst/>
              <a:rect l="l" t="t" r="r" b="b"/>
              <a:pathLst>
                <a:path w="40489" h="14709" extrusionOk="0">
                  <a:moveTo>
                    <a:pt x="18824" y="1"/>
                  </a:moveTo>
                  <a:cubicBezTo>
                    <a:pt x="18393" y="1"/>
                    <a:pt x="17965" y="46"/>
                    <a:pt x="17544" y="127"/>
                  </a:cubicBezTo>
                  <a:cubicBezTo>
                    <a:pt x="12657" y="1054"/>
                    <a:pt x="0" y="4262"/>
                    <a:pt x="3083" y="8974"/>
                  </a:cubicBezTo>
                  <a:cubicBezTo>
                    <a:pt x="4946" y="11816"/>
                    <a:pt x="7757" y="12501"/>
                    <a:pt x="10507" y="12501"/>
                  </a:cubicBezTo>
                  <a:cubicBezTo>
                    <a:pt x="12752" y="12501"/>
                    <a:pt x="14956" y="12044"/>
                    <a:pt x="16567" y="11932"/>
                  </a:cubicBezTo>
                  <a:cubicBezTo>
                    <a:pt x="17583" y="11861"/>
                    <a:pt x="18635" y="11806"/>
                    <a:pt x="19696" y="11806"/>
                  </a:cubicBezTo>
                  <a:cubicBezTo>
                    <a:pt x="22378" y="11806"/>
                    <a:pt x="25117" y="12157"/>
                    <a:pt x="27469" y="13486"/>
                  </a:cubicBezTo>
                  <a:cubicBezTo>
                    <a:pt x="28709" y="14195"/>
                    <a:pt x="31015" y="14708"/>
                    <a:pt x="33259" y="14708"/>
                  </a:cubicBezTo>
                  <a:cubicBezTo>
                    <a:pt x="36960" y="14708"/>
                    <a:pt x="40489" y="13312"/>
                    <a:pt x="38773" y="9100"/>
                  </a:cubicBezTo>
                  <a:cubicBezTo>
                    <a:pt x="36442" y="3435"/>
                    <a:pt x="23885" y="804"/>
                    <a:pt x="19925" y="102"/>
                  </a:cubicBezTo>
                  <a:cubicBezTo>
                    <a:pt x="19558" y="33"/>
                    <a:pt x="19190" y="1"/>
                    <a:pt x="18824" y="1"/>
                  </a:cubicBezTo>
                  <a:close/>
                </a:path>
              </a:pathLst>
            </a:custGeom>
            <a:solidFill>
              <a:srgbClr val="EEECE1"/>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13" name="Google Shape;1526;p46">
              <a:extLst>
                <a:ext uri="{FF2B5EF4-FFF2-40B4-BE49-F238E27FC236}">
                  <a16:creationId xmlns:a16="http://schemas.microsoft.com/office/drawing/2014/main" id="{73D3F130-012A-11C8-CAF5-FE21C7766014}"/>
                </a:ext>
              </a:extLst>
            </p:cNvPr>
            <p:cNvSpPr/>
            <p:nvPr/>
          </p:nvSpPr>
          <p:spPr>
            <a:xfrm>
              <a:off x="8092400" y="1885625"/>
              <a:ext cx="783225" cy="312550"/>
            </a:xfrm>
            <a:custGeom>
              <a:avLst/>
              <a:gdLst/>
              <a:ahLst/>
              <a:cxnLst/>
              <a:rect l="l" t="t" r="r" b="b"/>
              <a:pathLst>
                <a:path w="31329" h="12502" extrusionOk="0">
                  <a:moveTo>
                    <a:pt x="18824" y="1"/>
                  </a:moveTo>
                  <a:cubicBezTo>
                    <a:pt x="18393" y="1"/>
                    <a:pt x="17965" y="46"/>
                    <a:pt x="17544" y="127"/>
                  </a:cubicBezTo>
                  <a:cubicBezTo>
                    <a:pt x="12657" y="1054"/>
                    <a:pt x="0" y="4262"/>
                    <a:pt x="3083" y="8974"/>
                  </a:cubicBezTo>
                  <a:cubicBezTo>
                    <a:pt x="4935" y="11817"/>
                    <a:pt x="7756" y="12501"/>
                    <a:pt x="10514" y="12501"/>
                  </a:cubicBezTo>
                  <a:cubicBezTo>
                    <a:pt x="12012" y="12501"/>
                    <a:pt x="13491" y="12300"/>
                    <a:pt x="14788" y="12132"/>
                  </a:cubicBezTo>
                  <a:cubicBezTo>
                    <a:pt x="16191" y="10478"/>
                    <a:pt x="17820" y="8999"/>
                    <a:pt x="19650" y="7771"/>
                  </a:cubicBezTo>
                  <a:cubicBezTo>
                    <a:pt x="22958" y="5566"/>
                    <a:pt x="27169" y="3310"/>
                    <a:pt x="31329" y="3285"/>
                  </a:cubicBezTo>
                  <a:cubicBezTo>
                    <a:pt x="27018" y="1480"/>
                    <a:pt x="22131" y="478"/>
                    <a:pt x="19925" y="102"/>
                  </a:cubicBezTo>
                  <a:cubicBezTo>
                    <a:pt x="19558" y="33"/>
                    <a:pt x="19190" y="1"/>
                    <a:pt x="18824" y="1"/>
                  </a:cubicBezTo>
                  <a:close/>
                </a:path>
              </a:pathLst>
            </a:custGeom>
            <a:solidFill>
              <a:srgbClr val="8BB174">
                <a:alpha val="22350"/>
              </a:srgbClr>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14" name="Google Shape;1527;p46">
              <a:extLst>
                <a:ext uri="{FF2B5EF4-FFF2-40B4-BE49-F238E27FC236}">
                  <a16:creationId xmlns:a16="http://schemas.microsoft.com/office/drawing/2014/main" id="{1C469B46-B8BE-CB96-F5F4-8F1DFBAC3515}"/>
                </a:ext>
              </a:extLst>
            </p:cNvPr>
            <p:cNvSpPr/>
            <p:nvPr/>
          </p:nvSpPr>
          <p:spPr>
            <a:xfrm>
              <a:off x="8012200" y="1828450"/>
              <a:ext cx="562050" cy="172425"/>
            </a:xfrm>
            <a:custGeom>
              <a:avLst/>
              <a:gdLst/>
              <a:ahLst/>
              <a:cxnLst/>
              <a:rect l="l" t="t" r="r" b="b"/>
              <a:pathLst>
                <a:path w="22482" h="6897" extrusionOk="0">
                  <a:moveTo>
                    <a:pt x="19497" y="1"/>
                  </a:moveTo>
                  <a:cubicBezTo>
                    <a:pt x="18192" y="1"/>
                    <a:pt x="16423" y="509"/>
                    <a:pt x="14336" y="2088"/>
                  </a:cubicBezTo>
                  <a:cubicBezTo>
                    <a:pt x="13418" y="2788"/>
                    <a:pt x="11794" y="2963"/>
                    <a:pt x="10021" y="2963"/>
                  </a:cubicBezTo>
                  <a:cubicBezTo>
                    <a:pt x="8245" y="2963"/>
                    <a:pt x="6320" y="2787"/>
                    <a:pt x="4808" y="2787"/>
                  </a:cubicBezTo>
                  <a:cubicBezTo>
                    <a:pt x="4369" y="2787"/>
                    <a:pt x="3965" y="2802"/>
                    <a:pt x="3609" y="2840"/>
                  </a:cubicBezTo>
                  <a:cubicBezTo>
                    <a:pt x="777" y="3141"/>
                    <a:pt x="0" y="4845"/>
                    <a:pt x="2682" y="5747"/>
                  </a:cubicBezTo>
                  <a:cubicBezTo>
                    <a:pt x="4044" y="6201"/>
                    <a:pt x="7095" y="6897"/>
                    <a:pt x="10512" y="6897"/>
                  </a:cubicBezTo>
                  <a:cubicBezTo>
                    <a:pt x="12376" y="6897"/>
                    <a:pt x="14349" y="6690"/>
                    <a:pt x="16216" y="6123"/>
                  </a:cubicBezTo>
                  <a:cubicBezTo>
                    <a:pt x="21504" y="4519"/>
                    <a:pt x="22482" y="1462"/>
                    <a:pt x="21630" y="660"/>
                  </a:cubicBezTo>
                  <a:cubicBezTo>
                    <a:pt x="21246" y="309"/>
                    <a:pt x="20512" y="1"/>
                    <a:pt x="19497"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15" name="Google Shape;1528;p46">
              <a:extLst>
                <a:ext uri="{FF2B5EF4-FFF2-40B4-BE49-F238E27FC236}">
                  <a16:creationId xmlns:a16="http://schemas.microsoft.com/office/drawing/2014/main" id="{EDDC5CD0-6A9F-C04A-7FE6-FCCE2E14EFC9}"/>
                </a:ext>
              </a:extLst>
            </p:cNvPr>
            <p:cNvSpPr/>
            <p:nvPr/>
          </p:nvSpPr>
          <p:spPr>
            <a:xfrm>
              <a:off x="8489650" y="1781575"/>
              <a:ext cx="161375" cy="138650"/>
            </a:xfrm>
            <a:custGeom>
              <a:avLst/>
              <a:gdLst/>
              <a:ahLst/>
              <a:cxnLst/>
              <a:rect l="l" t="t" r="r" b="b"/>
              <a:pathLst>
                <a:path w="6455" h="5546" extrusionOk="0">
                  <a:moveTo>
                    <a:pt x="3916" y="1"/>
                  </a:moveTo>
                  <a:cubicBezTo>
                    <a:pt x="3692" y="1"/>
                    <a:pt x="3448" y="26"/>
                    <a:pt x="3183" y="79"/>
                  </a:cubicBezTo>
                  <a:cubicBezTo>
                    <a:pt x="50" y="705"/>
                    <a:pt x="0" y="3387"/>
                    <a:pt x="0" y="3387"/>
                  </a:cubicBezTo>
                  <a:cubicBezTo>
                    <a:pt x="313" y="4949"/>
                    <a:pt x="1373" y="5545"/>
                    <a:pt x="2513" y="5545"/>
                  </a:cubicBezTo>
                  <a:cubicBezTo>
                    <a:pt x="3659" y="5545"/>
                    <a:pt x="4886" y="4943"/>
                    <a:pt x="5514" y="4114"/>
                  </a:cubicBezTo>
                  <a:cubicBezTo>
                    <a:pt x="6455" y="2898"/>
                    <a:pt x="6345" y="1"/>
                    <a:pt x="3916"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16" name="Google Shape;1529;p46">
              <a:extLst>
                <a:ext uri="{FF2B5EF4-FFF2-40B4-BE49-F238E27FC236}">
                  <a16:creationId xmlns:a16="http://schemas.microsoft.com/office/drawing/2014/main" id="{91C32C91-76E1-4337-D993-12284FE12BEE}"/>
                </a:ext>
              </a:extLst>
            </p:cNvPr>
            <p:cNvSpPr/>
            <p:nvPr/>
          </p:nvSpPr>
          <p:spPr>
            <a:xfrm>
              <a:off x="8598975" y="1530550"/>
              <a:ext cx="265925" cy="301625"/>
            </a:xfrm>
            <a:custGeom>
              <a:avLst/>
              <a:gdLst/>
              <a:ahLst/>
              <a:cxnLst/>
              <a:rect l="l" t="t" r="r" b="b"/>
              <a:pathLst>
                <a:path w="10637" h="12065" extrusionOk="0">
                  <a:moveTo>
                    <a:pt x="10012" y="1"/>
                  </a:moveTo>
                  <a:cubicBezTo>
                    <a:pt x="9939" y="1"/>
                    <a:pt x="9862" y="21"/>
                    <a:pt x="9788" y="69"/>
                  </a:cubicBezTo>
                  <a:cubicBezTo>
                    <a:pt x="5352" y="2801"/>
                    <a:pt x="2068" y="6711"/>
                    <a:pt x="114" y="11523"/>
                  </a:cubicBezTo>
                  <a:cubicBezTo>
                    <a:pt x="0" y="11830"/>
                    <a:pt x="262" y="12064"/>
                    <a:pt x="516" y="12064"/>
                  </a:cubicBezTo>
                  <a:cubicBezTo>
                    <a:pt x="656" y="12064"/>
                    <a:pt x="794" y="11993"/>
                    <a:pt x="865" y="11824"/>
                  </a:cubicBezTo>
                  <a:cubicBezTo>
                    <a:pt x="2770" y="7112"/>
                    <a:pt x="5953" y="3353"/>
                    <a:pt x="10264" y="671"/>
                  </a:cubicBezTo>
                  <a:cubicBezTo>
                    <a:pt x="10636" y="464"/>
                    <a:pt x="10360" y="1"/>
                    <a:pt x="10012"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17" name="Google Shape;1530;p46">
              <a:extLst>
                <a:ext uri="{FF2B5EF4-FFF2-40B4-BE49-F238E27FC236}">
                  <a16:creationId xmlns:a16="http://schemas.microsoft.com/office/drawing/2014/main" id="{14690196-0D75-A113-6258-5162821CB751}"/>
                </a:ext>
              </a:extLst>
            </p:cNvPr>
            <p:cNvSpPr/>
            <p:nvPr/>
          </p:nvSpPr>
          <p:spPr>
            <a:xfrm>
              <a:off x="8821125" y="1481850"/>
              <a:ext cx="111400" cy="83025"/>
            </a:xfrm>
            <a:custGeom>
              <a:avLst/>
              <a:gdLst/>
              <a:ahLst/>
              <a:cxnLst/>
              <a:rect l="l" t="t" r="r" b="b"/>
              <a:pathLst>
                <a:path w="4456" h="3321" extrusionOk="0">
                  <a:moveTo>
                    <a:pt x="2902" y="0"/>
                  </a:moveTo>
                  <a:cubicBezTo>
                    <a:pt x="2739" y="0"/>
                    <a:pt x="2564" y="42"/>
                    <a:pt x="2380" y="138"/>
                  </a:cubicBezTo>
                  <a:cubicBezTo>
                    <a:pt x="1829" y="413"/>
                    <a:pt x="1328" y="739"/>
                    <a:pt x="877" y="1165"/>
                  </a:cubicBezTo>
                  <a:cubicBezTo>
                    <a:pt x="0" y="1982"/>
                    <a:pt x="722" y="3320"/>
                    <a:pt x="1622" y="3320"/>
                  </a:cubicBezTo>
                  <a:cubicBezTo>
                    <a:pt x="1854" y="3320"/>
                    <a:pt x="2099" y="3231"/>
                    <a:pt x="2330" y="3020"/>
                  </a:cubicBezTo>
                  <a:cubicBezTo>
                    <a:pt x="2631" y="2744"/>
                    <a:pt x="2957" y="2494"/>
                    <a:pt x="3308" y="2318"/>
                  </a:cubicBezTo>
                  <a:cubicBezTo>
                    <a:pt x="4456" y="1712"/>
                    <a:pt x="3938" y="0"/>
                    <a:pt x="2902" y="0"/>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18" name="Google Shape;1531;p46">
              <a:extLst>
                <a:ext uri="{FF2B5EF4-FFF2-40B4-BE49-F238E27FC236}">
                  <a16:creationId xmlns:a16="http://schemas.microsoft.com/office/drawing/2014/main" id="{4C5ABDE3-8C30-4D45-E53C-C5226C028B71}"/>
                </a:ext>
              </a:extLst>
            </p:cNvPr>
            <p:cNvSpPr/>
            <p:nvPr/>
          </p:nvSpPr>
          <p:spPr>
            <a:xfrm>
              <a:off x="8540400" y="1465450"/>
              <a:ext cx="88450" cy="373700"/>
            </a:xfrm>
            <a:custGeom>
              <a:avLst/>
              <a:gdLst/>
              <a:ahLst/>
              <a:cxnLst/>
              <a:rect l="l" t="t" r="r" b="b"/>
              <a:pathLst>
                <a:path w="3538" h="14948" extrusionOk="0">
                  <a:moveTo>
                    <a:pt x="3027" y="1"/>
                  </a:moveTo>
                  <a:cubicBezTo>
                    <a:pt x="2883" y="1"/>
                    <a:pt x="2738" y="72"/>
                    <a:pt x="2657" y="242"/>
                  </a:cubicBezTo>
                  <a:cubicBezTo>
                    <a:pt x="602" y="4804"/>
                    <a:pt x="0" y="9691"/>
                    <a:pt x="928" y="14628"/>
                  </a:cubicBezTo>
                  <a:cubicBezTo>
                    <a:pt x="972" y="14848"/>
                    <a:pt x="1146" y="14947"/>
                    <a:pt x="1319" y="14947"/>
                  </a:cubicBezTo>
                  <a:cubicBezTo>
                    <a:pt x="1541" y="14947"/>
                    <a:pt x="1761" y="14784"/>
                    <a:pt x="1705" y="14503"/>
                  </a:cubicBezTo>
                  <a:cubicBezTo>
                    <a:pt x="802" y="9691"/>
                    <a:pt x="1379" y="4979"/>
                    <a:pt x="3409" y="518"/>
                  </a:cubicBezTo>
                  <a:cubicBezTo>
                    <a:pt x="3538" y="228"/>
                    <a:pt x="3284" y="1"/>
                    <a:pt x="3027"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19" name="Google Shape;1532;p46">
              <a:extLst>
                <a:ext uri="{FF2B5EF4-FFF2-40B4-BE49-F238E27FC236}">
                  <a16:creationId xmlns:a16="http://schemas.microsoft.com/office/drawing/2014/main" id="{7EBF6BD2-D721-4B8E-D5F8-09A1F980B043}"/>
                </a:ext>
              </a:extLst>
            </p:cNvPr>
            <p:cNvSpPr/>
            <p:nvPr/>
          </p:nvSpPr>
          <p:spPr>
            <a:xfrm>
              <a:off x="8588775" y="1399875"/>
              <a:ext cx="83225" cy="80650"/>
            </a:xfrm>
            <a:custGeom>
              <a:avLst/>
              <a:gdLst/>
              <a:ahLst/>
              <a:cxnLst/>
              <a:rect l="l" t="t" r="r" b="b"/>
              <a:pathLst>
                <a:path w="3329" h="3226" extrusionOk="0">
                  <a:moveTo>
                    <a:pt x="1925" y="1"/>
                  </a:moveTo>
                  <a:cubicBezTo>
                    <a:pt x="1454" y="1"/>
                    <a:pt x="1055" y="308"/>
                    <a:pt x="822" y="735"/>
                  </a:cubicBezTo>
                  <a:cubicBezTo>
                    <a:pt x="647" y="1036"/>
                    <a:pt x="496" y="1336"/>
                    <a:pt x="371" y="1637"/>
                  </a:cubicBezTo>
                  <a:cubicBezTo>
                    <a:pt x="0" y="2540"/>
                    <a:pt x="771" y="3225"/>
                    <a:pt x="1521" y="3225"/>
                  </a:cubicBezTo>
                  <a:cubicBezTo>
                    <a:pt x="1937" y="3225"/>
                    <a:pt x="2346" y="3015"/>
                    <a:pt x="2552" y="2514"/>
                  </a:cubicBezTo>
                  <a:cubicBezTo>
                    <a:pt x="2702" y="2214"/>
                    <a:pt x="2827" y="1913"/>
                    <a:pt x="3003" y="1612"/>
                  </a:cubicBezTo>
                  <a:cubicBezTo>
                    <a:pt x="3329" y="1061"/>
                    <a:pt x="2877" y="309"/>
                    <a:pt x="2351" y="83"/>
                  </a:cubicBezTo>
                  <a:cubicBezTo>
                    <a:pt x="2204" y="27"/>
                    <a:pt x="2061" y="1"/>
                    <a:pt x="1925"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20" name="Google Shape;1533;p46">
              <a:extLst>
                <a:ext uri="{FF2B5EF4-FFF2-40B4-BE49-F238E27FC236}">
                  <a16:creationId xmlns:a16="http://schemas.microsoft.com/office/drawing/2014/main" id="{C3BD02BA-1334-EE75-C4FF-007793277786}"/>
                </a:ext>
              </a:extLst>
            </p:cNvPr>
            <p:cNvSpPr/>
            <p:nvPr/>
          </p:nvSpPr>
          <p:spPr>
            <a:xfrm>
              <a:off x="7757175" y="1881100"/>
              <a:ext cx="710450" cy="513300"/>
            </a:xfrm>
            <a:custGeom>
              <a:avLst/>
              <a:gdLst/>
              <a:ahLst/>
              <a:cxnLst/>
              <a:rect l="l" t="t" r="r" b="b"/>
              <a:pathLst>
                <a:path w="28418" h="20532" extrusionOk="0">
                  <a:moveTo>
                    <a:pt x="27232" y="0"/>
                  </a:moveTo>
                  <a:cubicBezTo>
                    <a:pt x="26478" y="0"/>
                    <a:pt x="25447" y="412"/>
                    <a:pt x="24587" y="784"/>
                  </a:cubicBezTo>
                  <a:cubicBezTo>
                    <a:pt x="19826" y="2814"/>
                    <a:pt x="10477" y="8228"/>
                    <a:pt x="4963" y="12063"/>
                  </a:cubicBezTo>
                  <a:cubicBezTo>
                    <a:pt x="3134" y="13316"/>
                    <a:pt x="1" y="17752"/>
                    <a:pt x="953" y="20058"/>
                  </a:cubicBezTo>
                  <a:cubicBezTo>
                    <a:pt x="1091" y="20381"/>
                    <a:pt x="1488" y="20531"/>
                    <a:pt x="2086" y="20531"/>
                  </a:cubicBezTo>
                  <a:cubicBezTo>
                    <a:pt x="5748" y="20531"/>
                    <a:pt x="16943" y="14918"/>
                    <a:pt x="22156" y="9230"/>
                  </a:cubicBezTo>
                  <a:cubicBezTo>
                    <a:pt x="23234" y="8052"/>
                    <a:pt x="27971" y="3441"/>
                    <a:pt x="28247" y="1511"/>
                  </a:cubicBezTo>
                  <a:cubicBezTo>
                    <a:pt x="28418" y="374"/>
                    <a:pt x="27951" y="0"/>
                    <a:pt x="27232" y="0"/>
                  </a:cubicBezTo>
                  <a:close/>
                </a:path>
              </a:pathLst>
            </a:custGeom>
            <a:solidFill>
              <a:srgbClr val="EEECE1"/>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grpSp>
      <p:sp>
        <p:nvSpPr>
          <p:cNvPr id="121" name="Freeform 13">
            <a:extLst>
              <a:ext uri="{FF2B5EF4-FFF2-40B4-BE49-F238E27FC236}">
                <a16:creationId xmlns:a16="http://schemas.microsoft.com/office/drawing/2014/main" id="{275F8858-4485-86A1-D7D8-ED023A7461F4}"/>
              </a:ext>
            </a:extLst>
          </p:cNvPr>
          <p:cNvSpPr/>
          <p:nvPr/>
        </p:nvSpPr>
        <p:spPr>
          <a:xfrm rot="-8852745" flipH="1">
            <a:off x="10361554" y="3728457"/>
            <a:ext cx="181292" cy="332369"/>
          </a:xfrm>
          <a:custGeom>
            <a:avLst/>
            <a:gdLst/>
            <a:ahLst/>
            <a:cxnLst/>
            <a:rect l="l" t="t" r="r" b="b"/>
            <a:pathLst>
              <a:path w="271938" h="498554">
                <a:moveTo>
                  <a:pt x="271939" y="0"/>
                </a:moveTo>
                <a:lnTo>
                  <a:pt x="0" y="0"/>
                </a:lnTo>
                <a:lnTo>
                  <a:pt x="0" y="498554"/>
                </a:lnTo>
                <a:lnTo>
                  <a:pt x="271939" y="498554"/>
                </a:lnTo>
                <a:lnTo>
                  <a:pt x="271939"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2" name="Google Shape;2224;p41">
            <a:extLst>
              <a:ext uri="{FF2B5EF4-FFF2-40B4-BE49-F238E27FC236}">
                <a16:creationId xmlns:a16="http://schemas.microsoft.com/office/drawing/2014/main" id="{7B57B6CA-1933-062A-46F7-5A83678A9497}"/>
              </a:ext>
            </a:extLst>
          </p:cNvPr>
          <p:cNvSpPr/>
          <p:nvPr/>
        </p:nvSpPr>
        <p:spPr>
          <a:xfrm>
            <a:off x="4358688" y="2034322"/>
            <a:ext cx="2923297" cy="836400"/>
          </a:xfrm>
          <a:prstGeom prst="roundRect">
            <a:avLst>
              <a:gd name="adj" fmla="val 16667"/>
            </a:avLst>
          </a:prstGeom>
          <a:solidFill>
            <a:srgbClr val="5492C4"/>
          </a:solidFill>
          <a:ln>
            <a:noFill/>
          </a:ln>
        </p:spPr>
        <p:txBody>
          <a:bodyPr spcFirstLastPara="1" wrap="square" lIns="121900" tIns="121900" rIns="121900" bIns="121900" anchor="ctr" anchorCtr="0">
            <a:noAutofit/>
          </a:bodyPr>
          <a:lstStyle/>
          <a:p>
            <a:pPr algn="ctr" defTabSz="1219170">
              <a:lnSpc>
                <a:spcPct val="150000"/>
              </a:lnSpc>
              <a:spcAft>
                <a:spcPts val="1333"/>
              </a:spcAft>
              <a:buClr>
                <a:srgbClr val="000000"/>
              </a:buClr>
              <a:defRPr/>
            </a:pPr>
            <a:r>
              <a:rPr lang="en-US" sz="3200" b="1" i="1" ker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Trả lời</a:t>
            </a:r>
            <a:endParaRPr lang="en-US" sz="3200" b="1" i="1" kern="0">
              <a:solidFill>
                <a:srgbClr val="FFFFFF"/>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23" name="Google Shape;2227;p41">
            <a:extLst>
              <a:ext uri="{FF2B5EF4-FFF2-40B4-BE49-F238E27FC236}">
                <a16:creationId xmlns:a16="http://schemas.microsoft.com/office/drawing/2014/main" id="{F88FB66B-E929-2E21-E1A8-2409C1ED7A96}"/>
              </a:ext>
            </a:extLst>
          </p:cNvPr>
          <p:cNvSpPr txBox="1"/>
          <p:nvPr/>
        </p:nvSpPr>
        <p:spPr>
          <a:xfrm>
            <a:off x="781861" y="4088936"/>
            <a:ext cx="3277172" cy="836400"/>
          </a:xfrm>
          <a:prstGeom prst="rect">
            <a:avLst/>
          </a:prstGeom>
          <a:noFill/>
          <a:ln>
            <a:noFill/>
          </a:ln>
        </p:spPr>
        <p:txBody>
          <a:bodyPr spcFirstLastPara="1" wrap="square" lIns="121900" tIns="121900" rIns="121900" bIns="121900" anchor="ctr" anchorCtr="0">
            <a:noAutofit/>
          </a:bodyPr>
          <a:lstStyle/>
          <a:p>
            <a:pPr algn="ctr"/>
            <a:r>
              <a:rPr lang="vi-VN" sz="2800">
                <a:solidFill>
                  <a:schemeClr val="bg1">
                    <a:lumMod val="10000"/>
                  </a:schemeClr>
                </a:solidFill>
                <a:latin typeface="+mj-lt"/>
              </a:rPr>
              <a:t>Phương tiện phi ngôn ngữ được sử dụng: Hình ảnh</a:t>
            </a:r>
            <a:endParaRPr lang="en-US" sz="2800">
              <a:solidFill>
                <a:schemeClr val="bg1">
                  <a:lumMod val="10000"/>
                </a:schemeClr>
              </a:solidFill>
              <a:latin typeface="+mj-lt"/>
            </a:endParaRPr>
          </a:p>
        </p:txBody>
      </p:sp>
      <p:sp>
        <p:nvSpPr>
          <p:cNvPr id="124" name="Google Shape;2230;p41">
            <a:extLst>
              <a:ext uri="{FF2B5EF4-FFF2-40B4-BE49-F238E27FC236}">
                <a16:creationId xmlns:a16="http://schemas.microsoft.com/office/drawing/2014/main" id="{FE0224C3-503B-A896-5DFF-7BAC066883D3}"/>
              </a:ext>
            </a:extLst>
          </p:cNvPr>
          <p:cNvSpPr txBox="1"/>
          <p:nvPr/>
        </p:nvSpPr>
        <p:spPr>
          <a:xfrm>
            <a:off x="7614093" y="4507136"/>
            <a:ext cx="3796046" cy="836400"/>
          </a:xfrm>
          <a:prstGeom prst="rect">
            <a:avLst/>
          </a:prstGeom>
          <a:noFill/>
          <a:ln>
            <a:noFill/>
          </a:ln>
        </p:spPr>
        <p:txBody>
          <a:bodyPr spcFirstLastPara="1" wrap="square" lIns="121900" tIns="121900" rIns="121900" bIns="121900" anchor="ctr" anchorCtr="0">
            <a:noAutofit/>
          </a:bodyPr>
          <a:lstStyle/>
          <a:p>
            <a:pPr algn="ctr"/>
            <a:r>
              <a:rPr lang="vi-VN" sz="2800">
                <a:solidFill>
                  <a:schemeClr val="bg1">
                    <a:lumMod val="10000"/>
                  </a:schemeClr>
                </a:solidFill>
                <a:latin typeface="+mj-lt"/>
              </a:rPr>
              <a:t>Giúp cho người đọc dễ hình dung và phân biệt được hai hiện tượng nguyệt thực và nhật thực được nhắc đến trong bài.</a:t>
            </a:r>
            <a:endParaRPr lang="en-US" sz="2800">
              <a:solidFill>
                <a:schemeClr val="bg1">
                  <a:lumMod val="10000"/>
                </a:schemeClr>
              </a:solidFill>
              <a:latin typeface="+mj-lt"/>
            </a:endParaRPr>
          </a:p>
        </p:txBody>
      </p:sp>
      <p:sp>
        <p:nvSpPr>
          <p:cNvPr id="125" name="Google Shape;2240;p41">
            <a:extLst>
              <a:ext uri="{FF2B5EF4-FFF2-40B4-BE49-F238E27FC236}">
                <a16:creationId xmlns:a16="http://schemas.microsoft.com/office/drawing/2014/main" id="{22A6E9F4-A89F-424B-9E24-454665A02498}"/>
              </a:ext>
            </a:extLst>
          </p:cNvPr>
          <p:cNvSpPr/>
          <p:nvPr/>
        </p:nvSpPr>
        <p:spPr>
          <a:xfrm>
            <a:off x="1754407" y="2034306"/>
            <a:ext cx="836400" cy="836400"/>
          </a:xfrm>
          <a:prstGeom prst="ellipse">
            <a:avLst/>
          </a:prstGeom>
          <a:solidFill>
            <a:srgbClr val="ED7341"/>
          </a:solidFill>
          <a:ln>
            <a:noFill/>
          </a:ln>
        </p:spPr>
        <p:txBody>
          <a:bodyPr spcFirstLastPara="1" wrap="square" lIns="121900" tIns="121900" rIns="121900" bIns="121900" anchor="ctr" anchorCtr="0">
            <a:noAutofit/>
          </a:bodyPr>
          <a:lstStyle/>
          <a:p>
            <a:pPr algn="ctr" defTabSz="1219170">
              <a:defRPr/>
            </a:pPr>
            <a:endParaRPr sz="2400" b="1" kern="0">
              <a:solidFill>
                <a:srgbClr val="FFFFFF"/>
              </a:solidFill>
              <a:latin typeface="Fira Sans Extra Condensed"/>
              <a:ea typeface="Fira Sans Extra Condensed"/>
              <a:cs typeface="Fira Sans Extra Condensed"/>
              <a:sym typeface="Fira Sans Extra Condensed"/>
            </a:endParaRPr>
          </a:p>
        </p:txBody>
      </p:sp>
      <p:sp>
        <p:nvSpPr>
          <p:cNvPr id="126" name="Google Shape;2241;p41">
            <a:extLst>
              <a:ext uri="{FF2B5EF4-FFF2-40B4-BE49-F238E27FC236}">
                <a16:creationId xmlns:a16="http://schemas.microsoft.com/office/drawing/2014/main" id="{AF1C1E8E-C3E6-9DD8-109D-DD4AB75B6D87}"/>
              </a:ext>
            </a:extLst>
          </p:cNvPr>
          <p:cNvSpPr/>
          <p:nvPr/>
        </p:nvSpPr>
        <p:spPr>
          <a:xfrm>
            <a:off x="9435273" y="2034306"/>
            <a:ext cx="836400" cy="836400"/>
          </a:xfrm>
          <a:prstGeom prst="ellipse">
            <a:avLst/>
          </a:prstGeom>
          <a:solidFill>
            <a:srgbClr val="7AB848"/>
          </a:solidFill>
          <a:ln>
            <a:noFill/>
          </a:ln>
        </p:spPr>
        <p:txBody>
          <a:bodyPr spcFirstLastPara="1" wrap="square" lIns="121900" tIns="121900" rIns="121900" bIns="121900" anchor="ctr" anchorCtr="0">
            <a:noAutofit/>
          </a:bodyPr>
          <a:lstStyle/>
          <a:p>
            <a:pPr algn="ctr" defTabSz="1219170">
              <a:defRPr/>
            </a:pPr>
            <a:endParaRPr sz="2400" b="1" kern="0">
              <a:solidFill>
                <a:srgbClr val="FFFFFF"/>
              </a:solidFill>
              <a:latin typeface="Fira Sans Extra Condensed"/>
              <a:ea typeface="Fira Sans Extra Condensed"/>
              <a:cs typeface="Fira Sans Extra Condensed"/>
              <a:sym typeface="Fira Sans Extra Condensed"/>
            </a:endParaRPr>
          </a:p>
        </p:txBody>
      </p:sp>
      <p:cxnSp>
        <p:nvCxnSpPr>
          <p:cNvPr id="127" name="Google Shape;2242;p41">
            <a:extLst>
              <a:ext uri="{FF2B5EF4-FFF2-40B4-BE49-F238E27FC236}">
                <a16:creationId xmlns:a16="http://schemas.microsoft.com/office/drawing/2014/main" id="{998250AB-A058-46EE-8EF4-69F493BF31C8}"/>
              </a:ext>
            </a:extLst>
          </p:cNvPr>
          <p:cNvCxnSpPr>
            <a:cxnSpLocks/>
            <a:stCxn id="125" idx="6"/>
            <a:endCxn id="122" idx="1"/>
          </p:cNvCxnSpPr>
          <p:nvPr/>
        </p:nvCxnSpPr>
        <p:spPr>
          <a:xfrm>
            <a:off x="2590807" y="2452506"/>
            <a:ext cx="1767880" cy="16"/>
          </a:xfrm>
          <a:prstGeom prst="straightConnector1">
            <a:avLst/>
          </a:prstGeom>
          <a:noFill/>
          <a:ln w="9525" cap="flat" cmpd="sng">
            <a:solidFill>
              <a:srgbClr val="000000"/>
            </a:solidFill>
            <a:prstDash val="solid"/>
            <a:round/>
            <a:headEnd type="none" w="med" len="med"/>
            <a:tailEnd type="none" w="med" len="med"/>
          </a:ln>
        </p:spPr>
      </p:cxnSp>
      <p:cxnSp>
        <p:nvCxnSpPr>
          <p:cNvPr id="128" name="Google Shape;2243;p41">
            <a:extLst>
              <a:ext uri="{FF2B5EF4-FFF2-40B4-BE49-F238E27FC236}">
                <a16:creationId xmlns:a16="http://schemas.microsoft.com/office/drawing/2014/main" id="{BBFFAACA-39F3-E7CE-A943-37F60DEFB599}"/>
              </a:ext>
            </a:extLst>
          </p:cNvPr>
          <p:cNvCxnSpPr>
            <a:cxnSpLocks/>
            <a:stCxn id="122" idx="3"/>
            <a:endCxn id="126" idx="2"/>
          </p:cNvCxnSpPr>
          <p:nvPr/>
        </p:nvCxnSpPr>
        <p:spPr>
          <a:xfrm flipV="1">
            <a:off x="7281985" y="2452506"/>
            <a:ext cx="2153289" cy="16"/>
          </a:xfrm>
          <a:prstGeom prst="straightConnector1">
            <a:avLst/>
          </a:prstGeom>
          <a:noFill/>
          <a:ln w="9525" cap="flat" cmpd="sng">
            <a:solidFill>
              <a:srgbClr val="000000"/>
            </a:solidFill>
            <a:prstDash val="solid"/>
            <a:round/>
            <a:headEnd type="none" w="med" len="med"/>
            <a:tailEnd type="none" w="med" len="med"/>
          </a:ln>
        </p:spPr>
      </p:cxnSp>
      <p:cxnSp>
        <p:nvCxnSpPr>
          <p:cNvPr id="129" name="Google Shape;2244;p41">
            <a:extLst>
              <a:ext uri="{FF2B5EF4-FFF2-40B4-BE49-F238E27FC236}">
                <a16:creationId xmlns:a16="http://schemas.microsoft.com/office/drawing/2014/main" id="{9B43830B-4C71-D476-5B8F-E8075B8D3F2E}"/>
              </a:ext>
            </a:extLst>
          </p:cNvPr>
          <p:cNvCxnSpPr>
            <a:cxnSpLocks/>
            <a:stCxn id="125" idx="4"/>
          </p:cNvCxnSpPr>
          <p:nvPr/>
        </p:nvCxnSpPr>
        <p:spPr>
          <a:xfrm>
            <a:off x="2172607" y="2870707"/>
            <a:ext cx="20820" cy="666319"/>
          </a:xfrm>
          <a:prstGeom prst="straightConnector1">
            <a:avLst/>
          </a:prstGeom>
          <a:noFill/>
          <a:ln w="9525" cap="flat" cmpd="sng">
            <a:solidFill>
              <a:srgbClr val="000000"/>
            </a:solidFill>
            <a:prstDash val="solid"/>
            <a:round/>
            <a:headEnd type="none" w="med" len="med"/>
            <a:tailEnd type="none" w="med" len="med"/>
          </a:ln>
        </p:spPr>
      </p:cxnSp>
      <p:cxnSp>
        <p:nvCxnSpPr>
          <p:cNvPr id="130" name="Google Shape;2245;p41">
            <a:extLst>
              <a:ext uri="{FF2B5EF4-FFF2-40B4-BE49-F238E27FC236}">
                <a16:creationId xmlns:a16="http://schemas.microsoft.com/office/drawing/2014/main" id="{90ACC422-8443-FFF5-95E2-D664869B1579}"/>
              </a:ext>
            </a:extLst>
          </p:cNvPr>
          <p:cNvCxnSpPr>
            <a:cxnSpLocks/>
            <a:stCxn id="126" idx="4"/>
          </p:cNvCxnSpPr>
          <p:nvPr/>
        </p:nvCxnSpPr>
        <p:spPr>
          <a:xfrm>
            <a:off x="9853473" y="2870706"/>
            <a:ext cx="0" cy="895200"/>
          </a:xfrm>
          <a:prstGeom prst="straightConnector1">
            <a:avLst/>
          </a:prstGeom>
          <a:noFill/>
          <a:ln w="9525" cap="flat" cmpd="sng">
            <a:solidFill>
              <a:srgbClr val="000000"/>
            </a:solidFill>
            <a:prstDash val="solid"/>
            <a:round/>
            <a:headEnd type="none" w="med" len="med"/>
            <a:tailEnd type="none" w="med" len="med"/>
          </a:ln>
        </p:spPr>
      </p:cxnSp>
      <p:grpSp>
        <p:nvGrpSpPr>
          <p:cNvPr id="131" name="Google Shape;2236;p41">
            <a:extLst>
              <a:ext uri="{FF2B5EF4-FFF2-40B4-BE49-F238E27FC236}">
                <a16:creationId xmlns:a16="http://schemas.microsoft.com/office/drawing/2014/main" id="{155DCBA3-4484-9637-40E2-CDAACB972485}"/>
              </a:ext>
            </a:extLst>
          </p:cNvPr>
          <p:cNvGrpSpPr/>
          <p:nvPr/>
        </p:nvGrpSpPr>
        <p:grpSpPr>
          <a:xfrm>
            <a:off x="9654639" y="2158335"/>
            <a:ext cx="397836" cy="472692"/>
            <a:chOff x="-48233050" y="3569725"/>
            <a:chExt cx="252050" cy="299475"/>
          </a:xfrm>
        </p:grpSpPr>
        <p:sp>
          <p:nvSpPr>
            <p:cNvPr id="132" name="Google Shape;2237;p41">
              <a:extLst>
                <a:ext uri="{FF2B5EF4-FFF2-40B4-BE49-F238E27FC236}">
                  <a16:creationId xmlns:a16="http://schemas.microsoft.com/office/drawing/2014/main" id="{80053CF4-A76E-3155-3F56-E1CD9897DE32}"/>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133" name="Google Shape;2238;p41">
              <a:extLst>
                <a:ext uri="{FF2B5EF4-FFF2-40B4-BE49-F238E27FC236}">
                  <a16:creationId xmlns:a16="http://schemas.microsoft.com/office/drawing/2014/main" id="{54F33217-B517-A6AF-A894-7742EC811163}"/>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134" name="Google Shape;2239;p41">
              <a:extLst>
                <a:ext uri="{FF2B5EF4-FFF2-40B4-BE49-F238E27FC236}">
                  <a16:creationId xmlns:a16="http://schemas.microsoft.com/office/drawing/2014/main" id="{EB200FB1-3C47-9065-7D80-570AE566FEF1}"/>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grpSp>
        <p:nvGrpSpPr>
          <p:cNvPr id="135" name="Google Shape;2231;p41">
            <a:extLst>
              <a:ext uri="{FF2B5EF4-FFF2-40B4-BE49-F238E27FC236}">
                <a16:creationId xmlns:a16="http://schemas.microsoft.com/office/drawing/2014/main" id="{3721A471-263F-2120-1FCC-D7CD0914A7D4}"/>
              </a:ext>
            </a:extLst>
          </p:cNvPr>
          <p:cNvGrpSpPr/>
          <p:nvPr/>
        </p:nvGrpSpPr>
        <p:grpSpPr>
          <a:xfrm>
            <a:off x="1924734" y="2201346"/>
            <a:ext cx="495713" cy="494505"/>
            <a:chOff x="-41111350" y="3239100"/>
            <a:chExt cx="318200" cy="317425"/>
          </a:xfrm>
        </p:grpSpPr>
        <p:sp>
          <p:nvSpPr>
            <p:cNvPr id="136" name="Google Shape;2232;p41">
              <a:extLst>
                <a:ext uri="{FF2B5EF4-FFF2-40B4-BE49-F238E27FC236}">
                  <a16:creationId xmlns:a16="http://schemas.microsoft.com/office/drawing/2014/main" id="{F3EC36CF-1046-EE3C-DC67-4108E1476C47}"/>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137" name="Google Shape;2233;p41">
              <a:extLst>
                <a:ext uri="{FF2B5EF4-FFF2-40B4-BE49-F238E27FC236}">
                  <a16:creationId xmlns:a16="http://schemas.microsoft.com/office/drawing/2014/main" id="{D12F7AB5-1184-6DAD-4447-7764F180B1AD}"/>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138" name="Google Shape;2234;p41">
              <a:extLst>
                <a:ext uri="{FF2B5EF4-FFF2-40B4-BE49-F238E27FC236}">
                  <a16:creationId xmlns:a16="http://schemas.microsoft.com/office/drawing/2014/main" id="{3920F230-A021-BF68-67DD-36DB10501668}"/>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139" name="Google Shape;2235;p41">
              <a:extLst>
                <a:ext uri="{FF2B5EF4-FFF2-40B4-BE49-F238E27FC236}">
                  <a16:creationId xmlns:a16="http://schemas.microsoft.com/office/drawing/2014/main" id="{557C52BF-ECE8-AD31-6964-A4F48A32BFA0}"/>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pic>
        <p:nvPicPr>
          <p:cNvPr id="140" name="Picture 139" descr="A cartoon of a child pointing at a light bulb&#10;&#10;Description automatically generated">
            <a:extLst>
              <a:ext uri="{FF2B5EF4-FFF2-40B4-BE49-F238E27FC236}">
                <a16:creationId xmlns:a16="http://schemas.microsoft.com/office/drawing/2014/main" id="{89417776-77FF-3FFB-9F7B-504C37FE9AA5}"/>
              </a:ext>
            </a:extLst>
          </p:cNvPr>
          <p:cNvPicPr>
            <a:picLocks noChangeAspect="1"/>
          </p:cNvPicPr>
          <p:nvPr/>
        </p:nvPicPr>
        <p:blipFill>
          <a:blip r:embed="rId4"/>
          <a:stretch>
            <a:fillRect/>
          </a:stretch>
        </p:blipFill>
        <p:spPr>
          <a:xfrm>
            <a:off x="4636772" y="2905131"/>
            <a:ext cx="2361839" cy="3952869"/>
          </a:xfrm>
          <a:prstGeom prst="rect">
            <a:avLst/>
          </a:prstGeom>
        </p:spPr>
      </p:pic>
    </p:spTree>
    <p:extLst>
      <p:ext uri="{BB962C8B-B14F-4D97-AF65-F5344CB8AC3E}">
        <p14:creationId xmlns:p14="http://schemas.microsoft.com/office/powerpoint/2010/main" val="2133446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anim calcmode="lin" valueType="num">
                                      <p:cBhvr>
                                        <p:cTn id="8" dur="1000" fill="hold"/>
                                        <p:tgtEl>
                                          <p:spTgt spid="122"/>
                                        </p:tgtEl>
                                        <p:attrNameLst>
                                          <p:attrName>ppt_x</p:attrName>
                                        </p:attrNameLst>
                                      </p:cBhvr>
                                      <p:tavLst>
                                        <p:tav tm="0">
                                          <p:val>
                                            <p:strVal val="#ppt_x"/>
                                          </p:val>
                                        </p:tav>
                                        <p:tav tm="100000">
                                          <p:val>
                                            <p:strVal val="#ppt_x"/>
                                          </p:val>
                                        </p:tav>
                                      </p:tavLst>
                                    </p:anim>
                                    <p:anim calcmode="lin" valueType="num">
                                      <p:cBhvr>
                                        <p:cTn id="9"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barn(inVertical)">
                                      <p:cBhvr>
                                        <p:cTn id="14" dur="500"/>
                                        <p:tgtEl>
                                          <p:spTgt spid="12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barn(inVertical)">
                                      <p:cBhvr>
                                        <p:cTn id="17" dur="500"/>
                                        <p:tgtEl>
                                          <p:spTgt spid="125"/>
                                        </p:tgtEl>
                                      </p:cBhvr>
                                    </p:animEffect>
                                  </p:childTnLst>
                                </p:cTn>
                              </p:par>
                              <p:par>
                                <p:cTn id="18" presetID="16" presetClass="entr" presetSubtype="21"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barn(inVertical)">
                                      <p:cBhvr>
                                        <p:cTn id="20" dur="500"/>
                                        <p:tgtEl>
                                          <p:spTgt spid="129"/>
                                        </p:tgtEl>
                                      </p:cBhvr>
                                    </p:animEffect>
                                  </p:childTnLst>
                                </p:cTn>
                              </p:par>
                              <p:par>
                                <p:cTn id="21" presetID="16" presetClass="entr" presetSubtype="21"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barn(inVertical)">
                                      <p:cBhvr>
                                        <p:cTn id="23" dur="500"/>
                                        <p:tgtEl>
                                          <p:spTgt spid="13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barn(inVertical)">
                                      <p:cBhvr>
                                        <p:cTn id="26" dur="500"/>
                                        <p:tgtEl>
                                          <p:spTgt spid="1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wipe(down)">
                                      <p:cBhvr>
                                        <p:cTn id="31" dur="500"/>
                                        <p:tgtEl>
                                          <p:spTgt spid="131"/>
                                        </p:tgtEl>
                                      </p:cBhvr>
                                    </p:animEffect>
                                  </p:childTnLst>
                                </p:cTn>
                              </p:par>
                              <p:par>
                                <p:cTn id="32" presetID="22" presetClass="entr" presetSubtype="4"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wipe(down)">
                                      <p:cBhvr>
                                        <p:cTn id="34" dur="500"/>
                                        <p:tgtEl>
                                          <p:spTgt spid="130"/>
                                        </p:tgtEl>
                                      </p:cBhvr>
                                    </p:animEffect>
                                  </p:childTnLst>
                                </p:cTn>
                              </p:par>
                              <p:par>
                                <p:cTn id="35" presetID="22" presetClass="entr" presetSubtype="4" fill="hold" nodeType="withEffect">
                                  <p:stCondLst>
                                    <p:cond delay="0"/>
                                  </p:stCondLst>
                                  <p:childTnLst>
                                    <p:set>
                                      <p:cBhvr>
                                        <p:cTn id="36" dur="1" fill="hold">
                                          <p:stCondLst>
                                            <p:cond delay="0"/>
                                          </p:stCondLst>
                                        </p:cTn>
                                        <p:tgtEl>
                                          <p:spTgt spid="128"/>
                                        </p:tgtEl>
                                        <p:attrNameLst>
                                          <p:attrName>style.visibility</p:attrName>
                                        </p:attrNameLst>
                                      </p:cBhvr>
                                      <p:to>
                                        <p:strVal val="visible"/>
                                      </p:to>
                                    </p:set>
                                    <p:animEffect transition="in" filter="wipe(down)">
                                      <p:cBhvr>
                                        <p:cTn id="37" dur="500"/>
                                        <p:tgtEl>
                                          <p:spTgt spid="1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wipe(down)">
                                      <p:cBhvr>
                                        <p:cTn id="40" dur="500"/>
                                        <p:tgtEl>
                                          <p:spTgt spid="12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4"/>
                                        </p:tgtEl>
                                        <p:attrNameLst>
                                          <p:attrName>style.visibility</p:attrName>
                                        </p:attrNameLst>
                                      </p:cBhvr>
                                      <p:to>
                                        <p:strVal val="visible"/>
                                      </p:to>
                                    </p:set>
                                    <p:animEffect transition="in" filter="wipe(down)">
                                      <p:cBhvr>
                                        <p:cTn id="43"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p:bldP spid="124" grpId="0"/>
      <p:bldP spid="125" grpId="0" animBg="1"/>
      <p:bldP spid="1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42"/>
          <p:cNvSpPr/>
          <p:nvPr/>
        </p:nvSpPr>
        <p:spPr>
          <a:xfrm>
            <a:off x="2171223" y="363976"/>
            <a:ext cx="1467200" cy="1467200"/>
          </a:xfrm>
          <a:prstGeom prst="ellipse">
            <a:avLst/>
          </a:prstGeom>
          <a:solidFill>
            <a:schemeClr val="accent4"/>
          </a:solidFill>
          <a:ln w="76200" cap="flat" cmpd="sng">
            <a:solidFill>
              <a:schemeClr val="accent5"/>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5" name="Google Shape;1655;p42"/>
          <p:cNvSpPr txBox="1">
            <a:spLocks noGrp="1"/>
          </p:cNvSpPr>
          <p:nvPr>
            <p:ph type="title" idx="2"/>
          </p:nvPr>
        </p:nvSpPr>
        <p:spPr>
          <a:xfrm>
            <a:off x="2070215" y="726576"/>
            <a:ext cx="1669200" cy="742000"/>
          </a:xfrm>
          <a:prstGeom prst="rect">
            <a:avLst/>
          </a:prstGeom>
        </p:spPr>
        <p:txBody>
          <a:bodyPr spcFirstLastPara="1" wrap="square" lIns="121900" tIns="121900" rIns="121900" bIns="121900" anchor="ctr" anchorCtr="0">
            <a:noAutofit/>
          </a:bodyPr>
          <a:lstStyle/>
          <a:p>
            <a:r>
              <a:rPr lang="en"/>
              <a:t>III</a:t>
            </a:r>
            <a:endParaRPr/>
          </a:p>
        </p:txBody>
      </p:sp>
      <p:grpSp>
        <p:nvGrpSpPr>
          <p:cNvPr id="1692" name="Google Shape;1692;p42"/>
          <p:cNvGrpSpPr/>
          <p:nvPr/>
        </p:nvGrpSpPr>
        <p:grpSpPr>
          <a:xfrm>
            <a:off x="9176632" y="678453"/>
            <a:ext cx="1230408" cy="1027199"/>
            <a:chOff x="191638" y="280100"/>
            <a:chExt cx="813475" cy="679125"/>
          </a:xfrm>
        </p:grpSpPr>
        <p:sp>
          <p:nvSpPr>
            <p:cNvPr id="1693" name="Google Shape;1693;p42"/>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42"/>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42"/>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42"/>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42"/>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42"/>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42"/>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42"/>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42"/>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42"/>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42"/>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42"/>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42"/>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42"/>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42"/>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42"/>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42"/>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42"/>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8" name="Google Shape;1719;p43">
            <a:extLst>
              <a:ext uri="{FF2B5EF4-FFF2-40B4-BE49-F238E27FC236}">
                <a16:creationId xmlns:a16="http://schemas.microsoft.com/office/drawing/2014/main" id="{7D152533-2ACC-3D7A-8234-B3D0E776D96E}"/>
              </a:ext>
            </a:extLst>
          </p:cNvPr>
          <p:cNvGrpSpPr/>
          <p:nvPr/>
        </p:nvGrpSpPr>
        <p:grpSpPr>
          <a:xfrm rot="-749323">
            <a:off x="232300" y="4940844"/>
            <a:ext cx="1827608" cy="1798901"/>
            <a:chOff x="3047250" y="316375"/>
            <a:chExt cx="1524750" cy="1500800"/>
          </a:xfrm>
        </p:grpSpPr>
        <p:sp>
          <p:nvSpPr>
            <p:cNvPr id="1629" name="Google Shape;1720;p43">
              <a:extLst>
                <a:ext uri="{FF2B5EF4-FFF2-40B4-BE49-F238E27FC236}">
                  <a16:creationId xmlns:a16="http://schemas.microsoft.com/office/drawing/2014/main" id="{CC678E14-121C-968A-B41B-FB5CC5DCE6F5}"/>
                </a:ext>
              </a:extLst>
            </p:cNvPr>
            <p:cNvSpPr/>
            <p:nvPr/>
          </p:nvSpPr>
          <p:spPr>
            <a:xfrm>
              <a:off x="3047250" y="316375"/>
              <a:ext cx="1524750" cy="1500800"/>
            </a:xfrm>
            <a:custGeom>
              <a:avLst/>
              <a:gdLst/>
              <a:ahLst/>
              <a:cxnLst/>
              <a:rect l="l" t="t" r="r" b="b"/>
              <a:pathLst>
                <a:path w="60990" h="60032" extrusionOk="0">
                  <a:moveTo>
                    <a:pt x="27117" y="1"/>
                  </a:moveTo>
                  <a:cubicBezTo>
                    <a:pt x="26637" y="1"/>
                    <a:pt x="26135" y="47"/>
                    <a:pt x="25656" y="115"/>
                  </a:cubicBezTo>
                  <a:cubicBezTo>
                    <a:pt x="25610" y="138"/>
                    <a:pt x="25542" y="138"/>
                    <a:pt x="25496" y="161"/>
                  </a:cubicBezTo>
                  <a:cubicBezTo>
                    <a:pt x="25313" y="184"/>
                    <a:pt x="25108" y="229"/>
                    <a:pt x="24925" y="275"/>
                  </a:cubicBezTo>
                  <a:cubicBezTo>
                    <a:pt x="24857" y="298"/>
                    <a:pt x="24788" y="320"/>
                    <a:pt x="24720" y="343"/>
                  </a:cubicBezTo>
                  <a:lnTo>
                    <a:pt x="24674" y="343"/>
                  </a:lnTo>
                  <a:cubicBezTo>
                    <a:pt x="24515" y="389"/>
                    <a:pt x="24332" y="435"/>
                    <a:pt x="24172" y="503"/>
                  </a:cubicBezTo>
                  <a:cubicBezTo>
                    <a:pt x="24081" y="526"/>
                    <a:pt x="23990" y="549"/>
                    <a:pt x="23898" y="594"/>
                  </a:cubicBezTo>
                  <a:cubicBezTo>
                    <a:pt x="23739" y="640"/>
                    <a:pt x="23579" y="708"/>
                    <a:pt x="23419" y="777"/>
                  </a:cubicBezTo>
                  <a:cubicBezTo>
                    <a:pt x="23328" y="823"/>
                    <a:pt x="23214" y="845"/>
                    <a:pt x="23122" y="891"/>
                  </a:cubicBezTo>
                  <a:cubicBezTo>
                    <a:pt x="22962" y="960"/>
                    <a:pt x="22826" y="1051"/>
                    <a:pt x="22666" y="1119"/>
                  </a:cubicBezTo>
                  <a:lnTo>
                    <a:pt x="22620" y="1142"/>
                  </a:lnTo>
                  <a:cubicBezTo>
                    <a:pt x="22529" y="1188"/>
                    <a:pt x="22460" y="1233"/>
                    <a:pt x="22369" y="1279"/>
                  </a:cubicBezTo>
                  <a:cubicBezTo>
                    <a:pt x="22209" y="1370"/>
                    <a:pt x="22049" y="1462"/>
                    <a:pt x="21844" y="1576"/>
                  </a:cubicBezTo>
                  <a:cubicBezTo>
                    <a:pt x="21776" y="1622"/>
                    <a:pt x="21707" y="1667"/>
                    <a:pt x="21639" y="1713"/>
                  </a:cubicBezTo>
                  <a:cubicBezTo>
                    <a:pt x="21388" y="1873"/>
                    <a:pt x="21136" y="2055"/>
                    <a:pt x="20908" y="2215"/>
                  </a:cubicBezTo>
                  <a:cubicBezTo>
                    <a:pt x="20589" y="2466"/>
                    <a:pt x="20338" y="2763"/>
                    <a:pt x="20132" y="3105"/>
                  </a:cubicBezTo>
                  <a:lnTo>
                    <a:pt x="753" y="36225"/>
                  </a:lnTo>
                  <a:cubicBezTo>
                    <a:pt x="0" y="37526"/>
                    <a:pt x="297" y="39169"/>
                    <a:pt x="1461" y="40105"/>
                  </a:cubicBezTo>
                  <a:lnTo>
                    <a:pt x="24606" y="59096"/>
                  </a:lnTo>
                  <a:cubicBezTo>
                    <a:pt x="25177" y="59552"/>
                    <a:pt x="25838" y="59780"/>
                    <a:pt x="26546" y="59780"/>
                  </a:cubicBezTo>
                  <a:cubicBezTo>
                    <a:pt x="27117" y="59780"/>
                    <a:pt x="27710" y="59620"/>
                    <a:pt x="28212" y="59278"/>
                  </a:cubicBezTo>
                  <a:cubicBezTo>
                    <a:pt x="28212" y="59278"/>
                    <a:pt x="28258" y="59255"/>
                    <a:pt x="28258" y="59255"/>
                  </a:cubicBezTo>
                  <a:cubicBezTo>
                    <a:pt x="28304" y="59210"/>
                    <a:pt x="28463" y="59118"/>
                    <a:pt x="28692" y="58981"/>
                  </a:cubicBezTo>
                  <a:cubicBezTo>
                    <a:pt x="29262" y="58685"/>
                    <a:pt x="30404" y="58137"/>
                    <a:pt x="31705" y="57954"/>
                  </a:cubicBezTo>
                  <a:cubicBezTo>
                    <a:pt x="31956" y="57931"/>
                    <a:pt x="32230" y="57909"/>
                    <a:pt x="32458" y="57909"/>
                  </a:cubicBezTo>
                  <a:cubicBezTo>
                    <a:pt x="33097" y="57909"/>
                    <a:pt x="33645" y="58023"/>
                    <a:pt x="34147" y="58228"/>
                  </a:cubicBezTo>
                  <a:cubicBezTo>
                    <a:pt x="34238" y="58274"/>
                    <a:pt x="34329" y="58319"/>
                    <a:pt x="34444" y="58388"/>
                  </a:cubicBezTo>
                  <a:lnTo>
                    <a:pt x="34512" y="58434"/>
                  </a:lnTo>
                  <a:cubicBezTo>
                    <a:pt x="34581" y="58456"/>
                    <a:pt x="34672" y="58502"/>
                    <a:pt x="34740" y="58548"/>
                  </a:cubicBezTo>
                  <a:lnTo>
                    <a:pt x="34832" y="58616"/>
                  </a:lnTo>
                  <a:cubicBezTo>
                    <a:pt x="34946" y="58685"/>
                    <a:pt x="35037" y="58776"/>
                    <a:pt x="35106" y="58822"/>
                  </a:cubicBezTo>
                  <a:cubicBezTo>
                    <a:pt x="35151" y="58844"/>
                    <a:pt x="35174" y="58867"/>
                    <a:pt x="35197" y="58890"/>
                  </a:cubicBezTo>
                  <a:cubicBezTo>
                    <a:pt x="35288" y="58981"/>
                    <a:pt x="35379" y="59073"/>
                    <a:pt x="35471" y="59141"/>
                  </a:cubicBezTo>
                  <a:cubicBezTo>
                    <a:pt x="36041" y="59712"/>
                    <a:pt x="36817" y="60031"/>
                    <a:pt x="37616" y="60031"/>
                  </a:cubicBezTo>
                  <a:cubicBezTo>
                    <a:pt x="37753" y="60031"/>
                    <a:pt x="37890" y="60009"/>
                    <a:pt x="38027" y="60009"/>
                  </a:cubicBezTo>
                  <a:cubicBezTo>
                    <a:pt x="38963" y="59872"/>
                    <a:pt x="39785" y="59324"/>
                    <a:pt x="40241" y="58502"/>
                  </a:cubicBezTo>
                  <a:lnTo>
                    <a:pt x="60191" y="23945"/>
                  </a:lnTo>
                  <a:cubicBezTo>
                    <a:pt x="60989" y="22575"/>
                    <a:pt x="60601" y="20818"/>
                    <a:pt x="59300" y="19927"/>
                  </a:cubicBezTo>
                  <a:lnTo>
                    <a:pt x="35242" y="3128"/>
                  </a:lnTo>
                  <a:cubicBezTo>
                    <a:pt x="35242" y="3128"/>
                    <a:pt x="34969" y="2900"/>
                    <a:pt x="34969" y="2900"/>
                  </a:cubicBezTo>
                  <a:cubicBezTo>
                    <a:pt x="33873" y="2010"/>
                    <a:pt x="30997" y="1"/>
                    <a:pt x="27299"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0" name="Google Shape;1721;p43">
              <a:extLst>
                <a:ext uri="{FF2B5EF4-FFF2-40B4-BE49-F238E27FC236}">
                  <a16:creationId xmlns:a16="http://schemas.microsoft.com/office/drawing/2014/main" id="{6180E684-0CB2-4FD4-3BD9-557E9EE4D20A}"/>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23168" y="56151"/>
                  </a:lnTo>
                  <a:cubicBezTo>
                    <a:pt x="23168" y="56151"/>
                    <a:pt x="29536" y="51791"/>
                    <a:pt x="34238" y="5640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1" name="Google Shape;1722;p43">
              <a:extLst>
                <a:ext uri="{FF2B5EF4-FFF2-40B4-BE49-F238E27FC236}">
                  <a16:creationId xmlns:a16="http://schemas.microsoft.com/office/drawing/2014/main" id="{BB1285C1-2BEC-9AEE-D884-AF5A94FDE8B8}"/>
                </a:ext>
              </a:extLst>
            </p:cNvPr>
            <p:cNvSpPr/>
            <p:nvPr/>
          </p:nvSpPr>
          <p:spPr>
            <a:xfrm>
              <a:off x="3783350" y="400275"/>
              <a:ext cx="298475" cy="194025"/>
            </a:xfrm>
            <a:custGeom>
              <a:avLst/>
              <a:gdLst/>
              <a:ahLst/>
              <a:cxnLst/>
              <a:rect l="l" t="t" r="r" b="b"/>
              <a:pathLst>
                <a:path w="11939" h="7761" extrusionOk="0">
                  <a:moveTo>
                    <a:pt x="7077" y="4908"/>
                  </a:moveTo>
                  <a:cubicBezTo>
                    <a:pt x="8697" y="5866"/>
                    <a:pt x="10318" y="6825"/>
                    <a:pt x="11939" y="7761"/>
                  </a:cubicBezTo>
                  <a:lnTo>
                    <a:pt x="3904" y="2169"/>
                  </a:lnTo>
                  <a:cubicBezTo>
                    <a:pt x="3904" y="2169"/>
                    <a:pt x="2329" y="662"/>
                    <a:pt x="1" y="0"/>
                  </a:cubicBezTo>
                  <a:cubicBezTo>
                    <a:pt x="2124" y="1963"/>
                    <a:pt x="4612" y="3424"/>
                    <a:pt x="7077" y="4908"/>
                  </a:cubicBezTo>
                  <a:close/>
                </a:path>
              </a:pathLst>
            </a:custGeom>
            <a:solidFill>
              <a:srgbClr val="00C0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2" name="Google Shape;1723;p43">
              <a:extLst>
                <a:ext uri="{FF2B5EF4-FFF2-40B4-BE49-F238E27FC236}">
                  <a16:creationId xmlns:a16="http://schemas.microsoft.com/office/drawing/2014/main" id="{5846476E-9444-5F03-BF6D-B968122B8874}"/>
                </a:ext>
              </a:extLst>
            </p:cNvPr>
            <p:cNvSpPr/>
            <p:nvPr/>
          </p:nvSpPr>
          <p:spPr>
            <a:xfrm>
              <a:off x="3131700" y="392275"/>
              <a:ext cx="1328450" cy="1348425"/>
            </a:xfrm>
            <a:custGeom>
              <a:avLst/>
              <a:gdLst/>
              <a:ahLst/>
              <a:cxnLst/>
              <a:rect l="l" t="t" r="r" b="b"/>
              <a:pathLst>
                <a:path w="53138" h="53937" extrusionOk="0">
                  <a:moveTo>
                    <a:pt x="53138" y="21160"/>
                  </a:moveTo>
                  <a:cubicBezTo>
                    <a:pt x="48504" y="18695"/>
                    <a:pt x="43893" y="16161"/>
                    <a:pt x="39306" y="13559"/>
                  </a:cubicBezTo>
                  <a:cubicBezTo>
                    <a:pt x="36430" y="11938"/>
                    <a:pt x="33576" y="10272"/>
                    <a:pt x="30746" y="8560"/>
                  </a:cubicBezTo>
                  <a:cubicBezTo>
                    <a:pt x="28212" y="7054"/>
                    <a:pt x="25656" y="5547"/>
                    <a:pt x="23488" y="3516"/>
                  </a:cubicBezTo>
                  <a:cubicBezTo>
                    <a:pt x="22666" y="2740"/>
                    <a:pt x="22301" y="1644"/>
                    <a:pt x="23031" y="640"/>
                  </a:cubicBezTo>
                  <a:cubicBezTo>
                    <a:pt x="23214" y="366"/>
                    <a:pt x="23488" y="160"/>
                    <a:pt x="23807" y="1"/>
                  </a:cubicBezTo>
                  <a:cubicBezTo>
                    <a:pt x="22438" y="24"/>
                    <a:pt x="20908" y="434"/>
                    <a:pt x="19379" y="1598"/>
                  </a:cubicBezTo>
                  <a:lnTo>
                    <a:pt x="0" y="34718"/>
                  </a:lnTo>
                  <a:lnTo>
                    <a:pt x="23168" y="53686"/>
                  </a:lnTo>
                  <a:cubicBezTo>
                    <a:pt x="23168" y="53686"/>
                    <a:pt x="29536" y="49326"/>
                    <a:pt x="34238" y="53937"/>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3" name="Google Shape;1724;p43">
              <a:extLst>
                <a:ext uri="{FF2B5EF4-FFF2-40B4-BE49-F238E27FC236}">
                  <a16:creationId xmlns:a16="http://schemas.microsoft.com/office/drawing/2014/main" id="{29BD7B17-2755-B5BB-A7A3-FFE4BFC57861}"/>
                </a:ext>
              </a:extLst>
            </p:cNvPr>
            <p:cNvSpPr/>
            <p:nvPr/>
          </p:nvSpPr>
          <p:spPr>
            <a:xfrm>
              <a:off x="3930575" y="890450"/>
              <a:ext cx="532425" cy="850250"/>
            </a:xfrm>
            <a:custGeom>
              <a:avLst/>
              <a:gdLst/>
              <a:ahLst/>
              <a:cxnLst/>
              <a:rect l="l" t="t" r="r" b="b"/>
              <a:pathLst>
                <a:path w="21297" h="34010" extrusionOk="0">
                  <a:moveTo>
                    <a:pt x="19197" y="343"/>
                  </a:moveTo>
                  <a:cubicBezTo>
                    <a:pt x="17188" y="2922"/>
                    <a:pt x="15910" y="5889"/>
                    <a:pt x="14244" y="8651"/>
                  </a:cubicBezTo>
                  <a:cubicBezTo>
                    <a:pt x="12623" y="11367"/>
                    <a:pt x="10957" y="14060"/>
                    <a:pt x="9314" y="16754"/>
                  </a:cubicBezTo>
                  <a:cubicBezTo>
                    <a:pt x="6118" y="21935"/>
                    <a:pt x="2945" y="27139"/>
                    <a:pt x="1" y="32480"/>
                  </a:cubicBezTo>
                  <a:cubicBezTo>
                    <a:pt x="777" y="32800"/>
                    <a:pt x="1553" y="33302"/>
                    <a:pt x="2283" y="34010"/>
                  </a:cubicBezTo>
                  <a:lnTo>
                    <a:pt x="17371" y="7852"/>
                  </a:lnTo>
                  <a:lnTo>
                    <a:pt x="21297" y="137"/>
                  </a:lnTo>
                  <a:lnTo>
                    <a:pt x="19425" y="0"/>
                  </a:lnTo>
                  <a:cubicBezTo>
                    <a:pt x="19357" y="114"/>
                    <a:pt x="19288" y="228"/>
                    <a:pt x="19197" y="343"/>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4" name="Google Shape;1725;p43">
              <a:extLst>
                <a:ext uri="{FF2B5EF4-FFF2-40B4-BE49-F238E27FC236}">
                  <a16:creationId xmlns:a16="http://schemas.microsoft.com/office/drawing/2014/main" id="{4A57F0AD-79B0-FDA6-0471-47F3DA177A91}"/>
                </a:ext>
              </a:extLst>
            </p:cNvPr>
            <p:cNvSpPr/>
            <p:nvPr/>
          </p:nvSpPr>
          <p:spPr>
            <a:xfrm>
              <a:off x="3684650" y="877325"/>
              <a:ext cx="612300" cy="857100"/>
            </a:xfrm>
            <a:custGeom>
              <a:avLst/>
              <a:gdLst/>
              <a:ahLst/>
              <a:cxnLst/>
              <a:rect l="l" t="t" r="r" b="b"/>
              <a:pathLst>
                <a:path w="24492" h="34284" extrusionOk="0">
                  <a:moveTo>
                    <a:pt x="6140" y="31225"/>
                  </a:moveTo>
                  <a:cubicBezTo>
                    <a:pt x="9267" y="25496"/>
                    <a:pt x="12691" y="19949"/>
                    <a:pt x="16092" y="14380"/>
                  </a:cubicBezTo>
                  <a:cubicBezTo>
                    <a:pt x="17758" y="11710"/>
                    <a:pt x="19470" y="9062"/>
                    <a:pt x="20999" y="6300"/>
                  </a:cubicBezTo>
                  <a:cubicBezTo>
                    <a:pt x="22163" y="4246"/>
                    <a:pt x="23191" y="2146"/>
                    <a:pt x="24492" y="160"/>
                  </a:cubicBezTo>
                  <a:lnTo>
                    <a:pt x="22186" y="0"/>
                  </a:lnTo>
                  <a:lnTo>
                    <a:pt x="0" y="33439"/>
                  </a:lnTo>
                  <a:lnTo>
                    <a:pt x="1050" y="34284"/>
                  </a:lnTo>
                  <a:cubicBezTo>
                    <a:pt x="1050" y="34284"/>
                    <a:pt x="3127" y="32869"/>
                    <a:pt x="5798" y="32503"/>
                  </a:cubicBezTo>
                  <a:cubicBezTo>
                    <a:pt x="5798" y="32070"/>
                    <a:pt x="5935" y="31636"/>
                    <a:pt x="6140" y="31225"/>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5" name="Google Shape;1726;p43">
              <a:extLst>
                <a:ext uri="{FF2B5EF4-FFF2-40B4-BE49-F238E27FC236}">
                  <a16:creationId xmlns:a16="http://schemas.microsoft.com/office/drawing/2014/main" id="{2EFB8993-E1A1-354C-2310-86611574F959}"/>
                </a:ext>
              </a:extLst>
            </p:cNvPr>
            <p:cNvSpPr/>
            <p:nvPr/>
          </p:nvSpPr>
          <p:spPr>
            <a:xfrm>
              <a:off x="3131700" y="330650"/>
              <a:ext cx="1354700" cy="1410050"/>
            </a:xfrm>
            <a:custGeom>
              <a:avLst/>
              <a:gdLst/>
              <a:ahLst/>
              <a:cxnLst/>
              <a:rect l="l" t="t" r="r" b="b"/>
              <a:pathLst>
                <a:path w="54188" h="56402" extrusionOk="0">
                  <a:moveTo>
                    <a:pt x="54188" y="21844"/>
                  </a:moveTo>
                  <a:lnTo>
                    <a:pt x="29970" y="4954"/>
                  </a:lnTo>
                  <a:cubicBezTo>
                    <a:pt x="29970" y="4954"/>
                    <a:pt x="24766" y="1"/>
                    <a:pt x="19379" y="4063"/>
                  </a:cubicBezTo>
                  <a:lnTo>
                    <a:pt x="0" y="37183"/>
                  </a:lnTo>
                  <a:lnTo>
                    <a:pt x="320" y="37434"/>
                  </a:lnTo>
                  <a:lnTo>
                    <a:pt x="19630" y="5616"/>
                  </a:lnTo>
                  <a:cubicBezTo>
                    <a:pt x="24994" y="1530"/>
                    <a:pt x="29308" y="5981"/>
                    <a:pt x="29308" y="5981"/>
                  </a:cubicBezTo>
                  <a:lnTo>
                    <a:pt x="52339" y="22324"/>
                  </a:lnTo>
                  <a:lnTo>
                    <a:pt x="33188" y="55534"/>
                  </a:lnTo>
                  <a:cubicBezTo>
                    <a:pt x="33531" y="55785"/>
                    <a:pt x="33896" y="56082"/>
                    <a:pt x="34238" y="56402"/>
                  </a:cubicBezTo>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6" name="Google Shape;1727;p43">
              <a:extLst>
                <a:ext uri="{FF2B5EF4-FFF2-40B4-BE49-F238E27FC236}">
                  <a16:creationId xmlns:a16="http://schemas.microsoft.com/office/drawing/2014/main" id="{F77503CA-62F0-D216-05F0-BD31C6A34DAC}"/>
                </a:ext>
              </a:extLst>
            </p:cNvPr>
            <p:cNvSpPr/>
            <p:nvPr/>
          </p:nvSpPr>
          <p:spPr>
            <a:xfrm>
              <a:off x="3708025" y="1723575"/>
              <a:ext cx="21150" cy="10850"/>
            </a:xfrm>
            <a:custGeom>
              <a:avLst/>
              <a:gdLst/>
              <a:ahLst/>
              <a:cxnLst/>
              <a:rect l="l" t="t" r="r" b="b"/>
              <a:pathLst>
                <a:path w="846" h="434" extrusionOk="0">
                  <a:moveTo>
                    <a:pt x="1" y="365"/>
                  </a:moveTo>
                  <a:lnTo>
                    <a:pt x="115" y="434"/>
                  </a:lnTo>
                  <a:cubicBezTo>
                    <a:pt x="115" y="434"/>
                    <a:pt x="366" y="251"/>
                    <a:pt x="845" y="0"/>
                  </a:cubicBezTo>
                  <a:cubicBezTo>
                    <a:pt x="549" y="137"/>
                    <a:pt x="252" y="251"/>
                    <a:pt x="1" y="365"/>
                  </a:cubicBezTo>
                  <a:close/>
                </a:path>
              </a:pathLst>
            </a:custGeom>
            <a:solidFill>
              <a:srgbClr val="BF0C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7" name="Google Shape;1728;p43">
              <a:extLst>
                <a:ext uri="{FF2B5EF4-FFF2-40B4-BE49-F238E27FC236}">
                  <a16:creationId xmlns:a16="http://schemas.microsoft.com/office/drawing/2014/main" id="{2693C56F-8786-6EB9-FF58-7DF6B54DA218}"/>
                </a:ext>
              </a:extLst>
            </p:cNvPr>
            <p:cNvSpPr/>
            <p:nvPr/>
          </p:nvSpPr>
          <p:spPr>
            <a:xfrm>
              <a:off x="3131700" y="436225"/>
              <a:ext cx="1135575" cy="1298200"/>
            </a:xfrm>
            <a:custGeom>
              <a:avLst/>
              <a:gdLst/>
              <a:ahLst/>
              <a:cxnLst/>
              <a:rect l="l" t="t" r="r" b="b"/>
              <a:pathLst>
                <a:path w="45423" h="51928" extrusionOk="0">
                  <a:moveTo>
                    <a:pt x="0" y="32960"/>
                  </a:moveTo>
                  <a:lnTo>
                    <a:pt x="23168" y="51928"/>
                  </a:lnTo>
                  <a:cubicBezTo>
                    <a:pt x="23168" y="51928"/>
                    <a:pt x="23305" y="51836"/>
                    <a:pt x="23556" y="51677"/>
                  </a:cubicBezTo>
                  <a:lnTo>
                    <a:pt x="45423" y="17484"/>
                  </a:lnTo>
                  <a:cubicBezTo>
                    <a:pt x="45423" y="17484"/>
                    <a:pt x="25679" y="7213"/>
                    <a:pt x="192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8" name="Google Shape;1729;p43">
              <a:extLst>
                <a:ext uri="{FF2B5EF4-FFF2-40B4-BE49-F238E27FC236}">
                  <a16:creationId xmlns:a16="http://schemas.microsoft.com/office/drawing/2014/main" id="{D3ECF1E0-A2CC-449A-EED9-60BE818FDCEA}"/>
                </a:ext>
              </a:extLst>
            </p:cNvPr>
            <p:cNvSpPr/>
            <p:nvPr/>
          </p:nvSpPr>
          <p:spPr>
            <a:xfrm>
              <a:off x="3131700" y="436225"/>
              <a:ext cx="1107625" cy="1298200"/>
            </a:xfrm>
            <a:custGeom>
              <a:avLst/>
              <a:gdLst/>
              <a:ahLst/>
              <a:cxnLst/>
              <a:rect l="l" t="t" r="r" b="b"/>
              <a:pathLst>
                <a:path w="44305" h="51928" extrusionOk="0">
                  <a:moveTo>
                    <a:pt x="0" y="32960"/>
                  </a:moveTo>
                  <a:lnTo>
                    <a:pt x="23168" y="51928"/>
                  </a:lnTo>
                  <a:cubicBezTo>
                    <a:pt x="23168" y="51928"/>
                    <a:pt x="23214" y="51106"/>
                    <a:pt x="23465" y="50946"/>
                  </a:cubicBezTo>
                  <a:lnTo>
                    <a:pt x="44304" y="17644"/>
                  </a:lnTo>
                  <a:cubicBezTo>
                    <a:pt x="44304" y="17644"/>
                    <a:pt x="27117" y="9085"/>
                    <a:pt x="1928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9" name="Google Shape;1730;p43">
              <a:extLst>
                <a:ext uri="{FF2B5EF4-FFF2-40B4-BE49-F238E27FC236}">
                  <a16:creationId xmlns:a16="http://schemas.microsoft.com/office/drawing/2014/main" id="{17650E9A-4675-53AA-3502-25EB9EE33180}"/>
                </a:ext>
              </a:extLst>
            </p:cNvPr>
            <p:cNvSpPr/>
            <p:nvPr/>
          </p:nvSpPr>
          <p:spPr>
            <a:xfrm>
              <a:off x="3131700" y="866475"/>
              <a:ext cx="889075" cy="867950"/>
            </a:xfrm>
            <a:custGeom>
              <a:avLst/>
              <a:gdLst/>
              <a:ahLst/>
              <a:cxnLst/>
              <a:rect l="l" t="t" r="r" b="b"/>
              <a:pathLst>
                <a:path w="35563" h="34718" extrusionOk="0">
                  <a:moveTo>
                    <a:pt x="23465" y="33736"/>
                  </a:moveTo>
                  <a:lnTo>
                    <a:pt x="35562" y="14426"/>
                  </a:lnTo>
                  <a:cubicBezTo>
                    <a:pt x="32618" y="15590"/>
                    <a:pt x="29399" y="16069"/>
                    <a:pt x="26204" y="15704"/>
                  </a:cubicBezTo>
                  <a:cubicBezTo>
                    <a:pt x="21091" y="15156"/>
                    <a:pt x="16366" y="12554"/>
                    <a:pt x="13148" y="8560"/>
                  </a:cubicBezTo>
                  <a:cubicBezTo>
                    <a:pt x="11139" y="6072"/>
                    <a:pt x="9815" y="3105"/>
                    <a:pt x="9222" y="0"/>
                  </a:cubicBezTo>
                  <a:lnTo>
                    <a:pt x="0" y="15750"/>
                  </a:lnTo>
                  <a:lnTo>
                    <a:pt x="23168" y="34718"/>
                  </a:lnTo>
                  <a:cubicBezTo>
                    <a:pt x="23168" y="34718"/>
                    <a:pt x="23214" y="33896"/>
                    <a:pt x="23465" y="33736"/>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0" name="Google Shape;1731;p43">
              <a:extLst>
                <a:ext uri="{FF2B5EF4-FFF2-40B4-BE49-F238E27FC236}">
                  <a16:creationId xmlns:a16="http://schemas.microsoft.com/office/drawing/2014/main" id="{B706B40C-2B54-3771-B156-B640F215AA20}"/>
                </a:ext>
              </a:extLst>
            </p:cNvPr>
            <p:cNvSpPr/>
            <p:nvPr/>
          </p:nvSpPr>
          <p:spPr>
            <a:xfrm>
              <a:off x="3925450" y="850500"/>
              <a:ext cx="414300" cy="702475"/>
            </a:xfrm>
            <a:custGeom>
              <a:avLst/>
              <a:gdLst/>
              <a:ahLst/>
              <a:cxnLst/>
              <a:rect l="l" t="t" r="r" b="b"/>
              <a:pathLst>
                <a:path w="16572" h="28099" extrusionOk="0">
                  <a:moveTo>
                    <a:pt x="1164" y="25816"/>
                  </a:moveTo>
                  <a:cubicBezTo>
                    <a:pt x="799" y="26478"/>
                    <a:pt x="503" y="27048"/>
                    <a:pt x="297" y="27459"/>
                  </a:cubicBezTo>
                  <a:cubicBezTo>
                    <a:pt x="92" y="27847"/>
                    <a:pt x="0" y="28075"/>
                    <a:pt x="23" y="28098"/>
                  </a:cubicBezTo>
                  <a:cubicBezTo>
                    <a:pt x="46" y="28098"/>
                    <a:pt x="183" y="27893"/>
                    <a:pt x="434" y="27528"/>
                  </a:cubicBezTo>
                  <a:cubicBezTo>
                    <a:pt x="662" y="27140"/>
                    <a:pt x="1005" y="26592"/>
                    <a:pt x="1416" y="25953"/>
                  </a:cubicBezTo>
                  <a:cubicBezTo>
                    <a:pt x="2192" y="24629"/>
                    <a:pt x="3242" y="22871"/>
                    <a:pt x="4292" y="21137"/>
                  </a:cubicBezTo>
                  <a:cubicBezTo>
                    <a:pt x="6369" y="17621"/>
                    <a:pt x="8446" y="14106"/>
                    <a:pt x="8446" y="14106"/>
                  </a:cubicBezTo>
                  <a:cubicBezTo>
                    <a:pt x="8446" y="14106"/>
                    <a:pt x="10500" y="10591"/>
                    <a:pt x="12554" y="7099"/>
                  </a:cubicBezTo>
                  <a:cubicBezTo>
                    <a:pt x="13559" y="5319"/>
                    <a:pt x="14586" y="3561"/>
                    <a:pt x="15339" y="2260"/>
                  </a:cubicBezTo>
                  <a:cubicBezTo>
                    <a:pt x="15727" y="1575"/>
                    <a:pt x="16024" y="1027"/>
                    <a:pt x="16229" y="639"/>
                  </a:cubicBezTo>
                  <a:cubicBezTo>
                    <a:pt x="16457" y="251"/>
                    <a:pt x="16572" y="23"/>
                    <a:pt x="16549" y="0"/>
                  </a:cubicBezTo>
                  <a:cubicBezTo>
                    <a:pt x="16526" y="0"/>
                    <a:pt x="16366" y="206"/>
                    <a:pt x="16115" y="571"/>
                  </a:cubicBezTo>
                  <a:cubicBezTo>
                    <a:pt x="15864" y="936"/>
                    <a:pt x="15522" y="1461"/>
                    <a:pt x="15111" y="2100"/>
                  </a:cubicBezTo>
                  <a:cubicBezTo>
                    <a:pt x="14289" y="3401"/>
                    <a:pt x="13216" y="5113"/>
                    <a:pt x="12121" y="6825"/>
                  </a:cubicBezTo>
                  <a:cubicBezTo>
                    <a:pt x="9975" y="10272"/>
                    <a:pt x="7829" y="13741"/>
                    <a:pt x="7829" y="13741"/>
                  </a:cubicBezTo>
                  <a:cubicBezTo>
                    <a:pt x="7829" y="13741"/>
                    <a:pt x="5844" y="17302"/>
                    <a:pt x="3858" y="20885"/>
                  </a:cubicBezTo>
                  <a:cubicBezTo>
                    <a:pt x="2876" y="22666"/>
                    <a:pt x="1895" y="24469"/>
                    <a:pt x="1164" y="25816"/>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1" name="Google Shape;1732;p43">
              <a:extLst>
                <a:ext uri="{FF2B5EF4-FFF2-40B4-BE49-F238E27FC236}">
                  <a16:creationId xmlns:a16="http://schemas.microsoft.com/office/drawing/2014/main" id="{019DBC2B-F274-3188-C59F-F8A7821B047A}"/>
                </a:ext>
              </a:extLst>
            </p:cNvPr>
            <p:cNvSpPr/>
            <p:nvPr/>
          </p:nvSpPr>
          <p:spPr>
            <a:xfrm>
              <a:off x="4274100" y="877325"/>
              <a:ext cx="102750" cy="163225"/>
            </a:xfrm>
            <a:custGeom>
              <a:avLst/>
              <a:gdLst/>
              <a:ahLst/>
              <a:cxnLst/>
              <a:rect l="l" t="t" r="r" b="b"/>
              <a:pathLst>
                <a:path w="4110" h="6529" extrusionOk="0">
                  <a:moveTo>
                    <a:pt x="183" y="6437"/>
                  </a:moveTo>
                  <a:cubicBezTo>
                    <a:pt x="343" y="6528"/>
                    <a:pt x="2352" y="3424"/>
                    <a:pt x="2352" y="3424"/>
                  </a:cubicBezTo>
                  <a:cubicBezTo>
                    <a:pt x="2352" y="3424"/>
                    <a:pt x="4109" y="206"/>
                    <a:pt x="3949" y="114"/>
                  </a:cubicBezTo>
                  <a:cubicBezTo>
                    <a:pt x="3790" y="0"/>
                    <a:pt x="1735" y="3059"/>
                    <a:pt x="1735" y="3059"/>
                  </a:cubicBezTo>
                  <a:cubicBezTo>
                    <a:pt x="1735" y="3059"/>
                    <a:pt x="1" y="6323"/>
                    <a:pt x="183" y="6437"/>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2" name="Google Shape;1733;p43">
              <a:extLst>
                <a:ext uri="{FF2B5EF4-FFF2-40B4-BE49-F238E27FC236}">
                  <a16:creationId xmlns:a16="http://schemas.microsoft.com/office/drawing/2014/main" id="{83922718-081A-2B72-4771-83908A8265F5}"/>
                </a:ext>
              </a:extLst>
            </p:cNvPr>
            <p:cNvSpPr/>
            <p:nvPr/>
          </p:nvSpPr>
          <p:spPr>
            <a:xfrm>
              <a:off x="3954550" y="1159200"/>
              <a:ext cx="288775" cy="514175"/>
            </a:xfrm>
            <a:custGeom>
              <a:avLst/>
              <a:gdLst/>
              <a:ahLst/>
              <a:cxnLst/>
              <a:rect l="l" t="t" r="r" b="b"/>
              <a:pathLst>
                <a:path w="11551" h="20567" extrusionOk="0">
                  <a:moveTo>
                    <a:pt x="1005" y="18969"/>
                  </a:moveTo>
                  <a:cubicBezTo>
                    <a:pt x="1553" y="18010"/>
                    <a:pt x="2260" y="16732"/>
                    <a:pt x="2968" y="15431"/>
                  </a:cubicBezTo>
                  <a:cubicBezTo>
                    <a:pt x="4474" y="12897"/>
                    <a:pt x="5981" y="10363"/>
                    <a:pt x="5981" y="10363"/>
                  </a:cubicBezTo>
                  <a:cubicBezTo>
                    <a:pt x="5981" y="10363"/>
                    <a:pt x="7419" y="7807"/>
                    <a:pt x="8857" y="5251"/>
                  </a:cubicBezTo>
                  <a:cubicBezTo>
                    <a:pt x="9541" y="3950"/>
                    <a:pt x="10249" y="2649"/>
                    <a:pt x="10751" y="1690"/>
                  </a:cubicBezTo>
                  <a:cubicBezTo>
                    <a:pt x="11253" y="708"/>
                    <a:pt x="11550" y="46"/>
                    <a:pt x="11527" y="24"/>
                  </a:cubicBezTo>
                  <a:cubicBezTo>
                    <a:pt x="11482" y="1"/>
                    <a:pt x="11071" y="617"/>
                    <a:pt x="10500" y="1553"/>
                  </a:cubicBezTo>
                  <a:cubicBezTo>
                    <a:pt x="9929" y="2489"/>
                    <a:pt x="9176" y="3744"/>
                    <a:pt x="8423" y="5000"/>
                  </a:cubicBezTo>
                  <a:cubicBezTo>
                    <a:pt x="6894" y="7510"/>
                    <a:pt x="5364" y="10021"/>
                    <a:pt x="5364" y="10021"/>
                  </a:cubicBezTo>
                  <a:cubicBezTo>
                    <a:pt x="5364" y="10021"/>
                    <a:pt x="3949" y="12600"/>
                    <a:pt x="2534" y="15202"/>
                  </a:cubicBezTo>
                  <a:cubicBezTo>
                    <a:pt x="1872" y="16526"/>
                    <a:pt x="1233" y="17850"/>
                    <a:pt x="754" y="18854"/>
                  </a:cubicBezTo>
                  <a:cubicBezTo>
                    <a:pt x="297" y="19859"/>
                    <a:pt x="0" y="20521"/>
                    <a:pt x="46" y="20544"/>
                  </a:cubicBezTo>
                  <a:cubicBezTo>
                    <a:pt x="92" y="20566"/>
                    <a:pt x="457" y="19950"/>
                    <a:pt x="1005" y="1896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3" name="Google Shape;1734;p43">
              <a:extLst>
                <a:ext uri="{FF2B5EF4-FFF2-40B4-BE49-F238E27FC236}">
                  <a16:creationId xmlns:a16="http://schemas.microsoft.com/office/drawing/2014/main" id="{14BF0634-45C5-C2ED-9710-2A1BEEB8F817}"/>
                </a:ext>
              </a:extLst>
            </p:cNvPr>
            <p:cNvSpPr/>
            <p:nvPr/>
          </p:nvSpPr>
          <p:spPr>
            <a:xfrm>
              <a:off x="3810175" y="1423975"/>
              <a:ext cx="136975" cy="235700"/>
            </a:xfrm>
            <a:custGeom>
              <a:avLst/>
              <a:gdLst/>
              <a:ahLst/>
              <a:cxnLst/>
              <a:rect l="l" t="t" r="r" b="b"/>
              <a:pathLst>
                <a:path w="5479" h="9428" extrusionOk="0">
                  <a:moveTo>
                    <a:pt x="5296" y="92"/>
                  </a:moveTo>
                  <a:cubicBezTo>
                    <a:pt x="5114" y="1"/>
                    <a:pt x="2420" y="4520"/>
                    <a:pt x="2420" y="4520"/>
                  </a:cubicBezTo>
                  <a:cubicBezTo>
                    <a:pt x="2420" y="4520"/>
                    <a:pt x="1" y="9268"/>
                    <a:pt x="183" y="9359"/>
                  </a:cubicBezTo>
                  <a:cubicBezTo>
                    <a:pt x="343" y="9428"/>
                    <a:pt x="3059" y="4885"/>
                    <a:pt x="3059" y="4885"/>
                  </a:cubicBezTo>
                  <a:cubicBezTo>
                    <a:pt x="3059" y="4885"/>
                    <a:pt x="5479" y="183"/>
                    <a:pt x="5296" y="9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4" name="Google Shape;1735;p43">
              <a:extLst>
                <a:ext uri="{FF2B5EF4-FFF2-40B4-BE49-F238E27FC236}">
                  <a16:creationId xmlns:a16="http://schemas.microsoft.com/office/drawing/2014/main" id="{998AEDD7-F33F-E200-A419-B36904754E45}"/>
                </a:ext>
              </a:extLst>
            </p:cNvPr>
            <p:cNvSpPr/>
            <p:nvPr/>
          </p:nvSpPr>
          <p:spPr>
            <a:xfrm>
              <a:off x="3719450" y="457325"/>
              <a:ext cx="512450" cy="362375"/>
            </a:xfrm>
            <a:custGeom>
              <a:avLst/>
              <a:gdLst/>
              <a:ahLst/>
              <a:cxnLst/>
              <a:rect l="l" t="t" r="r" b="b"/>
              <a:pathLst>
                <a:path w="20498" h="14495" extrusionOk="0">
                  <a:moveTo>
                    <a:pt x="18923" y="13239"/>
                  </a:moveTo>
                  <a:cubicBezTo>
                    <a:pt x="17964" y="12555"/>
                    <a:pt x="16686" y="11642"/>
                    <a:pt x="15408" y="10729"/>
                  </a:cubicBezTo>
                  <a:cubicBezTo>
                    <a:pt x="12828" y="8925"/>
                    <a:pt x="10249" y="7099"/>
                    <a:pt x="10249" y="7099"/>
                  </a:cubicBezTo>
                  <a:cubicBezTo>
                    <a:pt x="10249" y="7099"/>
                    <a:pt x="9587" y="6666"/>
                    <a:pt x="8606" y="6027"/>
                  </a:cubicBezTo>
                  <a:cubicBezTo>
                    <a:pt x="8126" y="5707"/>
                    <a:pt x="7533" y="5365"/>
                    <a:pt x="6894" y="4999"/>
                  </a:cubicBezTo>
                  <a:cubicBezTo>
                    <a:pt x="6255" y="4634"/>
                    <a:pt x="5593" y="4223"/>
                    <a:pt x="4931" y="3835"/>
                  </a:cubicBezTo>
                  <a:cubicBezTo>
                    <a:pt x="3584" y="3014"/>
                    <a:pt x="2329" y="2101"/>
                    <a:pt x="1461" y="1347"/>
                  </a:cubicBezTo>
                  <a:cubicBezTo>
                    <a:pt x="1233" y="1142"/>
                    <a:pt x="1050" y="982"/>
                    <a:pt x="868" y="822"/>
                  </a:cubicBezTo>
                  <a:cubicBezTo>
                    <a:pt x="708" y="640"/>
                    <a:pt x="548" y="503"/>
                    <a:pt x="434" y="389"/>
                  </a:cubicBezTo>
                  <a:cubicBezTo>
                    <a:pt x="183" y="138"/>
                    <a:pt x="46" y="1"/>
                    <a:pt x="23" y="24"/>
                  </a:cubicBezTo>
                  <a:cubicBezTo>
                    <a:pt x="0" y="46"/>
                    <a:pt x="115" y="206"/>
                    <a:pt x="320" y="480"/>
                  </a:cubicBezTo>
                  <a:cubicBezTo>
                    <a:pt x="434" y="617"/>
                    <a:pt x="571" y="777"/>
                    <a:pt x="708" y="959"/>
                  </a:cubicBezTo>
                  <a:cubicBezTo>
                    <a:pt x="868" y="1142"/>
                    <a:pt x="1073" y="1325"/>
                    <a:pt x="1279" y="1553"/>
                  </a:cubicBezTo>
                  <a:cubicBezTo>
                    <a:pt x="2100" y="2397"/>
                    <a:pt x="3333" y="3379"/>
                    <a:pt x="4657" y="4246"/>
                  </a:cubicBezTo>
                  <a:cubicBezTo>
                    <a:pt x="5296" y="4680"/>
                    <a:pt x="5958" y="5114"/>
                    <a:pt x="6597" y="5502"/>
                  </a:cubicBezTo>
                  <a:cubicBezTo>
                    <a:pt x="7213" y="5890"/>
                    <a:pt x="7784" y="6232"/>
                    <a:pt x="8263" y="6597"/>
                  </a:cubicBezTo>
                  <a:cubicBezTo>
                    <a:pt x="9222" y="7259"/>
                    <a:pt x="9861" y="7716"/>
                    <a:pt x="9861" y="7716"/>
                  </a:cubicBezTo>
                  <a:cubicBezTo>
                    <a:pt x="9861" y="7716"/>
                    <a:pt x="12486" y="9428"/>
                    <a:pt x="15111" y="11139"/>
                  </a:cubicBezTo>
                  <a:cubicBezTo>
                    <a:pt x="16435" y="12007"/>
                    <a:pt x="17759" y="12851"/>
                    <a:pt x="18763" y="13468"/>
                  </a:cubicBezTo>
                  <a:cubicBezTo>
                    <a:pt x="19767" y="14107"/>
                    <a:pt x="20452" y="14495"/>
                    <a:pt x="20475" y="14472"/>
                  </a:cubicBezTo>
                  <a:cubicBezTo>
                    <a:pt x="20498" y="14426"/>
                    <a:pt x="19881" y="13947"/>
                    <a:pt x="18923" y="1323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5" name="Google Shape;1736;p43">
              <a:extLst>
                <a:ext uri="{FF2B5EF4-FFF2-40B4-BE49-F238E27FC236}">
                  <a16:creationId xmlns:a16="http://schemas.microsoft.com/office/drawing/2014/main" id="{40AE2FD0-2FCF-A9BF-0A7F-B89DCC070AD1}"/>
                </a:ext>
              </a:extLst>
            </p:cNvPr>
            <p:cNvSpPr/>
            <p:nvPr/>
          </p:nvSpPr>
          <p:spPr>
            <a:xfrm>
              <a:off x="3847850" y="498425"/>
              <a:ext cx="400025" cy="280200"/>
            </a:xfrm>
            <a:custGeom>
              <a:avLst/>
              <a:gdLst/>
              <a:ahLst/>
              <a:cxnLst/>
              <a:rect l="l" t="t" r="r" b="b"/>
              <a:pathLst>
                <a:path w="16001" h="11208" extrusionOk="0">
                  <a:moveTo>
                    <a:pt x="343" y="297"/>
                  </a:moveTo>
                  <a:cubicBezTo>
                    <a:pt x="548" y="457"/>
                    <a:pt x="845" y="685"/>
                    <a:pt x="1187" y="982"/>
                  </a:cubicBezTo>
                  <a:cubicBezTo>
                    <a:pt x="1895" y="1552"/>
                    <a:pt x="2808" y="2351"/>
                    <a:pt x="3743" y="3127"/>
                  </a:cubicBezTo>
                  <a:cubicBezTo>
                    <a:pt x="4223" y="3515"/>
                    <a:pt x="4702" y="3880"/>
                    <a:pt x="5159" y="4246"/>
                  </a:cubicBezTo>
                  <a:cubicBezTo>
                    <a:pt x="5615" y="4565"/>
                    <a:pt x="6049" y="4885"/>
                    <a:pt x="6414" y="5159"/>
                  </a:cubicBezTo>
                  <a:cubicBezTo>
                    <a:pt x="7167" y="5684"/>
                    <a:pt x="7669" y="6026"/>
                    <a:pt x="7669" y="6026"/>
                  </a:cubicBezTo>
                  <a:cubicBezTo>
                    <a:pt x="7669" y="6026"/>
                    <a:pt x="8172" y="6391"/>
                    <a:pt x="8948" y="6871"/>
                  </a:cubicBezTo>
                  <a:cubicBezTo>
                    <a:pt x="9724" y="7350"/>
                    <a:pt x="10774" y="7989"/>
                    <a:pt x="11801" y="8628"/>
                  </a:cubicBezTo>
                  <a:cubicBezTo>
                    <a:pt x="12326" y="8948"/>
                    <a:pt x="12851" y="9267"/>
                    <a:pt x="13330" y="9564"/>
                  </a:cubicBezTo>
                  <a:cubicBezTo>
                    <a:pt x="13809" y="9861"/>
                    <a:pt x="14266" y="10157"/>
                    <a:pt x="14631" y="10408"/>
                  </a:cubicBezTo>
                  <a:cubicBezTo>
                    <a:pt x="15407" y="10911"/>
                    <a:pt x="15932" y="11207"/>
                    <a:pt x="15978" y="11185"/>
                  </a:cubicBezTo>
                  <a:cubicBezTo>
                    <a:pt x="16001" y="11139"/>
                    <a:pt x="15521" y="10751"/>
                    <a:pt x="14791" y="10180"/>
                  </a:cubicBezTo>
                  <a:cubicBezTo>
                    <a:pt x="14426" y="9906"/>
                    <a:pt x="14015" y="9587"/>
                    <a:pt x="13558" y="9222"/>
                  </a:cubicBezTo>
                  <a:cubicBezTo>
                    <a:pt x="13079" y="8902"/>
                    <a:pt x="12577" y="8560"/>
                    <a:pt x="12075" y="8194"/>
                  </a:cubicBezTo>
                  <a:cubicBezTo>
                    <a:pt x="11070" y="7510"/>
                    <a:pt x="10066" y="6825"/>
                    <a:pt x="9313" y="6300"/>
                  </a:cubicBezTo>
                  <a:cubicBezTo>
                    <a:pt x="8537" y="5798"/>
                    <a:pt x="8057" y="5433"/>
                    <a:pt x="8057" y="5433"/>
                  </a:cubicBezTo>
                  <a:cubicBezTo>
                    <a:pt x="8057" y="5433"/>
                    <a:pt x="7555" y="5113"/>
                    <a:pt x="6802" y="4611"/>
                  </a:cubicBezTo>
                  <a:cubicBezTo>
                    <a:pt x="6414" y="4360"/>
                    <a:pt x="5980" y="4063"/>
                    <a:pt x="5501" y="3766"/>
                  </a:cubicBezTo>
                  <a:cubicBezTo>
                    <a:pt x="5045" y="3424"/>
                    <a:pt x="4542" y="3082"/>
                    <a:pt x="4063" y="2716"/>
                  </a:cubicBezTo>
                  <a:cubicBezTo>
                    <a:pt x="3082" y="2009"/>
                    <a:pt x="2123" y="1278"/>
                    <a:pt x="1347" y="753"/>
                  </a:cubicBezTo>
                  <a:cubicBezTo>
                    <a:pt x="982" y="502"/>
                    <a:pt x="639" y="297"/>
                    <a:pt x="411" y="160"/>
                  </a:cubicBezTo>
                  <a:cubicBezTo>
                    <a:pt x="160" y="46"/>
                    <a:pt x="23" y="0"/>
                    <a:pt x="23" y="23"/>
                  </a:cubicBezTo>
                  <a:cubicBezTo>
                    <a:pt x="0" y="46"/>
                    <a:pt x="137" y="137"/>
                    <a:pt x="343" y="297"/>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6" name="Google Shape;1737;p43">
              <a:extLst>
                <a:ext uri="{FF2B5EF4-FFF2-40B4-BE49-F238E27FC236}">
                  <a16:creationId xmlns:a16="http://schemas.microsoft.com/office/drawing/2014/main" id="{D4960BA0-6DED-E30B-1E50-20C8A8824F27}"/>
                </a:ext>
              </a:extLst>
            </p:cNvPr>
            <p:cNvSpPr/>
            <p:nvPr/>
          </p:nvSpPr>
          <p:spPr>
            <a:xfrm>
              <a:off x="3811325" y="571450"/>
              <a:ext cx="202600" cy="131850"/>
            </a:xfrm>
            <a:custGeom>
              <a:avLst/>
              <a:gdLst/>
              <a:ahLst/>
              <a:cxnLst/>
              <a:rect l="l" t="t" r="r" b="b"/>
              <a:pathLst>
                <a:path w="8104" h="5274" extrusionOk="0">
                  <a:moveTo>
                    <a:pt x="6026" y="3972"/>
                  </a:moveTo>
                  <a:cubicBezTo>
                    <a:pt x="5045" y="3310"/>
                    <a:pt x="4132" y="2557"/>
                    <a:pt x="4132" y="2557"/>
                  </a:cubicBezTo>
                  <a:cubicBezTo>
                    <a:pt x="4132" y="2557"/>
                    <a:pt x="3150" y="1895"/>
                    <a:pt x="2169" y="1211"/>
                  </a:cubicBezTo>
                  <a:cubicBezTo>
                    <a:pt x="1187" y="549"/>
                    <a:pt x="114" y="1"/>
                    <a:pt x="69" y="92"/>
                  </a:cubicBezTo>
                  <a:cubicBezTo>
                    <a:pt x="0" y="183"/>
                    <a:pt x="959" y="868"/>
                    <a:pt x="1872" y="1621"/>
                  </a:cubicBezTo>
                  <a:cubicBezTo>
                    <a:pt x="2785" y="2397"/>
                    <a:pt x="3698" y="3151"/>
                    <a:pt x="3698" y="3151"/>
                  </a:cubicBezTo>
                  <a:cubicBezTo>
                    <a:pt x="3698" y="3151"/>
                    <a:pt x="4702" y="3835"/>
                    <a:pt x="5775" y="4406"/>
                  </a:cubicBezTo>
                  <a:cubicBezTo>
                    <a:pt x="6871" y="4954"/>
                    <a:pt x="8035" y="5273"/>
                    <a:pt x="8058" y="5182"/>
                  </a:cubicBezTo>
                  <a:cubicBezTo>
                    <a:pt x="8103" y="5068"/>
                    <a:pt x="7008" y="4612"/>
                    <a:pt x="6026" y="397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7" name="Google Shape;1738;p43">
              <a:extLst>
                <a:ext uri="{FF2B5EF4-FFF2-40B4-BE49-F238E27FC236}">
                  <a16:creationId xmlns:a16="http://schemas.microsoft.com/office/drawing/2014/main" id="{4E61E356-FA21-9D3C-CEF3-08869DF5CA90}"/>
                </a:ext>
              </a:extLst>
            </p:cNvPr>
            <p:cNvSpPr/>
            <p:nvPr/>
          </p:nvSpPr>
          <p:spPr>
            <a:xfrm>
              <a:off x="3513450" y="508700"/>
              <a:ext cx="399475" cy="380625"/>
            </a:xfrm>
            <a:custGeom>
              <a:avLst/>
              <a:gdLst/>
              <a:ahLst/>
              <a:cxnLst/>
              <a:rect l="l" t="t" r="r" b="b"/>
              <a:pathLst>
                <a:path w="15979" h="15225" extrusionOk="0">
                  <a:moveTo>
                    <a:pt x="13125" y="1141"/>
                  </a:moveTo>
                  <a:cubicBezTo>
                    <a:pt x="13125" y="1141"/>
                    <a:pt x="8560" y="0"/>
                    <a:pt x="6848" y="3994"/>
                  </a:cubicBezTo>
                  <a:cubicBezTo>
                    <a:pt x="5136" y="7989"/>
                    <a:pt x="0" y="11983"/>
                    <a:pt x="0" y="11983"/>
                  </a:cubicBezTo>
                  <a:lnTo>
                    <a:pt x="3630" y="11801"/>
                  </a:lnTo>
                  <a:lnTo>
                    <a:pt x="3630" y="15224"/>
                  </a:lnTo>
                  <a:cubicBezTo>
                    <a:pt x="3630" y="15224"/>
                    <a:pt x="6483" y="13307"/>
                    <a:pt x="7989" y="11230"/>
                  </a:cubicBezTo>
                  <a:cubicBezTo>
                    <a:pt x="9519" y="9130"/>
                    <a:pt x="11984" y="3036"/>
                    <a:pt x="15978" y="3424"/>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8" name="Google Shape;1739;p43">
              <a:extLst>
                <a:ext uri="{FF2B5EF4-FFF2-40B4-BE49-F238E27FC236}">
                  <a16:creationId xmlns:a16="http://schemas.microsoft.com/office/drawing/2014/main" id="{93978665-3E6D-159A-F891-6CDDAE3FF920}"/>
                </a:ext>
              </a:extLst>
            </p:cNvPr>
            <p:cNvSpPr/>
            <p:nvPr/>
          </p:nvSpPr>
          <p:spPr>
            <a:xfrm>
              <a:off x="3499175" y="480150"/>
              <a:ext cx="399475" cy="380650"/>
            </a:xfrm>
            <a:custGeom>
              <a:avLst/>
              <a:gdLst/>
              <a:ahLst/>
              <a:cxnLst/>
              <a:rect l="l" t="t" r="r" b="b"/>
              <a:pathLst>
                <a:path w="15979" h="15226" extrusionOk="0">
                  <a:moveTo>
                    <a:pt x="13125" y="1142"/>
                  </a:moveTo>
                  <a:cubicBezTo>
                    <a:pt x="13125" y="1142"/>
                    <a:pt x="8560" y="1"/>
                    <a:pt x="6848" y="3995"/>
                  </a:cubicBezTo>
                  <a:cubicBezTo>
                    <a:pt x="5137" y="7990"/>
                    <a:pt x="1" y="11984"/>
                    <a:pt x="1" y="11984"/>
                  </a:cubicBezTo>
                  <a:lnTo>
                    <a:pt x="3630" y="11801"/>
                  </a:lnTo>
                  <a:lnTo>
                    <a:pt x="3630" y="15225"/>
                  </a:lnTo>
                  <a:cubicBezTo>
                    <a:pt x="3630" y="15225"/>
                    <a:pt x="6483" y="13308"/>
                    <a:pt x="7990" y="11231"/>
                  </a:cubicBezTo>
                  <a:cubicBezTo>
                    <a:pt x="9519" y="9131"/>
                    <a:pt x="11984" y="3037"/>
                    <a:pt x="15979" y="3425"/>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12" name="Google Shape;1587;p39">
            <a:extLst>
              <a:ext uri="{FF2B5EF4-FFF2-40B4-BE49-F238E27FC236}">
                <a16:creationId xmlns:a16="http://schemas.microsoft.com/office/drawing/2014/main" id="{77BF63B4-1E4B-E036-835F-54EBAA988585}"/>
              </a:ext>
            </a:extLst>
          </p:cNvPr>
          <p:cNvSpPr txBox="1">
            <a:spLocks noGrp="1"/>
          </p:cNvSpPr>
          <p:nvPr>
            <p:ph type="title"/>
          </p:nvPr>
        </p:nvSpPr>
        <p:spPr>
          <a:xfrm>
            <a:off x="0" y="3151649"/>
            <a:ext cx="6279459" cy="763600"/>
          </a:xfrm>
          <a:prstGeom prst="rect">
            <a:avLst/>
          </a:prstGeom>
        </p:spPr>
        <p:txBody>
          <a:bodyPr spcFirstLastPara="1" wrap="square" lIns="121900" tIns="121900" rIns="121900" bIns="121900" anchor="ctr" anchorCtr="0">
            <a:noAutofit/>
          </a:bodyPr>
          <a:lstStyle/>
          <a:p>
            <a:r>
              <a:rPr lang="en" sz="7200">
                <a:latin typeface="Times New Roman" panose="02020603050405020304" pitchFamily="18" charset="0"/>
                <a:cs typeface="Times New Roman" panose="02020603050405020304" pitchFamily="18" charset="0"/>
              </a:rPr>
              <a:t>Hướng dẫn quy trình viết</a:t>
            </a:r>
            <a:endParaRPr sz="7200">
              <a:latin typeface="Times New Roman" panose="02020603050405020304" pitchFamily="18" charset="0"/>
              <a:cs typeface="Times New Roman" panose="02020603050405020304" pitchFamily="18" charset="0"/>
            </a:endParaRPr>
          </a:p>
        </p:txBody>
      </p:sp>
      <p:pic>
        <p:nvPicPr>
          <p:cNvPr id="2" name="Picture 1" descr="A cartoon of a child and child sitting on a stack of books&#10;&#10;Description automatically generated">
            <a:extLst>
              <a:ext uri="{FF2B5EF4-FFF2-40B4-BE49-F238E27FC236}">
                <a16:creationId xmlns:a16="http://schemas.microsoft.com/office/drawing/2014/main" id="{B9C463F1-5D3E-F0E8-685A-737E44A694B5}"/>
              </a:ext>
            </a:extLst>
          </p:cNvPr>
          <p:cNvPicPr>
            <a:picLocks noChangeAspect="1"/>
          </p:cNvPicPr>
          <p:nvPr/>
        </p:nvPicPr>
        <p:blipFill>
          <a:blip r:embed="rId3"/>
          <a:stretch>
            <a:fillRect/>
          </a:stretch>
        </p:blipFill>
        <p:spPr>
          <a:xfrm>
            <a:off x="6507219" y="1887684"/>
            <a:ext cx="4316446" cy="5028488"/>
          </a:xfrm>
          <a:prstGeom prst="rect">
            <a:avLst/>
          </a:prstGeom>
        </p:spPr>
      </p:pic>
    </p:spTree>
    <p:extLst>
      <p:ext uri="{BB962C8B-B14F-4D97-AF65-F5344CB8AC3E}">
        <p14:creationId xmlns:p14="http://schemas.microsoft.com/office/powerpoint/2010/main" val="270085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3"/>
                                        </p:tgtEl>
                                        <p:attrNameLst>
                                          <p:attrName>style.visibility</p:attrName>
                                        </p:attrNameLst>
                                      </p:cBhvr>
                                      <p:to>
                                        <p:strVal val="visible"/>
                                      </p:to>
                                    </p:set>
                                    <p:anim calcmode="lin" valueType="num">
                                      <p:cBhvr additive="base">
                                        <p:cTn id="7" dur="500" fill="hold"/>
                                        <p:tgtEl>
                                          <p:spTgt spid="1653"/>
                                        </p:tgtEl>
                                        <p:attrNameLst>
                                          <p:attrName>ppt_x</p:attrName>
                                        </p:attrNameLst>
                                      </p:cBhvr>
                                      <p:tavLst>
                                        <p:tav tm="0">
                                          <p:val>
                                            <p:strVal val="#ppt_x"/>
                                          </p:val>
                                        </p:tav>
                                        <p:tav tm="100000">
                                          <p:val>
                                            <p:strVal val="#ppt_x"/>
                                          </p:val>
                                        </p:tav>
                                      </p:tavLst>
                                    </p:anim>
                                    <p:anim calcmode="lin" valueType="num">
                                      <p:cBhvr additive="base">
                                        <p:cTn id="8" dur="500" fill="hold"/>
                                        <p:tgtEl>
                                          <p:spTgt spid="16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5"/>
                                        </p:tgtEl>
                                        <p:attrNameLst>
                                          <p:attrName>style.visibility</p:attrName>
                                        </p:attrNameLst>
                                      </p:cBhvr>
                                      <p:to>
                                        <p:strVal val="visible"/>
                                      </p:to>
                                    </p:set>
                                    <p:anim calcmode="lin" valueType="num">
                                      <p:cBhvr additive="base">
                                        <p:cTn id="11" dur="500" fill="hold"/>
                                        <p:tgtEl>
                                          <p:spTgt spid="1655"/>
                                        </p:tgtEl>
                                        <p:attrNameLst>
                                          <p:attrName>ppt_x</p:attrName>
                                        </p:attrNameLst>
                                      </p:cBhvr>
                                      <p:tavLst>
                                        <p:tav tm="0">
                                          <p:val>
                                            <p:strVal val="#ppt_x"/>
                                          </p:val>
                                        </p:tav>
                                        <p:tav tm="100000">
                                          <p:val>
                                            <p:strVal val="#ppt_x"/>
                                          </p:val>
                                        </p:tav>
                                      </p:tavLst>
                                    </p:anim>
                                    <p:anim calcmode="lin" valueType="num">
                                      <p:cBhvr additive="base">
                                        <p:cTn id="12" dur="500" fill="hold"/>
                                        <p:tgtEl>
                                          <p:spTgt spid="16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92"/>
                                        </p:tgtEl>
                                        <p:attrNameLst>
                                          <p:attrName>style.visibility</p:attrName>
                                        </p:attrNameLst>
                                      </p:cBhvr>
                                      <p:to>
                                        <p:strVal val="visible"/>
                                      </p:to>
                                    </p:set>
                                    <p:anim calcmode="lin" valueType="num">
                                      <p:cBhvr additive="base">
                                        <p:cTn id="15" dur="500" fill="hold"/>
                                        <p:tgtEl>
                                          <p:spTgt spid="1692"/>
                                        </p:tgtEl>
                                        <p:attrNameLst>
                                          <p:attrName>ppt_x</p:attrName>
                                        </p:attrNameLst>
                                      </p:cBhvr>
                                      <p:tavLst>
                                        <p:tav tm="0">
                                          <p:val>
                                            <p:strVal val="#ppt_x"/>
                                          </p:val>
                                        </p:tav>
                                        <p:tav tm="100000">
                                          <p:val>
                                            <p:strVal val="#ppt_x"/>
                                          </p:val>
                                        </p:tav>
                                      </p:tavLst>
                                    </p:anim>
                                    <p:anim calcmode="lin" valueType="num">
                                      <p:cBhvr additive="base">
                                        <p:cTn id="16" dur="500" fill="hold"/>
                                        <p:tgtEl>
                                          <p:spTgt spid="16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28"/>
                                        </p:tgtEl>
                                        <p:attrNameLst>
                                          <p:attrName>style.visibility</p:attrName>
                                        </p:attrNameLst>
                                      </p:cBhvr>
                                      <p:to>
                                        <p:strVal val="visible"/>
                                      </p:to>
                                    </p:set>
                                    <p:anim calcmode="lin" valueType="num">
                                      <p:cBhvr additive="base">
                                        <p:cTn id="19" dur="500" fill="hold"/>
                                        <p:tgtEl>
                                          <p:spTgt spid="1628"/>
                                        </p:tgtEl>
                                        <p:attrNameLst>
                                          <p:attrName>ppt_x</p:attrName>
                                        </p:attrNameLst>
                                      </p:cBhvr>
                                      <p:tavLst>
                                        <p:tav tm="0">
                                          <p:val>
                                            <p:strVal val="#ppt_x"/>
                                          </p:val>
                                        </p:tav>
                                        <p:tav tm="100000">
                                          <p:val>
                                            <p:strVal val="#ppt_x"/>
                                          </p:val>
                                        </p:tav>
                                      </p:tavLst>
                                    </p:anim>
                                    <p:anim calcmode="lin" valueType="num">
                                      <p:cBhvr additive="base">
                                        <p:cTn id="20" dur="500" fill="hold"/>
                                        <p:tgtEl>
                                          <p:spTgt spid="16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12"/>
                                        </p:tgtEl>
                                        <p:attrNameLst>
                                          <p:attrName>style.visibility</p:attrName>
                                        </p:attrNameLst>
                                      </p:cBhvr>
                                      <p:to>
                                        <p:strVal val="visible"/>
                                      </p:to>
                                    </p:set>
                                    <p:anim calcmode="lin" valueType="num">
                                      <p:cBhvr additive="base">
                                        <p:cTn id="23" dur="500" fill="hold"/>
                                        <p:tgtEl>
                                          <p:spTgt spid="1712"/>
                                        </p:tgtEl>
                                        <p:attrNameLst>
                                          <p:attrName>ppt_x</p:attrName>
                                        </p:attrNameLst>
                                      </p:cBhvr>
                                      <p:tavLst>
                                        <p:tav tm="0">
                                          <p:val>
                                            <p:strVal val="#ppt_x"/>
                                          </p:val>
                                        </p:tav>
                                        <p:tav tm="100000">
                                          <p:val>
                                            <p:strVal val="#ppt_x"/>
                                          </p:val>
                                        </p:tav>
                                      </p:tavLst>
                                    </p:anim>
                                    <p:anim calcmode="lin" valueType="num">
                                      <p:cBhvr additive="base">
                                        <p:cTn id="24" dur="500" fill="hold"/>
                                        <p:tgtEl>
                                          <p:spTgt spid="1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 grpId="0" animBg="1"/>
      <p:bldP spid="1655" grpId="0"/>
      <p:bldP spid="17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48" name="Google Shape;1648;p41"/>
          <p:cNvSpPr txBox="1">
            <a:spLocks noGrp="1"/>
          </p:cNvSpPr>
          <p:nvPr>
            <p:ph type="title" idx="21"/>
          </p:nvPr>
        </p:nvSpPr>
        <p:spPr>
          <a:xfrm>
            <a:off x="960000" y="593367"/>
            <a:ext cx="10272000" cy="763600"/>
          </a:xfrm>
          <a:prstGeom prst="rect">
            <a:avLst/>
          </a:prstGeom>
        </p:spPr>
        <p:txBody>
          <a:bodyPr spcFirstLastPara="1" wrap="square" lIns="121900" tIns="121900" rIns="121900" bIns="121900" anchor="ctr" anchorCtr="0">
            <a:noAutofit/>
          </a:bodyPr>
          <a:lstStyle/>
          <a:p>
            <a:r>
              <a:rPr lang="en" sz="4400">
                <a:latin typeface="Times New Roman" panose="02020603050405020304" pitchFamily="18" charset="0"/>
                <a:cs typeface="Times New Roman" panose="02020603050405020304" pitchFamily="18" charset="0"/>
              </a:rPr>
              <a:t>Hoạt động mở đầu</a:t>
            </a:r>
            <a:endParaRPr sz="4400">
              <a:latin typeface="Times New Roman" panose="02020603050405020304" pitchFamily="18" charset="0"/>
              <a:cs typeface="Times New Roman" panose="02020603050405020304" pitchFamily="18" charset="0"/>
            </a:endParaRPr>
          </a:p>
        </p:txBody>
      </p:sp>
      <p:grpSp>
        <p:nvGrpSpPr>
          <p:cNvPr id="9" name="Google Shape;1167;p26">
            <a:extLst>
              <a:ext uri="{FF2B5EF4-FFF2-40B4-BE49-F238E27FC236}">
                <a16:creationId xmlns:a16="http://schemas.microsoft.com/office/drawing/2014/main" id="{97087789-571F-E5CA-E3C0-2DAA3BF6B9BD}"/>
              </a:ext>
            </a:extLst>
          </p:cNvPr>
          <p:cNvGrpSpPr/>
          <p:nvPr/>
        </p:nvGrpSpPr>
        <p:grpSpPr>
          <a:xfrm>
            <a:off x="10559538" y="2881305"/>
            <a:ext cx="872260" cy="847547"/>
            <a:chOff x="1860550" y="3536650"/>
            <a:chExt cx="477375" cy="463850"/>
          </a:xfrm>
        </p:grpSpPr>
        <p:sp>
          <p:nvSpPr>
            <p:cNvPr id="10" name="Google Shape;1168;p26">
              <a:extLst>
                <a:ext uri="{FF2B5EF4-FFF2-40B4-BE49-F238E27FC236}">
                  <a16:creationId xmlns:a16="http://schemas.microsoft.com/office/drawing/2014/main" id="{67933FD6-70DA-CC8D-CBC5-836DB1CA9A5E}"/>
                </a:ext>
              </a:extLst>
            </p:cNvPr>
            <p:cNvSpPr/>
            <p:nvPr/>
          </p:nvSpPr>
          <p:spPr>
            <a:xfrm>
              <a:off x="2118775" y="3668275"/>
              <a:ext cx="219150" cy="80675"/>
            </a:xfrm>
            <a:custGeom>
              <a:avLst/>
              <a:gdLst/>
              <a:ahLst/>
              <a:cxnLst/>
              <a:rect l="l" t="t" r="r" b="b"/>
              <a:pathLst>
                <a:path w="8766" h="3227" extrusionOk="0">
                  <a:moveTo>
                    <a:pt x="8708" y="0"/>
                  </a:moveTo>
                  <a:cubicBezTo>
                    <a:pt x="5558" y="348"/>
                    <a:pt x="2545" y="1480"/>
                    <a:pt x="0" y="3226"/>
                  </a:cubicBezTo>
                  <a:cubicBezTo>
                    <a:pt x="2717" y="1761"/>
                    <a:pt x="5760" y="999"/>
                    <a:pt x="8765" y="992"/>
                  </a:cubicBezTo>
                  <a:lnTo>
                    <a:pt x="8708" y="0"/>
                  </a:lnTo>
                  <a:close/>
                </a:path>
              </a:pathLst>
            </a:custGeom>
            <a:solidFill>
              <a:srgbClr val="48B2D5"/>
            </a:solidFill>
            <a:ln>
              <a:noFill/>
            </a:ln>
          </p:spPr>
          <p:txBody>
            <a:bodyPr spcFirstLastPara="1" wrap="square" lIns="121900" tIns="121900" rIns="121900" bIns="121900" anchor="ctr" anchorCtr="0">
              <a:noAutofit/>
            </a:bodyPr>
            <a:lstStyle/>
            <a:p>
              <a:pPr marL="0" marR="0" lvl="0" indent="0" defTabSz="121914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 name="Google Shape;1169;p26">
              <a:extLst>
                <a:ext uri="{FF2B5EF4-FFF2-40B4-BE49-F238E27FC236}">
                  <a16:creationId xmlns:a16="http://schemas.microsoft.com/office/drawing/2014/main" id="{4723A66F-BD35-F099-F559-8224C36BFF94}"/>
                </a:ext>
              </a:extLst>
            </p:cNvPr>
            <p:cNvSpPr/>
            <p:nvPr/>
          </p:nvSpPr>
          <p:spPr>
            <a:xfrm>
              <a:off x="1860550" y="3762875"/>
              <a:ext cx="205225" cy="69450"/>
            </a:xfrm>
            <a:custGeom>
              <a:avLst/>
              <a:gdLst/>
              <a:ahLst/>
              <a:cxnLst/>
              <a:rect l="l" t="t" r="r" b="b"/>
              <a:pathLst>
                <a:path w="8209" h="2778" extrusionOk="0">
                  <a:moveTo>
                    <a:pt x="8208" y="1"/>
                  </a:moveTo>
                  <a:cubicBezTo>
                    <a:pt x="5414" y="62"/>
                    <a:pt x="2602" y="704"/>
                    <a:pt x="0" y="1900"/>
                  </a:cubicBezTo>
                  <a:lnTo>
                    <a:pt x="467" y="2777"/>
                  </a:lnTo>
                  <a:cubicBezTo>
                    <a:pt x="2791" y="1352"/>
                    <a:pt x="5442" y="392"/>
                    <a:pt x="8208" y="1"/>
                  </a:cubicBezTo>
                  <a:close/>
                </a:path>
              </a:pathLst>
            </a:custGeom>
            <a:solidFill>
              <a:srgbClr val="48B2D5"/>
            </a:solidFill>
            <a:ln>
              <a:noFill/>
            </a:ln>
          </p:spPr>
          <p:txBody>
            <a:bodyPr spcFirstLastPara="1" wrap="square" lIns="121900" tIns="121900" rIns="121900" bIns="121900" anchor="ctr" anchorCtr="0">
              <a:noAutofit/>
            </a:bodyPr>
            <a:lstStyle/>
            <a:p>
              <a:pPr marL="0" marR="0" lvl="0" indent="0" defTabSz="121914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2" name="Google Shape;1170;p26">
              <a:extLst>
                <a:ext uri="{FF2B5EF4-FFF2-40B4-BE49-F238E27FC236}">
                  <a16:creationId xmlns:a16="http://schemas.microsoft.com/office/drawing/2014/main" id="{7265FEB0-71D5-D42E-599C-2ABA6FC71D6A}"/>
                </a:ext>
              </a:extLst>
            </p:cNvPr>
            <p:cNvSpPr/>
            <p:nvPr/>
          </p:nvSpPr>
          <p:spPr>
            <a:xfrm>
              <a:off x="1952750" y="3536650"/>
              <a:ext cx="128100" cy="192275"/>
            </a:xfrm>
            <a:custGeom>
              <a:avLst/>
              <a:gdLst/>
              <a:ahLst/>
              <a:cxnLst/>
              <a:rect l="l" t="t" r="r" b="b"/>
              <a:pathLst>
                <a:path w="5124" h="7691" extrusionOk="0">
                  <a:moveTo>
                    <a:pt x="751" y="1"/>
                  </a:moveTo>
                  <a:lnTo>
                    <a:pt x="0" y="651"/>
                  </a:lnTo>
                  <a:cubicBezTo>
                    <a:pt x="2032" y="2743"/>
                    <a:pt x="3757" y="5113"/>
                    <a:pt x="5123" y="7691"/>
                  </a:cubicBezTo>
                  <a:cubicBezTo>
                    <a:pt x="4035" y="4933"/>
                    <a:pt x="2565" y="2344"/>
                    <a:pt x="751" y="1"/>
                  </a:cubicBezTo>
                  <a:close/>
                </a:path>
              </a:pathLst>
            </a:custGeom>
            <a:solidFill>
              <a:srgbClr val="48B2D5"/>
            </a:solidFill>
            <a:ln>
              <a:noFill/>
            </a:ln>
          </p:spPr>
          <p:txBody>
            <a:bodyPr spcFirstLastPara="1" wrap="square" lIns="121900" tIns="121900" rIns="121900" bIns="121900" anchor="ctr" anchorCtr="0">
              <a:noAutofit/>
            </a:bodyPr>
            <a:lstStyle/>
            <a:p>
              <a:pPr marL="0" marR="0" lvl="0" indent="0" defTabSz="121914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3" name="Google Shape;1171;p26">
              <a:extLst>
                <a:ext uri="{FF2B5EF4-FFF2-40B4-BE49-F238E27FC236}">
                  <a16:creationId xmlns:a16="http://schemas.microsoft.com/office/drawing/2014/main" id="{B607302A-E013-822A-3636-7C686AA557D1}"/>
                </a:ext>
              </a:extLst>
            </p:cNvPr>
            <p:cNvSpPr/>
            <p:nvPr/>
          </p:nvSpPr>
          <p:spPr>
            <a:xfrm>
              <a:off x="2102600" y="3788600"/>
              <a:ext cx="37225" cy="211900"/>
            </a:xfrm>
            <a:custGeom>
              <a:avLst/>
              <a:gdLst/>
              <a:ahLst/>
              <a:cxnLst/>
              <a:rect l="l" t="t" r="r" b="b"/>
              <a:pathLst>
                <a:path w="1489" h="8476" extrusionOk="0">
                  <a:moveTo>
                    <a:pt x="0" y="0"/>
                  </a:moveTo>
                  <a:lnTo>
                    <a:pt x="0" y="0"/>
                  </a:lnTo>
                  <a:cubicBezTo>
                    <a:pt x="693" y="2763"/>
                    <a:pt x="815" y="5633"/>
                    <a:pt x="383" y="8381"/>
                  </a:cubicBezTo>
                  <a:lnTo>
                    <a:pt x="1372" y="8475"/>
                  </a:lnTo>
                  <a:cubicBezTo>
                    <a:pt x="1488" y="5562"/>
                    <a:pt x="1009" y="2664"/>
                    <a:pt x="0" y="0"/>
                  </a:cubicBezTo>
                  <a:close/>
                </a:path>
              </a:pathLst>
            </a:custGeom>
            <a:solidFill>
              <a:srgbClr val="48B2D5"/>
            </a:solidFill>
            <a:ln>
              <a:noFill/>
            </a:ln>
          </p:spPr>
          <p:txBody>
            <a:bodyPr spcFirstLastPara="1" wrap="square" lIns="121900" tIns="121900" rIns="121900" bIns="121900" anchor="ctr" anchorCtr="0">
              <a:noAutofit/>
            </a:bodyPr>
            <a:lstStyle/>
            <a:p>
              <a:pPr marL="0" marR="0" lvl="0" indent="0" defTabSz="121914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4" name="Google Shape;1172;p26">
              <a:extLst>
                <a:ext uri="{FF2B5EF4-FFF2-40B4-BE49-F238E27FC236}">
                  <a16:creationId xmlns:a16="http://schemas.microsoft.com/office/drawing/2014/main" id="{667F5E2B-90C2-216C-BEA9-3526AF6BF237}"/>
                </a:ext>
              </a:extLst>
            </p:cNvPr>
            <p:cNvSpPr/>
            <p:nvPr/>
          </p:nvSpPr>
          <p:spPr>
            <a:xfrm>
              <a:off x="2144000" y="3784000"/>
              <a:ext cx="88150" cy="44025"/>
            </a:xfrm>
            <a:custGeom>
              <a:avLst/>
              <a:gdLst/>
              <a:ahLst/>
              <a:cxnLst/>
              <a:rect l="l" t="t" r="r" b="b"/>
              <a:pathLst>
                <a:path w="3526" h="1761" extrusionOk="0">
                  <a:moveTo>
                    <a:pt x="282" y="0"/>
                  </a:moveTo>
                  <a:cubicBezTo>
                    <a:pt x="188" y="0"/>
                    <a:pt x="94" y="3"/>
                    <a:pt x="0" y="8"/>
                  </a:cubicBezTo>
                  <a:cubicBezTo>
                    <a:pt x="1162" y="275"/>
                    <a:pt x="2177" y="922"/>
                    <a:pt x="2863" y="1760"/>
                  </a:cubicBezTo>
                  <a:lnTo>
                    <a:pt x="3526" y="1021"/>
                  </a:lnTo>
                  <a:cubicBezTo>
                    <a:pt x="2538" y="341"/>
                    <a:pt x="1388" y="0"/>
                    <a:pt x="282" y="0"/>
                  </a:cubicBezTo>
                  <a:close/>
                </a:path>
              </a:pathLst>
            </a:custGeom>
            <a:solidFill>
              <a:srgbClr val="48B2D5"/>
            </a:solidFill>
            <a:ln>
              <a:noFill/>
            </a:ln>
          </p:spPr>
          <p:txBody>
            <a:bodyPr spcFirstLastPara="1" wrap="square" lIns="121900" tIns="121900" rIns="121900" bIns="121900" anchor="ctr" anchorCtr="0">
              <a:noAutofit/>
            </a:bodyPr>
            <a:lstStyle/>
            <a:p>
              <a:pPr marL="0" marR="0" lvl="0" indent="0" defTabSz="121914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5" name="Google Shape;1173;p26">
              <a:extLst>
                <a:ext uri="{FF2B5EF4-FFF2-40B4-BE49-F238E27FC236}">
                  <a16:creationId xmlns:a16="http://schemas.microsoft.com/office/drawing/2014/main" id="{47AC91B5-B376-018F-FBFF-4E073B699997}"/>
                </a:ext>
              </a:extLst>
            </p:cNvPr>
            <p:cNvSpPr/>
            <p:nvPr/>
          </p:nvSpPr>
          <p:spPr>
            <a:xfrm>
              <a:off x="2105400" y="3593900"/>
              <a:ext cx="61800" cy="94300"/>
            </a:xfrm>
            <a:custGeom>
              <a:avLst/>
              <a:gdLst/>
              <a:ahLst/>
              <a:cxnLst/>
              <a:rect l="l" t="t" r="r" b="b"/>
              <a:pathLst>
                <a:path w="2472" h="3772" extrusionOk="0">
                  <a:moveTo>
                    <a:pt x="1742" y="1"/>
                  </a:moveTo>
                  <a:cubicBezTo>
                    <a:pt x="916" y="1129"/>
                    <a:pt x="323" y="2412"/>
                    <a:pt x="0" y="3772"/>
                  </a:cubicBezTo>
                  <a:cubicBezTo>
                    <a:pt x="608" y="2585"/>
                    <a:pt x="1448" y="1532"/>
                    <a:pt x="2471" y="677"/>
                  </a:cubicBezTo>
                  <a:lnTo>
                    <a:pt x="1742" y="1"/>
                  </a:lnTo>
                  <a:close/>
                </a:path>
              </a:pathLst>
            </a:custGeom>
            <a:solidFill>
              <a:srgbClr val="48B2D5"/>
            </a:solidFill>
            <a:ln>
              <a:noFill/>
            </a:ln>
          </p:spPr>
          <p:txBody>
            <a:bodyPr spcFirstLastPara="1" wrap="square" lIns="121900" tIns="121900" rIns="121900" bIns="121900" anchor="ctr" anchorCtr="0">
              <a:noAutofit/>
            </a:bodyPr>
            <a:lstStyle/>
            <a:p>
              <a:pPr marL="0" marR="0" lvl="0" indent="0" defTabSz="121914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6" name="Google Shape;1174;p26">
              <a:extLst>
                <a:ext uri="{FF2B5EF4-FFF2-40B4-BE49-F238E27FC236}">
                  <a16:creationId xmlns:a16="http://schemas.microsoft.com/office/drawing/2014/main" id="{698233C7-DB4E-28B6-8037-6CE3FEB9424B}"/>
                </a:ext>
              </a:extLst>
            </p:cNvPr>
            <p:cNvSpPr/>
            <p:nvPr/>
          </p:nvSpPr>
          <p:spPr>
            <a:xfrm>
              <a:off x="1935850" y="3673650"/>
              <a:ext cx="95525" cy="33400"/>
            </a:xfrm>
            <a:custGeom>
              <a:avLst/>
              <a:gdLst/>
              <a:ahLst/>
              <a:cxnLst/>
              <a:rect l="l" t="t" r="r" b="b"/>
              <a:pathLst>
                <a:path w="3821" h="1336" extrusionOk="0">
                  <a:moveTo>
                    <a:pt x="0" y="1"/>
                  </a:moveTo>
                  <a:lnTo>
                    <a:pt x="51" y="992"/>
                  </a:lnTo>
                  <a:cubicBezTo>
                    <a:pt x="458" y="916"/>
                    <a:pt x="879" y="877"/>
                    <a:pt x="1305" y="877"/>
                  </a:cubicBezTo>
                  <a:cubicBezTo>
                    <a:pt x="2142" y="877"/>
                    <a:pt x="3000" y="1027"/>
                    <a:pt x="3820" y="1335"/>
                  </a:cubicBezTo>
                  <a:cubicBezTo>
                    <a:pt x="2738" y="578"/>
                    <a:pt x="1409" y="95"/>
                    <a:pt x="0" y="1"/>
                  </a:cubicBezTo>
                  <a:close/>
                </a:path>
              </a:pathLst>
            </a:custGeom>
            <a:solidFill>
              <a:srgbClr val="48B2D5"/>
            </a:solidFill>
            <a:ln>
              <a:noFill/>
            </a:ln>
          </p:spPr>
          <p:txBody>
            <a:bodyPr spcFirstLastPara="1" wrap="square" lIns="121900" tIns="121900" rIns="121900" bIns="121900" anchor="ctr" anchorCtr="0">
              <a:noAutofit/>
            </a:bodyPr>
            <a:lstStyle/>
            <a:p>
              <a:pPr marL="0" marR="0" lvl="0" indent="0" defTabSz="121914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7" name="Google Shape;1175;p26">
              <a:extLst>
                <a:ext uri="{FF2B5EF4-FFF2-40B4-BE49-F238E27FC236}">
                  <a16:creationId xmlns:a16="http://schemas.microsoft.com/office/drawing/2014/main" id="{520743DF-892E-86F3-609E-8A4D6647A0F4}"/>
                </a:ext>
              </a:extLst>
            </p:cNvPr>
            <p:cNvSpPr/>
            <p:nvPr/>
          </p:nvSpPr>
          <p:spPr>
            <a:xfrm>
              <a:off x="1988500" y="3801150"/>
              <a:ext cx="66175" cy="68150"/>
            </a:xfrm>
            <a:custGeom>
              <a:avLst/>
              <a:gdLst/>
              <a:ahLst/>
              <a:cxnLst/>
              <a:rect l="l" t="t" r="r" b="b"/>
              <a:pathLst>
                <a:path w="2647" h="2726" extrusionOk="0">
                  <a:moveTo>
                    <a:pt x="2647" y="1"/>
                  </a:moveTo>
                  <a:lnTo>
                    <a:pt x="2647" y="1"/>
                  </a:lnTo>
                  <a:cubicBezTo>
                    <a:pt x="1648" y="576"/>
                    <a:pt x="753" y="1315"/>
                    <a:pt x="1" y="2188"/>
                  </a:cubicBezTo>
                  <a:lnTo>
                    <a:pt x="836" y="2726"/>
                  </a:lnTo>
                  <a:cubicBezTo>
                    <a:pt x="1281" y="1721"/>
                    <a:pt x="1894" y="800"/>
                    <a:pt x="2647" y="1"/>
                  </a:cubicBezTo>
                  <a:close/>
                </a:path>
              </a:pathLst>
            </a:custGeom>
            <a:solidFill>
              <a:srgbClr val="48B2D5"/>
            </a:solidFill>
            <a:ln>
              <a:noFill/>
            </a:ln>
          </p:spPr>
          <p:txBody>
            <a:bodyPr spcFirstLastPara="1" wrap="square" lIns="121900" tIns="121900" rIns="121900" bIns="121900" anchor="ctr" anchorCtr="0">
              <a:noAutofit/>
            </a:bodyPr>
            <a:lstStyle/>
            <a:p>
              <a:pPr marL="0" marR="0" lvl="0" indent="0" defTabSz="121914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grpSp>
        <p:nvGrpSpPr>
          <p:cNvPr id="18" name="Group 5">
            <a:extLst>
              <a:ext uri="{FF2B5EF4-FFF2-40B4-BE49-F238E27FC236}">
                <a16:creationId xmlns:a16="http://schemas.microsoft.com/office/drawing/2014/main" id="{C49E5818-8F18-86B3-06E5-86698EBF8427}"/>
              </a:ext>
            </a:extLst>
          </p:cNvPr>
          <p:cNvGrpSpPr/>
          <p:nvPr/>
        </p:nvGrpSpPr>
        <p:grpSpPr>
          <a:xfrm>
            <a:off x="634016" y="1851276"/>
            <a:ext cx="7175072" cy="4389509"/>
            <a:chOff x="0" y="0"/>
            <a:chExt cx="2816250" cy="2167467"/>
          </a:xfrm>
        </p:grpSpPr>
        <p:sp>
          <p:nvSpPr>
            <p:cNvPr id="19" name="Freeform 6">
              <a:extLst>
                <a:ext uri="{FF2B5EF4-FFF2-40B4-BE49-F238E27FC236}">
                  <a16:creationId xmlns:a16="http://schemas.microsoft.com/office/drawing/2014/main" id="{CF5D809C-CFB1-EC03-1DC9-F89E7690C1D9}"/>
                </a:ext>
              </a:extLst>
            </p:cNvPr>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20" name="TextBox 7">
              <a:extLst>
                <a:ext uri="{FF2B5EF4-FFF2-40B4-BE49-F238E27FC236}">
                  <a16:creationId xmlns:a16="http://schemas.microsoft.com/office/drawing/2014/main" id="{D2A7518F-9F1B-7E5E-6BA4-5457F9C8BD0A}"/>
                </a:ext>
              </a:extLst>
            </p:cNvPr>
            <p:cNvSpPr txBox="1"/>
            <p:nvPr/>
          </p:nvSpPr>
          <p:spPr>
            <a:xfrm>
              <a:off x="0" y="-28575"/>
              <a:ext cx="812800" cy="841375"/>
            </a:xfrm>
            <a:prstGeom prst="rect">
              <a:avLst/>
            </a:prstGeom>
          </p:spPr>
          <p:txBody>
            <a:bodyPr lIns="33867" tIns="33867" rIns="33867" bIns="33867" rtlCol="0" anchor="ctr"/>
            <a:lstStyle/>
            <a:p>
              <a:pPr algn="ctr" defTabSz="609570">
                <a:lnSpc>
                  <a:spcPts val="1495"/>
                </a:lnSpc>
              </a:pPr>
              <a:endParaRPr sz="1200">
                <a:solidFill>
                  <a:prstClr val="black"/>
                </a:solidFill>
                <a:latin typeface="Calibri"/>
                <a:cs typeface="Arial"/>
                <a:sym typeface="Arial"/>
              </a:endParaRPr>
            </a:p>
          </p:txBody>
        </p:sp>
      </p:grpSp>
      <p:grpSp>
        <p:nvGrpSpPr>
          <p:cNvPr id="21" name="Group 8">
            <a:extLst>
              <a:ext uri="{FF2B5EF4-FFF2-40B4-BE49-F238E27FC236}">
                <a16:creationId xmlns:a16="http://schemas.microsoft.com/office/drawing/2014/main" id="{33B19137-3410-9883-AB32-6DCD03046B08}"/>
              </a:ext>
            </a:extLst>
          </p:cNvPr>
          <p:cNvGrpSpPr/>
          <p:nvPr/>
        </p:nvGrpSpPr>
        <p:grpSpPr>
          <a:xfrm>
            <a:off x="892881" y="2089801"/>
            <a:ext cx="4142751" cy="772449"/>
            <a:chOff x="0" y="0"/>
            <a:chExt cx="2036904" cy="248046"/>
          </a:xfrm>
        </p:grpSpPr>
        <p:sp>
          <p:nvSpPr>
            <p:cNvPr id="22" name="Freeform 9">
              <a:extLst>
                <a:ext uri="{FF2B5EF4-FFF2-40B4-BE49-F238E27FC236}">
                  <a16:creationId xmlns:a16="http://schemas.microsoft.com/office/drawing/2014/main" id="{841F2632-889C-AD29-2470-F811D5CA9BF1}"/>
                </a:ext>
              </a:extLst>
            </p:cNvPr>
            <p:cNvSpPr/>
            <p:nvPr/>
          </p:nvSpPr>
          <p:spPr>
            <a:xfrm>
              <a:off x="0" y="0"/>
              <a:ext cx="2036904" cy="248046"/>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rgbClr val="F9705A"/>
            </a:solidFill>
          </p:spPr>
        </p:sp>
        <p:sp>
          <p:nvSpPr>
            <p:cNvPr id="23" name="TextBox 10">
              <a:extLst>
                <a:ext uri="{FF2B5EF4-FFF2-40B4-BE49-F238E27FC236}">
                  <a16:creationId xmlns:a16="http://schemas.microsoft.com/office/drawing/2014/main" id="{BBBA8FB8-1AF3-B717-9935-8B32BAC867A3}"/>
                </a:ext>
              </a:extLst>
            </p:cNvPr>
            <p:cNvSpPr txBox="1"/>
            <p:nvPr/>
          </p:nvSpPr>
          <p:spPr>
            <a:xfrm>
              <a:off x="0" y="-28575"/>
              <a:ext cx="812800" cy="841375"/>
            </a:xfrm>
            <a:prstGeom prst="rect">
              <a:avLst/>
            </a:prstGeom>
          </p:spPr>
          <p:txBody>
            <a:bodyPr lIns="33867" tIns="33867" rIns="33867" bIns="33867" rtlCol="0" anchor="ctr"/>
            <a:lstStyle/>
            <a:p>
              <a:pPr algn="ctr" defTabSz="609570">
                <a:lnSpc>
                  <a:spcPts val="1495"/>
                </a:lnSpc>
              </a:pPr>
              <a:endParaRPr sz="1200">
                <a:solidFill>
                  <a:prstClr val="black"/>
                </a:solidFill>
                <a:latin typeface="Calibri"/>
                <a:cs typeface="Arial"/>
                <a:sym typeface="Arial"/>
              </a:endParaRPr>
            </a:p>
          </p:txBody>
        </p:sp>
      </p:grpSp>
      <p:grpSp>
        <p:nvGrpSpPr>
          <p:cNvPr id="24" name="Group 11">
            <a:extLst>
              <a:ext uri="{FF2B5EF4-FFF2-40B4-BE49-F238E27FC236}">
                <a16:creationId xmlns:a16="http://schemas.microsoft.com/office/drawing/2014/main" id="{270E4C09-3710-EAE3-5677-F8CBDC5FAB4C}"/>
              </a:ext>
            </a:extLst>
          </p:cNvPr>
          <p:cNvGrpSpPr/>
          <p:nvPr/>
        </p:nvGrpSpPr>
        <p:grpSpPr>
          <a:xfrm>
            <a:off x="8139192" y="1851276"/>
            <a:ext cx="2755421" cy="4389509"/>
            <a:chOff x="0" y="0"/>
            <a:chExt cx="1302441" cy="2167467"/>
          </a:xfrm>
        </p:grpSpPr>
        <p:sp>
          <p:nvSpPr>
            <p:cNvPr id="25" name="Freeform 12">
              <a:extLst>
                <a:ext uri="{FF2B5EF4-FFF2-40B4-BE49-F238E27FC236}">
                  <a16:creationId xmlns:a16="http://schemas.microsoft.com/office/drawing/2014/main" id="{1E0B3C2B-7196-E878-A2AC-690C4E2266A8}"/>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26" name="TextBox 13">
              <a:extLst>
                <a:ext uri="{FF2B5EF4-FFF2-40B4-BE49-F238E27FC236}">
                  <a16:creationId xmlns:a16="http://schemas.microsoft.com/office/drawing/2014/main" id="{D968D994-927E-E7F2-6CEE-E12D8B61742C}"/>
                </a:ext>
              </a:extLst>
            </p:cNvPr>
            <p:cNvSpPr txBox="1"/>
            <p:nvPr/>
          </p:nvSpPr>
          <p:spPr>
            <a:xfrm>
              <a:off x="0" y="-28575"/>
              <a:ext cx="812800" cy="841375"/>
            </a:xfrm>
            <a:prstGeom prst="rect">
              <a:avLst/>
            </a:prstGeom>
          </p:spPr>
          <p:txBody>
            <a:bodyPr lIns="33867" tIns="33867" rIns="33867" bIns="33867" rtlCol="0" anchor="ctr"/>
            <a:lstStyle/>
            <a:p>
              <a:pPr algn="ctr" defTabSz="609570">
                <a:lnSpc>
                  <a:spcPts val="1495"/>
                </a:lnSpc>
              </a:pPr>
              <a:endParaRPr sz="1200">
                <a:solidFill>
                  <a:prstClr val="black"/>
                </a:solidFill>
                <a:latin typeface="Calibri"/>
                <a:cs typeface="Arial"/>
                <a:sym typeface="Arial"/>
              </a:endParaRPr>
            </a:p>
          </p:txBody>
        </p:sp>
      </p:grpSp>
      <p:sp>
        <p:nvSpPr>
          <p:cNvPr id="27" name="Freeform 14">
            <a:extLst>
              <a:ext uri="{FF2B5EF4-FFF2-40B4-BE49-F238E27FC236}">
                <a16:creationId xmlns:a16="http://schemas.microsoft.com/office/drawing/2014/main" id="{BD28E83B-7C1D-D011-F580-D6257B38CE0B}"/>
              </a:ext>
            </a:extLst>
          </p:cNvPr>
          <p:cNvSpPr/>
          <p:nvPr/>
        </p:nvSpPr>
        <p:spPr>
          <a:xfrm>
            <a:off x="1277901" y="1302589"/>
            <a:ext cx="1719544" cy="729343"/>
          </a:xfrm>
          <a:custGeom>
            <a:avLst/>
            <a:gdLst/>
            <a:ahLst/>
            <a:cxnLst/>
            <a:rect l="l" t="t" r="r" b="b"/>
            <a:pathLst>
              <a:path w="5982082" h="2431314">
                <a:moveTo>
                  <a:pt x="0" y="0"/>
                </a:moveTo>
                <a:lnTo>
                  <a:pt x="5982082" y="0"/>
                </a:lnTo>
                <a:lnTo>
                  <a:pt x="5982082" y="2431314"/>
                </a:lnTo>
                <a:lnTo>
                  <a:pt x="0" y="243131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8" name="Freeform 16">
            <a:extLst>
              <a:ext uri="{FF2B5EF4-FFF2-40B4-BE49-F238E27FC236}">
                <a16:creationId xmlns:a16="http://schemas.microsoft.com/office/drawing/2014/main" id="{6B32ADFB-ED13-E72F-64F5-57DB8628583F}"/>
              </a:ext>
            </a:extLst>
          </p:cNvPr>
          <p:cNvSpPr/>
          <p:nvPr/>
        </p:nvSpPr>
        <p:spPr>
          <a:xfrm>
            <a:off x="7692365" y="2944976"/>
            <a:ext cx="4202712" cy="5838309"/>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9" name="Freeform 18">
            <a:extLst>
              <a:ext uri="{FF2B5EF4-FFF2-40B4-BE49-F238E27FC236}">
                <a16:creationId xmlns:a16="http://schemas.microsoft.com/office/drawing/2014/main" id="{9205A615-DE60-B37F-B7DA-F53AD81FE474}"/>
              </a:ext>
            </a:extLst>
          </p:cNvPr>
          <p:cNvSpPr/>
          <p:nvPr/>
        </p:nvSpPr>
        <p:spPr>
          <a:xfrm>
            <a:off x="7121144" y="1507748"/>
            <a:ext cx="1703307" cy="1761861"/>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30" name="TextBox 19">
            <a:extLst>
              <a:ext uri="{FF2B5EF4-FFF2-40B4-BE49-F238E27FC236}">
                <a16:creationId xmlns:a16="http://schemas.microsoft.com/office/drawing/2014/main" id="{01F16C33-8629-0216-DBCA-CC87D264EE51}"/>
              </a:ext>
            </a:extLst>
          </p:cNvPr>
          <p:cNvSpPr txBox="1"/>
          <p:nvPr/>
        </p:nvSpPr>
        <p:spPr>
          <a:xfrm>
            <a:off x="980812" y="3175963"/>
            <a:ext cx="5929045" cy="12675265"/>
          </a:xfrm>
          <a:prstGeom prst="rect">
            <a:avLst/>
          </a:prstGeom>
        </p:spPr>
        <p:txBody>
          <a:bodyPr wrap="square" lIns="0" tIns="0" rIns="0" bIns="0" rtlCol="0" anchor="t">
            <a:spAutoFit/>
          </a:bodyPr>
          <a:lstStyle/>
          <a:p>
            <a:pPr algn="just">
              <a:lnSpc>
                <a:spcPct val="150000"/>
              </a:lnSpc>
              <a:spcAft>
                <a:spcPts val="800"/>
              </a:spcAft>
            </a:pPr>
            <a:r>
              <a:rPr lang="vi-VN" sz="28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Có một mảnh ghép là từ khóa của bài học bị che bởi 4 miếng ghép. Để lật được mảnh ghép cần trả lời được 4 gợi ý</a:t>
            </a:r>
            <a:endParaRPr lang="en-US" sz="28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a:p>
            <a:pPr algn="just" defTabSz="1219140">
              <a:buClr>
                <a:srgbClr val="000000"/>
              </a:buClr>
            </a:pPr>
            <a:endParaRPr lang="en-US" sz="9600" kern="0" dirty="0">
              <a:solidFill>
                <a:srgbClr val="232357">
                  <a:lumMod val="50000"/>
                </a:srgbClr>
              </a:solidFill>
              <a:latin typeface="Times New Roman" panose="02020603050405020304" pitchFamily="18" charset="0"/>
              <a:cs typeface="Times New Roman" panose="02020603050405020304" pitchFamily="18" charset="0"/>
              <a:sym typeface="Arial"/>
            </a:endParaRPr>
          </a:p>
          <a:p>
            <a:pPr algn="just" defTabSz="609570"/>
            <a:endParaRPr lang="en-US" sz="59500" dirty="0">
              <a:solidFill>
                <a:srgbClr val="232357">
                  <a:lumMod val="50000"/>
                </a:srgbClr>
              </a:solidFill>
              <a:latin typeface="Times New Roman" panose="02020603050405020304" pitchFamily="18" charset="0"/>
              <a:cs typeface="Times New Roman" panose="02020603050405020304" pitchFamily="18" charset="0"/>
              <a:sym typeface="Arial"/>
            </a:endParaRPr>
          </a:p>
        </p:txBody>
      </p:sp>
      <p:sp>
        <p:nvSpPr>
          <p:cNvPr id="31" name="TextBox 20">
            <a:extLst>
              <a:ext uri="{FF2B5EF4-FFF2-40B4-BE49-F238E27FC236}">
                <a16:creationId xmlns:a16="http://schemas.microsoft.com/office/drawing/2014/main" id="{53A6D872-6676-9695-75C7-CE12BCE0159B}"/>
              </a:ext>
            </a:extLst>
          </p:cNvPr>
          <p:cNvSpPr txBox="1"/>
          <p:nvPr/>
        </p:nvSpPr>
        <p:spPr>
          <a:xfrm>
            <a:off x="217772" y="2292623"/>
            <a:ext cx="4817859" cy="487313"/>
          </a:xfrm>
          <a:prstGeom prst="rect">
            <a:avLst/>
          </a:prstGeom>
        </p:spPr>
        <p:txBody>
          <a:bodyPr wrap="square" lIns="0" tIns="0" rIns="0" bIns="0" rtlCol="0" anchor="t">
            <a:spAutoFit/>
          </a:bodyPr>
          <a:lstStyle/>
          <a:p>
            <a:pPr algn="ctr" defTabSz="609570">
              <a:lnSpc>
                <a:spcPts val="3823"/>
              </a:lnSpc>
              <a:spcBef>
                <a:spcPct val="0"/>
              </a:spcBef>
            </a:pPr>
            <a:r>
              <a:rPr lang="en-US" sz="3733" b="1">
                <a:solidFill>
                  <a:srgbClr val="FFEEC8"/>
                </a:solidFill>
                <a:latin typeface="Times New Roman" panose="02020603050405020304" pitchFamily="18" charset="0"/>
                <a:cs typeface="Times New Roman" panose="02020603050405020304" pitchFamily="18" charset="0"/>
                <a:sym typeface="Arial"/>
              </a:rPr>
              <a:t>Ô cửa bí mật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483;p39">
            <a:extLst>
              <a:ext uri="{FF2B5EF4-FFF2-40B4-BE49-F238E27FC236}">
                <a16:creationId xmlns:a16="http://schemas.microsoft.com/office/drawing/2014/main" id="{AB6948F7-D544-F31C-0342-2FE3A6B4B4DC}"/>
              </a:ext>
            </a:extLst>
          </p:cNvPr>
          <p:cNvSpPr txBox="1">
            <a:spLocks noGrp="1"/>
          </p:cNvSpPr>
          <p:nvPr>
            <p:ph type="title"/>
          </p:nvPr>
        </p:nvSpPr>
        <p:spPr>
          <a:xfrm>
            <a:off x="4219000" y="1196784"/>
            <a:ext cx="2588200" cy="1910000"/>
          </a:xfrm>
          <a:prstGeom prst="rect">
            <a:avLst/>
          </a:prstGeom>
        </p:spPr>
        <p:txBody>
          <a:bodyPr spcFirstLastPara="1" vert="horz" wrap="square" lIns="121900" tIns="121900" rIns="121900" bIns="121900" rtlCol="0" anchor="ctr" anchorCtr="0">
            <a:noAutofit/>
          </a:bodyPr>
          <a:lstStyle/>
          <a:p>
            <a:pPr algn="ctr">
              <a:spcBef>
                <a:spcPts val="0"/>
              </a:spcBef>
            </a:pPr>
            <a:r>
              <a:rPr lang="en-US" sz="6000" b="1">
                <a:latin typeface="Times New Roman" panose="02020603050405020304" pitchFamily="18" charset="0"/>
                <a:cs typeface="Times New Roman" panose="02020603050405020304" pitchFamily="18" charset="0"/>
              </a:rPr>
              <a:t>C</a:t>
            </a:r>
            <a:r>
              <a:rPr lang="en" sz="6000" b="1">
                <a:latin typeface="Times New Roman" panose="02020603050405020304" pitchFamily="18" charset="0"/>
                <a:cs typeface="Times New Roman" panose="02020603050405020304" pitchFamily="18" charset="0"/>
              </a:rPr>
              <a:t>ầu vồng</a:t>
            </a:r>
            <a:endParaRPr sz="6000" b="1">
              <a:latin typeface="Times New Roman" panose="02020603050405020304" pitchFamily="18" charset="0"/>
              <a:cs typeface="Times New Roman" panose="02020603050405020304" pitchFamily="18" charset="0"/>
            </a:endParaRPr>
          </a:p>
        </p:txBody>
      </p:sp>
      <p:sp>
        <p:nvSpPr>
          <p:cNvPr id="9" name="Google Shape;483;p39">
            <a:extLst>
              <a:ext uri="{FF2B5EF4-FFF2-40B4-BE49-F238E27FC236}">
                <a16:creationId xmlns:a16="http://schemas.microsoft.com/office/drawing/2014/main" id="{F519DA5B-88D3-84CA-49E0-BD70225DDE58}"/>
              </a:ext>
            </a:extLst>
          </p:cNvPr>
          <p:cNvSpPr txBox="1">
            <a:spLocks/>
          </p:cNvSpPr>
          <p:nvPr/>
        </p:nvSpPr>
        <p:spPr>
          <a:xfrm>
            <a:off x="7673400" y="3563471"/>
            <a:ext cx="2588200" cy="1910000"/>
          </a:xfrm>
          <a:prstGeom prst="rect">
            <a:avLst/>
          </a:prstGeom>
        </p:spPr>
        <p:txBody>
          <a:bodyPr spcFirstLastPara="1" vert="horz" wrap="square" lIns="121900" tIns="121900" rIns="121900" bIns="1219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spcBef>
                <a:spcPts val="0"/>
              </a:spcBef>
            </a:pPr>
            <a:r>
              <a:rPr lang="en-US" sz="6000" b="1">
                <a:solidFill>
                  <a:prstClr val="black"/>
                </a:solidFill>
                <a:latin typeface="Times New Roman" panose="02020603050405020304" pitchFamily="18" charset="0"/>
                <a:cs typeface="Times New Roman" panose="02020603050405020304" pitchFamily="18" charset="0"/>
                <a:sym typeface="Arial"/>
              </a:rPr>
              <a:t>Biển xanh</a:t>
            </a:r>
          </a:p>
        </p:txBody>
      </p:sp>
      <p:sp>
        <p:nvSpPr>
          <p:cNvPr id="10" name="Google Shape;483;p39">
            <a:extLst>
              <a:ext uri="{FF2B5EF4-FFF2-40B4-BE49-F238E27FC236}">
                <a16:creationId xmlns:a16="http://schemas.microsoft.com/office/drawing/2014/main" id="{AC370C51-72F8-ED54-5049-FACC7FF87DF0}"/>
              </a:ext>
            </a:extLst>
          </p:cNvPr>
          <p:cNvSpPr txBox="1">
            <a:spLocks/>
          </p:cNvSpPr>
          <p:nvPr/>
        </p:nvSpPr>
        <p:spPr>
          <a:xfrm>
            <a:off x="7673400" y="1196784"/>
            <a:ext cx="2588200" cy="1910000"/>
          </a:xfrm>
          <a:prstGeom prst="rect">
            <a:avLst/>
          </a:prstGeom>
        </p:spPr>
        <p:txBody>
          <a:bodyPr spcFirstLastPara="1" vert="horz" wrap="square" lIns="121900" tIns="121900" rIns="121900" bIns="1219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spcBef>
                <a:spcPts val="0"/>
              </a:spcBef>
            </a:pPr>
            <a:r>
              <a:rPr lang="en-US" sz="6000" b="1">
                <a:solidFill>
                  <a:prstClr val="black"/>
                </a:solidFill>
                <a:latin typeface="Times New Roman" panose="02020603050405020304" pitchFamily="18" charset="0"/>
                <a:cs typeface="Times New Roman" panose="02020603050405020304" pitchFamily="18" charset="0"/>
                <a:sym typeface="Arial"/>
              </a:rPr>
              <a:t>Mưa</a:t>
            </a:r>
          </a:p>
        </p:txBody>
      </p:sp>
      <p:sp>
        <p:nvSpPr>
          <p:cNvPr id="11" name="Google Shape;483;p39">
            <a:extLst>
              <a:ext uri="{FF2B5EF4-FFF2-40B4-BE49-F238E27FC236}">
                <a16:creationId xmlns:a16="http://schemas.microsoft.com/office/drawing/2014/main" id="{B7F713CF-FFFE-9FDD-6CE4-BB52CEDE00A1}"/>
              </a:ext>
            </a:extLst>
          </p:cNvPr>
          <p:cNvSpPr txBox="1">
            <a:spLocks/>
          </p:cNvSpPr>
          <p:nvPr/>
        </p:nvSpPr>
        <p:spPr>
          <a:xfrm>
            <a:off x="4219000" y="3576918"/>
            <a:ext cx="2588200" cy="1910000"/>
          </a:xfrm>
          <a:prstGeom prst="rect">
            <a:avLst/>
          </a:prstGeom>
        </p:spPr>
        <p:txBody>
          <a:bodyPr spcFirstLastPara="1" vert="horz" wrap="square" lIns="121900" tIns="121900" rIns="121900" bIns="1219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377">
              <a:spcBef>
                <a:spcPts val="0"/>
              </a:spcBef>
            </a:pPr>
            <a:r>
              <a:rPr lang="en-US" sz="6000" b="1">
                <a:solidFill>
                  <a:prstClr val="black"/>
                </a:solidFill>
                <a:latin typeface="Times New Roman" panose="02020603050405020304" pitchFamily="18" charset="0"/>
                <a:cs typeface="Times New Roman" panose="02020603050405020304" pitchFamily="18" charset="0"/>
                <a:sym typeface="Arial"/>
              </a:rPr>
              <a:t>Sấm sét</a:t>
            </a:r>
          </a:p>
        </p:txBody>
      </p:sp>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604"/>
            <a:ext cx="12191995" cy="6856793"/>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818" y="1099333"/>
            <a:ext cx="3218967" cy="2243523"/>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5166" y="1099334"/>
            <a:ext cx="3212871" cy="2255716"/>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5064" y="3417189"/>
            <a:ext cx="3194581" cy="2225233"/>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265" y="3438232"/>
            <a:ext cx="3176291" cy="2225233"/>
          </a:xfrm>
          <a:prstGeom prst="rect">
            <a:avLst/>
          </a:prstGeom>
        </p:spPr>
      </p:pic>
      <p:pic>
        <p:nvPicPr>
          <p:cNvPr id="40" name="1a">
            <a:hlinkClick r:id="rId9"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3914" y="1093576"/>
            <a:ext cx="3212871" cy="2312293"/>
          </a:xfrm>
          <a:prstGeom prst="rect">
            <a:avLst/>
          </a:prstGeom>
        </p:spPr>
      </p:pic>
      <p:pic>
        <p:nvPicPr>
          <p:cNvPr id="41" name="2a">
            <a:hlinkClick r:id="rId11"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2833" y="1095542"/>
            <a:ext cx="3205203" cy="2305071"/>
          </a:xfrm>
          <a:prstGeom prst="rect">
            <a:avLst/>
          </a:prstGeom>
        </p:spPr>
      </p:pic>
      <p:pic>
        <p:nvPicPr>
          <p:cNvPr id="42" name="3a">
            <a:hlinkClick r:id="rId13"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7255" y="3423057"/>
            <a:ext cx="3176291" cy="2291295"/>
          </a:xfrm>
          <a:prstGeom prst="rect">
            <a:avLst/>
          </a:prstGeom>
        </p:spPr>
      </p:pic>
      <p:pic>
        <p:nvPicPr>
          <p:cNvPr id="43" name="4a">
            <a:hlinkClick r:id="rId15"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94097" y="3430983"/>
            <a:ext cx="3173459" cy="2308524"/>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rot="259008">
            <a:off x="11579834" y="2857145"/>
            <a:ext cx="241845" cy="196196"/>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rot="20770510">
            <a:off x="1835381" y="2493526"/>
            <a:ext cx="963915" cy="923431"/>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1543425" y="4934925"/>
            <a:ext cx="506291" cy="506291"/>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81073" y="144616"/>
            <a:ext cx="868643" cy="644243"/>
          </a:xfrm>
          <a:prstGeom prst="rect">
            <a:avLst/>
          </a:prstGeom>
        </p:spPr>
      </p:pic>
      <p:pic>
        <p:nvPicPr>
          <p:cNvPr id="4" name="Picture 3">
            <a:hlinkClick r:id="" action="ppaction://noaction"/>
            <a:extLst>
              <a:ext uri="{FF2B5EF4-FFF2-40B4-BE49-F238E27FC236}">
                <a16:creationId xmlns:a16="http://schemas.microsoft.com/office/drawing/2014/main" id="{490A87E2-6F22-4B14-A9C6-16CD95B0AB62}"/>
              </a:ext>
            </a:extLst>
          </p:cNvPr>
          <p:cNvPicPr>
            <a:picLocks noChangeAspect="1"/>
          </p:cNvPicPr>
          <p:nvPr/>
        </p:nvPicPr>
        <p:blipFill rotWithShape="1">
          <a:blip r:embed="rId21">
            <a:extLst>
              <a:ext uri="{28A0092B-C50C-407E-A947-70E740481C1C}">
                <a14:useLocalDpi xmlns:a14="http://schemas.microsoft.com/office/drawing/2010/main" val="0"/>
              </a:ext>
            </a:extLst>
          </a:blip>
          <a:srcRect t="10052" b="11202"/>
          <a:stretch/>
        </p:blipFill>
        <p:spPr>
          <a:xfrm>
            <a:off x="7446646" y="6219826"/>
            <a:ext cx="1506247" cy="558165"/>
          </a:xfrm>
          <a:prstGeom prst="rect">
            <a:avLst/>
          </a:prstGeom>
        </p:spPr>
      </p:pic>
      <p:sp>
        <p:nvSpPr>
          <p:cNvPr id="12" name="Rectangle: Rounded Corners 11">
            <a:hlinkClick r:id="rId22" action="ppaction://hlinksldjump"/>
            <a:extLst>
              <a:ext uri="{FF2B5EF4-FFF2-40B4-BE49-F238E27FC236}">
                <a16:creationId xmlns:a16="http://schemas.microsoft.com/office/drawing/2014/main" id="{AFB43B06-B375-6F57-519E-C7E6F0DA6C13}"/>
              </a:ext>
            </a:extLst>
          </p:cNvPr>
          <p:cNvSpPr/>
          <p:nvPr/>
        </p:nvSpPr>
        <p:spPr>
          <a:xfrm>
            <a:off x="10167326" y="6205022"/>
            <a:ext cx="1937372" cy="5581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prstClr val="white"/>
                </a:solidFill>
                <a:latin typeface="Calibri" panose="020F0502020204030204"/>
                <a:sym typeface="Arial"/>
              </a:rPr>
              <a:t>Hình thành kt</a:t>
            </a:r>
          </a:p>
        </p:txBody>
      </p:sp>
      <p:grpSp>
        <p:nvGrpSpPr>
          <p:cNvPr id="7" name="组合 10">
            <a:extLst>
              <a:ext uri="{FF2B5EF4-FFF2-40B4-BE49-F238E27FC236}">
                <a16:creationId xmlns:a16="http://schemas.microsoft.com/office/drawing/2014/main" id="{9145BAEB-0CBD-D7A6-EEA2-6DE219A1B765}"/>
              </a:ext>
            </a:extLst>
          </p:cNvPr>
          <p:cNvGrpSpPr/>
          <p:nvPr/>
        </p:nvGrpSpPr>
        <p:grpSpPr>
          <a:xfrm>
            <a:off x="5557301" y="2085457"/>
            <a:ext cx="3587662" cy="2225232"/>
            <a:chOff x="2870033" y="544512"/>
            <a:chExt cx="6451934" cy="3601360"/>
          </a:xfrm>
        </p:grpSpPr>
        <p:sp>
          <p:nvSpPr>
            <p:cNvPr id="13" name="思想气泡: 云 4">
              <a:extLst>
                <a:ext uri="{FF2B5EF4-FFF2-40B4-BE49-F238E27FC236}">
                  <a16:creationId xmlns:a16="http://schemas.microsoft.com/office/drawing/2014/main" id="{C5DC4BAD-18CD-CBAF-065F-84FDB171F4A5}"/>
                </a:ext>
              </a:extLst>
            </p:cNvPr>
            <p:cNvSpPr/>
            <p:nvPr/>
          </p:nvSpPr>
          <p:spPr>
            <a:xfrm>
              <a:off x="2870033" y="544512"/>
              <a:ext cx="6451934" cy="3601360"/>
            </a:xfrm>
            <a:prstGeom prst="cloudCallout">
              <a:avLst>
                <a:gd name="adj1" fmla="val -16105"/>
                <a:gd name="adj2" fmla="val 68733"/>
              </a:avLst>
            </a:prstGeom>
            <a:solidFill>
              <a:srgbClr val="4F8D99"/>
            </a:solidFill>
            <a:ln w="25400" cap="flat" cmpd="sng" algn="ctr">
              <a:noFill/>
              <a:prstDash val="solid"/>
            </a:ln>
            <a:effectLst>
              <a:outerShdw blurRad="63500" algn="ctr" rotWithShape="0">
                <a:prstClr val="black">
                  <a:alpha val="40000"/>
                </a:prstClr>
              </a:outerShdw>
            </a:effectLst>
          </p:spPr>
          <p:txBody>
            <a:bodyPr rtlCol="0" anchor="ctr"/>
            <a:lstStyle/>
            <a:p>
              <a:pPr algn="ctr" defTabSz="685663">
                <a:defRPr/>
              </a:pPr>
              <a:endParaRPr lang="zh-CN" altLang="en-US" sz="1350" kern="0">
                <a:solidFill>
                  <a:prstClr val="white"/>
                </a:solidFill>
                <a:latin typeface="Arial"/>
                <a:ea typeface="微软雅黑" panose="020B0503020204020204" pitchFamily="34" charset="-122"/>
                <a:sym typeface="Arial"/>
              </a:endParaRPr>
            </a:p>
          </p:txBody>
        </p:sp>
        <p:sp>
          <p:nvSpPr>
            <p:cNvPr id="14" name="文本框 7">
              <a:extLst>
                <a:ext uri="{FF2B5EF4-FFF2-40B4-BE49-F238E27FC236}">
                  <a16:creationId xmlns:a16="http://schemas.microsoft.com/office/drawing/2014/main" id="{E5BBEE1F-0126-6E75-2EC5-4939AFA2AAE5}"/>
                </a:ext>
              </a:extLst>
            </p:cNvPr>
            <p:cNvSpPr txBox="1"/>
            <p:nvPr/>
          </p:nvSpPr>
          <p:spPr>
            <a:xfrm>
              <a:off x="3175917" y="1328352"/>
              <a:ext cx="5841172" cy="2706408"/>
            </a:xfrm>
            <a:prstGeom prst="rect">
              <a:avLst/>
            </a:prstGeom>
            <a:noFill/>
          </p:spPr>
          <p:txBody>
            <a:bodyPr wrap="square" rtlCol="0">
              <a:spAutoFit/>
            </a:bodyPr>
            <a:lstStyle/>
            <a:p>
              <a:pPr algn="ctr">
                <a:spcAft>
                  <a:spcPts val="800"/>
                </a:spcAft>
              </a:pPr>
              <a:r>
                <a:rPr lang="en-US"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 hiện tượng tự nhiên</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34002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2"/>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4"/>
                  </p:tgtEl>
                </p:cond>
              </p:nextCondLst>
            </p:seq>
            <p:seq concurrent="1" nextAc="seek">
              <p:cTn id="23" restart="whenNotActive" fill="hold" evtFilter="cancelBubble" nodeType="interactiveSeq">
                <p:stCondLst>
                  <p:cond evt="onClick" delay="0">
                    <p:tgtEl>
                      <p:spTgt spid="36"/>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6"/>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8"/>
                  </p:tgtEl>
                </p:cond>
              </p:nextCondLst>
            </p:seq>
            <p:seq concurrent="1" nextAc="seek">
              <p:cTn id="35" restart="whenNotActive" fill="hold" evtFilter="cancelBubble" nodeType="interactiveSeq">
                <p:stCondLst>
                  <p:cond evt="onClick" delay="0">
                    <p:tgtEl>
                      <p:spTgt spid="4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0"/>
                                        </p:tgtEl>
                                      </p:cBhvr>
                                    </p:animEffect>
                                    <p:set>
                                      <p:cBhvr>
                                        <p:cTn id="4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1" restart="whenNotActive" fill="hold" evtFilter="cancelBubble" nodeType="interactiveSeq">
                <p:stCondLst>
                  <p:cond evt="onClick" delay="0">
                    <p:tgtEl>
                      <p:spTgt spid="4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7" restart="whenNotActive" fill="hold" evtFilter="cancelBubble" nodeType="interactiveSeq">
                <p:stCondLst>
                  <p:cond evt="onClick" delay="0">
                    <p:tgtEl>
                      <p:spTgt spid="4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3" restart="whenNotActive" fill="hold" evtFilter="cancelBubble" nodeType="interactiveSeq">
                <p:stCondLst>
                  <p:cond evt="onClick" delay="0">
                    <p:tgtEl>
                      <p:spTgt spid="43"/>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9" restart="whenNotActive" fill="hold" evtFilter="cancelBubble" nodeType="interactiveSeq">
                <p:stCondLst>
                  <p:cond evt="onClick" delay="0">
                    <p:tgtEl>
                      <p:spTgt spid="57"/>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5"/>
                                        </p:tgtEl>
                                      </p:cBhvr>
                                    </p:animEffect>
                                    <p:set>
                                      <p:cBhvr>
                                        <p:cTn id="64" dur="1" fill="hold">
                                          <p:stCondLst>
                                            <p:cond delay="499"/>
                                          </p:stCondLst>
                                        </p:cTn>
                                        <p:tgtEl>
                                          <p:spTgt spid="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6"/>
                                        </p:tgtEl>
                                      </p:cBhvr>
                                    </p:animEffect>
                                    <p:set>
                                      <p:cBhvr>
                                        <p:cTn id="73" dur="1" fill="hold">
                                          <p:stCondLst>
                                            <p:cond delay="499"/>
                                          </p:stCondLst>
                                        </p:cTn>
                                        <p:tgtEl>
                                          <p:spTgt spid="3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8"/>
                                        </p:tgtEl>
                                      </p:cBhvr>
                                    </p:animEffect>
                                    <p:set>
                                      <p:cBhvr>
                                        <p:cTn id="76" dur="1" fill="hold">
                                          <p:stCondLst>
                                            <p:cond delay="499"/>
                                          </p:stCondLst>
                                        </p:cTn>
                                        <p:tgtEl>
                                          <p:spTgt spid="38"/>
                                        </p:tgtEl>
                                        <p:attrNameLst>
                                          <p:attrName>style.visibility</p:attrName>
                                        </p:attrNameLst>
                                      </p:cBhvr>
                                      <p:to>
                                        <p:strVal val="hidden"/>
                                      </p:to>
                                    </p:set>
                                  </p:childTnLst>
                                </p:cTn>
                              </p:par>
                              <p:par>
                                <p:cTn id="77" presetID="32" presetClass="emph" presetSubtype="0" repeatCount="indefinite" fill="hold" nodeType="withEffect">
                                  <p:stCondLst>
                                    <p:cond delay="0"/>
                                  </p:stCondLst>
                                  <p:childTnLst>
                                    <p:animRot by="120000">
                                      <p:cBhvr>
                                        <p:cTn id="78" dur="100" fill="hold">
                                          <p:stCondLst>
                                            <p:cond delay="0"/>
                                          </p:stCondLst>
                                        </p:cTn>
                                        <p:tgtEl>
                                          <p:spTgt spid="4"/>
                                        </p:tgtEl>
                                        <p:attrNameLst>
                                          <p:attrName>r</p:attrName>
                                        </p:attrNameLst>
                                      </p:cBhvr>
                                    </p:animRot>
                                    <p:animRot by="-240000">
                                      <p:cBhvr>
                                        <p:cTn id="79" dur="200" fill="hold">
                                          <p:stCondLst>
                                            <p:cond delay="200"/>
                                          </p:stCondLst>
                                        </p:cTn>
                                        <p:tgtEl>
                                          <p:spTgt spid="4"/>
                                        </p:tgtEl>
                                        <p:attrNameLst>
                                          <p:attrName>r</p:attrName>
                                        </p:attrNameLst>
                                      </p:cBhvr>
                                    </p:animRot>
                                    <p:animRot by="240000">
                                      <p:cBhvr>
                                        <p:cTn id="80" dur="200" fill="hold">
                                          <p:stCondLst>
                                            <p:cond delay="400"/>
                                          </p:stCondLst>
                                        </p:cTn>
                                        <p:tgtEl>
                                          <p:spTgt spid="4"/>
                                        </p:tgtEl>
                                        <p:attrNameLst>
                                          <p:attrName>r</p:attrName>
                                        </p:attrNameLst>
                                      </p:cBhvr>
                                    </p:animRot>
                                    <p:animRot by="-240000">
                                      <p:cBhvr>
                                        <p:cTn id="81" dur="200" fill="hold">
                                          <p:stCondLst>
                                            <p:cond delay="600"/>
                                          </p:stCondLst>
                                        </p:cTn>
                                        <p:tgtEl>
                                          <p:spTgt spid="4"/>
                                        </p:tgtEl>
                                        <p:attrNameLst>
                                          <p:attrName>r</p:attrName>
                                        </p:attrNameLst>
                                      </p:cBhvr>
                                    </p:animRot>
                                    <p:animRot by="120000">
                                      <p:cBhvr>
                                        <p:cTn id="82"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42A397-0AAD-8E30-4E64-2DD8911BEAA3}"/>
              </a:ext>
            </a:extLst>
          </p:cNvPr>
          <p:cNvPicPr>
            <a:picLocks noChangeAspect="1"/>
          </p:cNvPicPr>
          <p:nvPr/>
        </p:nvPicPr>
        <p:blipFill>
          <a:blip r:embed="rId3"/>
          <a:stretch>
            <a:fillRect/>
          </a:stretch>
        </p:blipFill>
        <p:spPr>
          <a:xfrm>
            <a:off x="0" y="1674"/>
            <a:ext cx="12192000" cy="6854653"/>
          </a:xfrm>
          <a:prstGeom prst="rect">
            <a:avLst/>
          </a:prstGeom>
        </p:spPr>
      </p:pic>
      <p:sp>
        <p:nvSpPr>
          <p:cNvPr id="4" name="Snip Diagonal Corner Rectangle 3"/>
          <p:cNvSpPr/>
          <p:nvPr/>
        </p:nvSpPr>
        <p:spPr>
          <a:xfrm>
            <a:off x="1934943" y="824991"/>
            <a:ext cx="8619744" cy="241995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a:solidFill>
                  <a:schemeClr val="tx1">
                    <a:lumMod val="95000"/>
                    <a:lumOff val="5000"/>
                  </a:schemeClr>
                </a:solidFill>
                <a:latin typeface="+mj-lt"/>
              </a:rPr>
              <a:t>1. Cầu gì ko bắt qua sông</a:t>
            </a:r>
            <a:endParaRPr lang="en-US" sz="3200">
              <a:solidFill>
                <a:schemeClr val="tx1">
                  <a:lumMod val="95000"/>
                  <a:lumOff val="5000"/>
                </a:schemeClr>
              </a:solidFill>
              <a:latin typeface="+mj-lt"/>
            </a:endParaRPr>
          </a:p>
          <a:p>
            <a:r>
              <a:rPr lang="vi-VN" sz="3200" i="1">
                <a:solidFill>
                  <a:schemeClr val="tx1">
                    <a:lumMod val="95000"/>
                    <a:lumOff val="5000"/>
                  </a:schemeClr>
                </a:solidFill>
                <a:latin typeface="+mj-lt"/>
              </a:rPr>
              <a:t>Ko trèo qua suối, lại chồng lên mây</a:t>
            </a:r>
            <a:endParaRPr lang="en-US" sz="3200">
              <a:solidFill>
                <a:schemeClr val="tx1">
                  <a:lumMod val="95000"/>
                  <a:lumOff val="5000"/>
                </a:schemeClr>
              </a:solidFill>
              <a:latin typeface="+mj-lt"/>
            </a:endParaRPr>
          </a:p>
          <a:p>
            <a:r>
              <a:rPr lang="vi-VN" sz="3200" i="1">
                <a:solidFill>
                  <a:schemeClr val="tx1">
                    <a:lumMod val="95000"/>
                    <a:lumOff val="5000"/>
                  </a:schemeClr>
                </a:solidFill>
                <a:latin typeface="+mj-lt"/>
              </a:rPr>
              <a:t>Hiện lên giữa bụi mưa bay</a:t>
            </a:r>
            <a:endParaRPr lang="en-US" sz="3200">
              <a:solidFill>
                <a:schemeClr val="tx1">
                  <a:lumMod val="95000"/>
                  <a:lumOff val="5000"/>
                </a:schemeClr>
              </a:solidFill>
              <a:latin typeface="+mj-lt"/>
            </a:endParaRPr>
          </a:p>
          <a:p>
            <a:r>
              <a:rPr lang="vi-VN" sz="3200" i="1">
                <a:solidFill>
                  <a:schemeClr val="tx1">
                    <a:lumMod val="95000"/>
                    <a:lumOff val="5000"/>
                  </a:schemeClr>
                </a:solidFill>
                <a:latin typeface="+mj-lt"/>
              </a:rPr>
              <a:t>Bảy màu rực rỡ, bé đoán ngay cầu gì?</a:t>
            </a:r>
            <a:endParaRPr lang="en-US" sz="3200">
              <a:solidFill>
                <a:schemeClr val="tx1">
                  <a:lumMod val="95000"/>
                  <a:lumOff val="5000"/>
                </a:schemeClr>
              </a:solidFill>
              <a:latin typeface="+mj-lt"/>
            </a:endParaRPr>
          </a:p>
        </p:txBody>
      </p:sp>
      <p:sp>
        <p:nvSpPr>
          <p:cNvPr id="5" name="Snip Diagonal Corner Rectangle 4"/>
          <p:cNvSpPr/>
          <p:nvPr/>
        </p:nvSpPr>
        <p:spPr>
          <a:xfrm>
            <a:off x="2099535" y="3429000"/>
            <a:ext cx="8290560" cy="1164515"/>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a:solidFill>
                  <a:prstClr val="white"/>
                </a:solidFill>
                <a:latin typeface="Times New Roman" panose="02020603050405020304" pitchFamily="18" charset="0"/>
                <a:sym typeface="Arial"/>
              </a:rPr>
              <a:t>Cầu vồng</a:t>
            </a:r>
            <a:endParaRPr lang="en-US" sz="3733" b="1" kern="0">
              <a:solidFill>
                <a:prstClr val="white"/>
              </a:solidFill>
              <a:latin typeface="Calibri Light" panose="020F0302020204030204"/>
              <a:sym typeface="Arial"/>
            </a:endParaRPr>
          </a:p>
        </p:txBody>
      </p:sp>
      <p:sp>
        <p:nvSpPr>
          <p:cNvPr id="6" name="Pentagon 5">
            <a:hlinkClick r:id="rId4" action="ppaction://hlinksldjump"/>
          </p:cNvPr>
          <p:cNvSpPr/>
          <p:nvPr/>
        </p:nvSpPr>
        <p:spPr>
          <a:xfrm flipH="1">
            <a:off x="10056965" y="6052013"/>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a:solidFill>
                  <a:prstClr val="black"/>
                </a:solidFill>
                <a:latin typeface="Times New Roman" panose="02020603050405020304" pitchFamily="18" charset="0"/>
                <a:cs typeface="Times New Roman" panose="02020603050405020304" pitchFamily="18" charset="0"/>
                <a:sym typeface="Arial"/>
              </a:rPr>
              <a:t>Quay lại </a:t>
            </a:r>
          </a:p>
        </p:txBody>
      </p:sp>
    </p:spTree>
    <p:extLst>
      <p:ext uri="{BB962C8B-B14F-4D97-AF65-F5344CB8AC3E}">
        <p14:creationId xmlns:p14="http://schemas.microsoft.com/office/powerpoint/2010/main" val="2314157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815264-D28F-AC98-2A4D-F55DBEA86CD8}"/>
              </a:ext>
            </a:extLst>
          </p:cNvPr>
          <p:cNvPicPr>
            <a:picLocks noChangeAspect="1"/>
          </p:cNvPicPr>
          <p:nvPr/>
        </p:nvPicPr>
        <p:blipFill>
          <a:blip r:embed="rId3"/>
          <a:stretch>
            <a:fillRect/>
          </a:stretch>
        </p:blipFill>
        <p:spPr>
          <a:xfrm>
            <a:off x="0" y="1674"/>
            <a:ext cx="12192000" cy="6854653"/>
          </a:xfrm>
          <a:prstGeom prst="rect">
            <a:avLst/>
          </a:prstGeom>
        </p:spPr>
      </p:pic>
      <p:sp>
        <p:nvSpPr>
          <p:cNvPr id="4" name="Snip Diagonal Corner Rectangle 3"/>
          <p:cNvSpPr/>
          <p:nvPr/>
        </p:nvSpPr>
        <p:spPr>
          <a:xfrm>
            <a:off x="1970801" y="906511"/>
            <a:ext cx="8619744" cy="2522489"/>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i="1">
              <a:solidFill>
                <a:schemeClr val="tx1">
                  <a:lumMod val="95000"/>
                  <a:lumOff val="5000"/>
                </a:schemeClr>
              </a:solidFill>
              <a:latin typeface="+mj-lt"/>
            </a:endParaRPr>
          </a:p>
          <a:p>
            <a:endParaRPr lang="en-US" sz="3200" i="1">
              <a:solidFill>
                <a:schemeClr val="tx1">
                  <a:lumMod val="95000"/>
                  <a:lumOff val="5000"/>
                </a:schemeClr>
              </a:solidFill>
              <a:latin typeface="+mj-lt"/>
            </a:endParaRPr>
          </a:p>
          <a:p>
            <a:r>
              <a:rPr lang="vi-VN" sz="3200" i="1">
                <a:solidFill>
                  <a:schemeClr val="tx1">
                    <a:lumMod val="95000"/>
                    <a:lumOff val="5000"/>
                  </a:schemeClr>
                </a:solidFill>
                <a:latin typeface="+mj-lt"/>
              </a:rPr>
              <a:t>2. Không có quả, không có cây</a:t>
            </a:r>
            <a:endParaRPr lang="en-US" sz="3200">
              <a:solidFill>
                <a:schemeClr val="tx1">
                  <a:lumMod val="95000"/>
                  <a:lumOff val="5000"/>
                </a:schemeClr>
              </a:solidFill>
              <a:latin typeface="+mj-lt"/>
            </a:endParaRPr>
          </a:p>
          <a:p>
            <a:r>
              <a:rPr lang="vi-VN" sz="3200" i="1">
                <a:solidFill>
                  <a:schemeClr val="tx1">
                    <a:lumMod val="95000"/>
                    <a:lumOff val="5000"/>
                  </a:schemeClr>
                </a:solidFill>
                <a:latin typeface="+mj-lt"/>
              </a:rPr>
              <a:t>Thế mà có hạt rụng đầy nơi nơi</a:t>
            </a:r>
            <a:endParaRPr lang="en-US" sz="3200">
              <a:solidFill>
                <a:schemeClr val="tx1">
                  <a:lumMod val="95000"/>
                  <a:lumOff val="5000"/>
                </a:schemeClr>
              </a:solidFill>
              <a:latin typeface="+mj-lt"/>
            </a:endParaRPr>
          </a:p>
          <a:p>
            <a:r>
              <a:rPr lang="vi-VN" sz="3200" i="1">
                <a:solidFill>
                  <a:schemeClr val="tx1">
                    <a:lumMod val="95000"/>
                    <a:lumOff val="5000"/>
                  </a:schemeClr>
                </a:solidFill>
                <a:latin typeface="+mj-lt"/>
              </a:rPr>
              <a:t>Cỏ cây thấy rụng thì vui</a:t>
            </a:r>
            <a:endParaRPr lang="en-US" sz="3200">
              <a:solidFill>
                <a:schemeClr val="tx1">
                  <a:lumMod val="95000"/>
                  <a:lumOff val="5000"/>
                </a:schemeClr>
              </a:solidFill>
              <a:latin typeface="+mj-lt"/>
            </a:endParaRPr>
          </a:p>
          <a:p>
            <a:r>
              <a:rPr lang="vi-VN" sz="3200" i="1">
                <a:solidFill>
                  <a:schemeClr val="tx1">
                    <a:lumMod val="95000"/>
                    <a:lumOff val="5000"/>
                  </a:schemeClr>
                </a:solidFill>
                <a:latin typeface="+mj-lt"/>
              </a:rPr>
              <a:t>Loài vật thấy rụng tìm nơi ẩn mình </a:t>
            </a:r>
            <a:endParaRPr lang="en-US" sz="3200">
              <a:solidFill>
                <a:schemeClr val="tx1">
                  <a:lumMod val="95000"/>
                  <a:lumOff val="5000"/>
                </a:schemeClr>
              </a:solidFill>
              <a:latin typeface="+mj-lt"/>
            </a:endParaRPr>
          </a:p>
          <a:p>
            <a:r>
              <a:rPr lang="vi-VN" sz="3200" i="1">
                <a:solidFill>
                  <a:schemeClr val="tx1">
                    <a:lumMod val="95000"/>
                    <a:lumOff val="5000"/>
                  </a:schemeClr>
                </a:solidFill>
                <a:latin typeface="+mj-lt"/>
              </a:rPr>
              <a:t>– Là gì</a:t>
            </a:r>
            <a:endParaRPr lang="en-US" sz="3200">
              <a:solidFill>
                <a:schemeClr val="tx1">
                  <a:lumMod val="95000"/>
                  <a:lumOff val="5000"/>
                </a:schemeClr>
              </a:solidFill>
              <a:latin typeface="+mj-lt"/>
            </a:endParaRPr>
          </a:p>
          <a:p>
            <a:pPr defTabSz="1219170">
              <a:buClr>
                <a:srgbClr val="000000"/>
              </a:buClr>
            </a:pPr>
            <a:endParaRPr lang="en-US" sz="4800" kern="0">
              <a:solidFill>
                <a:schemeClr val="tx1">
                  <a:lumMod val="95000"/>
                  <a:lumOff val="5000"/>
                </a:schemeClr>
              </a:solidFill>
              <a:latin typeface="+mj-lt"/>
              <a:sym typeface="Arial"/>
            </a:endParaRPr>
          </a:p>
        </p:txBody>
      </p:sp>
      <p:sp>
        <p:nvSpPr>
          <p:cNvPr id="5" name="Snip Diagonal Corner Rectangle 4"/>
          <p:cNvSpPr/>
          <p:nvPr/>
        </p:nvSpPr>
        <p:spPr>
          <a:xfrm>
            <a:off x="2135393" y="3572933"/>
            <a:ext cx="8290560" cy="96679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a:solidFill>
                  <a:prstClr val="white"/>
                </a:solidFill>
                <a:latin typeface="Times New Roman" panose="02020603050405020304" pitchFamily="18" charset="0"/>
                <a:sym typeface="Arial"/>
              </a:rPr>
              <a:t>Mưa</a:t>
            </a:r>
            <a:endParaRPr lang="en-US" sz="8000" b="1" kern="0">
              <a:solidFill>
                <a:prstClr val="white"/>
              </a:solidFill>
              <a:latin typeface="Calibri Light" panose="020F0302020204030204"/>
              <a:sym typeface="Arial"/>
            </a:endParaRPr>
          </a:p>
        </p:txBody>
      </p:sp>
      <p:sp>
        <p:nvSpPr>
          <p:cNvPr id="3" name="Pentagon 5">
            <a:hlinkClick r:id="rId4" action="ppaction://hlinksldjump"/>
            <a:extLst>
              <a:ext uri="{FF2B5EF4-FFF2-40B4-BE49-F238E27FC236}">
                <a16:creationId xmlns:a16="http://schemas.microsoft.com/office/drawing/2014/main" id="{C3C00FC6-F4B5-64A1-C935-E921EB81F044}"/>
              </a:ext>
            </a:extLst>
          </p:cNvPr>
          <p:cNvSpPr/>
          <p:nvPr/>
        </p:nvSpPr>
        <p:spPr>
          <a:xfrm flipH="1">
            <a:off x="10056965" y="6052013"/>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a:solidFill>
                  <a:prstClr val="black"/>
                </a:solidFill>
                <a:latin typeface="Times New Roman" panose="02020603050405020304" pitchFamily="18" charset="0"/>
                <a:cs typeface="Times New Roman" panose="02020603050405020304" pitchFamily="18" charset="0"/>
                <a:sym typeface="Arial"/>
              </a:rPr>
              <a:t>Quay lại </a:t>
            </a:r>
          </a:p>
        </p:txBody>
      </p:sp>
    </p:spTree>
    <p:extLst>
      <p:ext uri="{BB962C8B-B14F-4D97-AF65-F5344CB8AC3E}">
        <p14:creationId xmlns:p14="http://schemas.microsoft.com/office/powerpoint/2010/main" val="2216971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EB3E58-F044-98EE-8A5A-41A62A1087C8}"/>
              </a:ext>
            </a:extLst>
          </p:cNvPr>
          <p:cNvPicPr>
            <a:picLocks noChangeAspect="1"/>
          </p:cNvPicPr>
          <p:nvPr/>
        </p:nvPicPr>
        <p:blipFill>
          <a:blip r:embed="rId3"/>
          <a:stretch>
            <a:fillRect/>
          </a:stretch>
        </p:blipFill>
        <p:spPr>
          <a:xfrm>
            <a:off x="0" y="1674"/>
            <a:ext cx="12192000" cy="6854653"/>
          </a:xfrm>
          <a:prstGeom prst="rect">
            <a:avLst/>
          </a:prstGeom>
        </p:spPr>
      </p:pic>
      <p:sp>
        <p:nvSpPr>
          <p:cNvPr id="4" name="Snip Diagonal Corner Rectangle 3"/>
          <p:cNvSpPr/>
          <p:nvPr/>
        </p:nvSpPr>
        <p:spPr>
          <a:xfrm>
            <a:off x="1763151" y="942371"/>
            <a:ext cx="8952900" cy="1950720"/>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a:solidFill>
                  <a:schemeClr val="tx1">
                    <a:lumMod val="95000"/>
                    <a:lumOff val="5000"/>
                  </a:schemeClr>
                </a:solidFill>
                <a:latin typeface="+mj-lt"/>
              </a:rPr>
              <a:t>3. Chẳng ai biết mặt ra sao</a:t>
            </a:r>
            <a:endParaRPr lang="en-US" sz="3200">
              <a:solidFill>
                <a:schemeClr val="tx1">
                  <a:lumMod val="95000"/>
                  <a:lumOff val="5000"/>
                </a:schemeClr>
              </a:solidFill>
              <a:latin typeface="+mj-lt"/>
            </a:endParaRPr>
          </a:p>
          <a:p>
            <a:r>
              <a:rPr lang="vi-VN" sz="3200" i="1">
                <a:solidFill>
                  <a:schemeClr val="tx1">
                    <a:lumMod val="95000"/>
                    <a:lumOff val="5000"/>
                  </a:schemeClr>
                </a:solidFill>
                <a:latin typeface="+mj-lt"/>
              </a:rPr>
              <a:t>Chỉ nghe tiếng thét trên cao ầm ầm.</a:t>
            </a:r>
            <a:endParaRPr lang="en-US" sz="3200">
              <a:solidFill>
                <a:schemeClr val="tx1">
                  <a:lumMod val="95000"/>
                  <a:lumOff val="5000"/>
                </a:schemeClr>
              </a:solidFill>
              <a:latin typeface="+mj-lt"/>
            </a:endParaRPr>
          </a:p>
          <a:p>
            <a:r>
              <a:rPr lang="vi-VN" sz="3200" i="1">
                <a:solidFill>
                  <a:schemeClr val="tx1">
                    <a:lumMod val="95000"/>
                    <a:lumOff val="5000"/>
                  </a:schemeClr>
                </a:solidFill>
                <a:latin typeface="+mj-lt"/>
              </a:rPr>
              <a:t>Là gì?</a:t>
            </a:r>
            <a:endParaRPr lang="en-US" sz="3200">
              <a:solidFill>
                <a:schemeClr val="tx1">
                  <a:lumMod val="95000"/>
                  <a:lumOff val="5000"/>
                </a:schemeClr>
              </a:solidFill>
              <a:latin typeface="+mj-lt"/>
            </a:endParaRPr>
          </a:p>
        </p:txBody>
      </p:sp>
      <p:sp>
        <p:nvSpPr>
          <p:cNvPr id="5" name="Snip Diagonal Corner Rectangle 4"/>
          <p:cNvSpPr/>
          <p:nvPr/>
        </p:nvSpPr>
        <p:spPr>
          <a:xfrm>
            <a:off x="2260899" y="3069875"/>
            <a:ext cx="8290560" cy="150571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800" b="1" kern="0">
                <a:solidFill>
                  <a:prstClr val="white"/>
                </a:solidFill>
                <a:latin typeface="Times New Roman" panose="02020603050405020304" pitchFamily="18" charset="0"/>
                <a:sym typeface="Arial"/>
              </a:rPr>
              <a:t>Sấm sét</a:t>
            </a:r>
            <a:endParaRPr lang="en-US" sz="4800" b="1" kern="0">
              <a:solidFill>
                <a:prstClr val="white"/>
              </a:solidFill>
              <a:latin typeface="Calibri Light" panose="020F0302020204030204"/>
              <a:sym typeface="Arial"/>
            </a:endParaRPr>
          </a:p>
        </p:txBody>
      </p:sp>
      <p:sp>
        <p:nvSpPr>
          <p:cNvPr id="3" name="Pentagon 5">
            <a:hlinkClick r:id="rId4" action="ppaction://hlinksldjump"/>
            <a:extLst>
              <a:ext uri="{FF2B5EF4-FFF2-40B4-BE49-F238E27FC236}">
                <a16:creationId xmlns:a16="http://schemas.microsoft.com/office/drawing/2014/main" id="{5C6FE6AA-0740-D184-529A-50F587287DBD}"/>
              </a:ext>
            </a:extLst>
          </p:cNvPr>
          <p:cNvSpPr/>
          <p:nvPr/>
        </p:nvSpPr>
        <p:spPr>
          <a:xfrm flipH="1">
            <a:off x="10056965" y="6052013"/>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a:solidFill>
                  <a:prstClr val="black"/>
                </a:solidFill>
                <a:latin typeface="Times New Roman" panose="02020603050405020304" pitchFamily="18" charset="0"/>
                <a:cs typeface="Times New Roman" panose="02020603050405020304" pitchFamily="18" charset="0"/>
                <a:sym typeface="Arial"/>
              </a:rPr>
              <a:t>Quay lại </a:t>
            </a:r>
          </a:p>
        </p:txBody>
      </p:sp>
    </p:spTree>
    <p:extLst>
      <p:ext uri="{BB962C8B-B14F-4D97-AF65-F5344CB8AC3E}">
        <p14:creationId xmlns:p14="http://schemas.microsoft.com/office/powerpoint/2010/main" val="3309974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CED173-719E-9058-A01B-B2ACCC11244E}"/>
              </a:ext>
            </a:extLst>
          </p:cNvPr>
          <p:cNvPicPr>
            <a:picLocks noChangeAspect="1"/>
          </p:cNvPicPr>
          <p:nvPr/>
        </p:nvPicPr>
        <p:blipFill>
          <a:blip r:embed="rId3"/>
          <a:stretch>
            <a:fillRect/>
          </a:stretch>
        </p:blipFill>
        <p:spPr>
          <a:xfrm>
            <a:off x="0" y="1674"/>
            <a:ext cx="12192000" cy="6854653"/>
          </a:xfrm>
          <a:prstGeom prst="rect">
            <a:avLst/>
          </a:prstGeom>
        </p:spPr>
      </p:pic>
      <p:sp>
        <p:nvSpPr>
          <p:cNvPr id="4" name="Snip Diagonal Corner Rectangle 3"/>
          <p:cNvSpPr/>
          <p:nvPr/>
        </p:nvSpPr>
        <p:spPr>
          <a:xfrm>
            <a:off x="1896534" y="863600"/>
            <a:ext cx="8891236" cy="1932609"/>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i="1">
                <a:solidFill>
                  <a:schemeClr val="tx1">
                    <a:lumMod val="95000"/>
                    <a:lumOff val="5000"/>
                  </a:schemeClr>
                </a:solidFill>
                <a:latin typeface="+mj-lt"/>
              </a:rPr>
              <a:t>4. Rõ ràng chẳng phảo nồi canh</a:t>
            </a:r>
            <a:endParaRPr lang="en-US" sz="4000">
              <a:solidFill>
                <a:schemeClr val="tx1">
                  <a:lumMod val="95000"/>
                  <a:lumOff val="5000"/>
                </a:schemeClr>
              </a:solidFill>
              <a:latin typeface="+mj-lt"/>
            </a:endParaRPr>
          </a:p>
          <a:p>
            <a:r>
              <a:rPr lang="vi-VN" sz="4000" i="1">
                <a:solidFill>
                  <a:schemeClr val="tx1">
                    <a:lumMod val="95000"/>
                    <a:lumOff val="5000"/>
                  </a:schemeClr>
                </a:solidFill>
                <a:latin typeface="+mj-lt"/>
              </a:rPr>
              <a:t>Thế mà vị mặn , nước xanh , cá nhiều </a:t>
            </a:r>
            <a:endParaRPr lang="en-US" sz="4000">
              <a:solidFill>
                <a:schemeClr val="tx1">
                  <a:lumMod val="95000"/>
                  <a:lumOff val="5000"/>
                </a:schemeClr>
              </a:solidFill>
              <a:latin typeface="+mj-lt"/>
            </a:endParaRPr>
          </a:p>
        </p:txBody>
      </p:sp>
      <p:sp>
        <p:nvSpPr>
          <p:cNvPr id="5" name="Snip Diagonal Corner Rectangle 4"/>
          <p:cNvSpPr/>
          <p:nvPr/>
        </p:nvSpPr>
        <p:spPr>
          <a:xfrm>
            <a:off x="2895717" y="3107154"/>
            <a:ext cx="6400566" cy="1101961"/>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800" b="1" kern="0">
                <a:solidFill>
                  <a:prstClr val="white"/>
                </a:solidFill>
                <a:latin typeface="Times New Roman" panose="02020603050405020304" pitchFamily="18" charset="0"/>
                <a:sym typeface="Arial"/>
              </a:rPr>
              <a:t>Biển xanh</a:t>
            </a:r>
            <a:endParaRPr lang="en-US" sz="4800" b="1" kern="0">
              <a:solidFill>
                <a:prstClr val="white"/>
              </a:solidFill>
              <a:latin typeface="Calibri Light" panose="020F0302020204030204"/>
              <a:sym typeface="Arial"/>
            </a:endParaRPr>
          </a:p>
        </p:txBody>
      </p:sp>
      <p:sp>
        <p:nvSpPr>
          <p:cNvPr id="3" name="Pentagon 5">
            <a:hlinkClick r:id="rId4" action="ppaction://hlinksldjump"/>
            <a:extLst>
              <a:ext uri="{FF2B5EF4-FFF2-40B4-BE49-F238E27FC236}">
                <a16:creationId xmlns:a16="http://schemas.microsoft.com/office/drawing/2014/main" id="{536E74B2-8094-4EB7-7E03-94C43D458CA0}"/>
              </a:ext>
            </a:extLst>
          </p:cNvPr>
          <p:cNvSpPr/>
          <p:nvPr/>
        </p:nvSpPr>
        <p:spPr>
          <a:xfrm flipH="1">
            <a:off x="10056965" y="6052013"/>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200" b="1">
                <a:solidFill>
                  <a:prstClr val="black"/>
                </a:solidFill>
                <a:latin typeface="Times New Roman" panose="02020603050405020304" pitchFamily="18" charset="0"/>
                <a:cs typeface="Times New Roman" panose="02020603050405020304" pitchFamily="18" charset="0"/>
                <a:sym typeface="Arial"/>
              </a:rPr>
              <a:t>Quay lại </a:t>
            </a:r>
          </a:p>
        </p:txBody>
      </p:sp>
    </p:spTree>
    <p:extLst>
      <p:ext uri="{BB962C8B-B14F-4D97-AF65-F5344CB8AC3E}">
        <p14:creationId xmlns:p14="http://schemas.microsoft.com/office/powerpoint/2010/main" val="4132754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grpSp>
        <p:nvGrpSpPr>
          <p:cNvPr id="1596" name="Google Shape;1596;p40"/>
          <p:cNvGrpSpPr/>
          <p:nvPr/>
        </p:nvGrpSpPr>
        <p:grpSpPr>
          <a:xfrm>
            <a:off x="1365452" y="522848"/>
            <a:ext cx="8424136" cy="5812689"/>
            <a:chOff x="231275" y="1235000"/>
            <a:chExt cx="3506550" cy="2419400"/>
          </a:xfrm>
        </p:grpSpPr>
        <p:sp>
          <p:nvSpPr>
            <p:cNvPr id="1597" name="Google Shape;1597;p40"/>
            <p:cNvSpPr/>
            <p:nvPr/>
          </p:nvSpPr>
          <p:spPr>
            <a:xfrm>
              <a:off x="231275" y="1235000"/>
              <a:ext cx="3506550" cy="2419400"/>
            </a:xfrm>
            <a:custGeom>
              <a:avLst/>
              <a:gdLst/>
              <a:ahLst/>
              <a:cxnLst/>
              <a:rect l="l" t="t" r="r" b="b"/>
              <a:pathLst>
                <a:path w="140262" h="96776" extrusionOk="0">
                  <a:moveTo>
                    <a:pt x="36971" y="1"/>
                  </a:moveTo>
                  <a:cubicBezTo>
                    <a:pt x="36664" y="1"/>
                    <a:pt x="36358" y="44"/>
                    <a:pt x="36064" y="133"/>
                  </a:cubicBezTo>
                  <a:lnTo>
                    <a:pt x="14540" y="6524"/>
                  </a:lnTo>
                  <a:cubicBezTo>
                    <a:pt x="13764" y="6753"/>
                    <a:pt x="13102" y="7278"/>
                    <a:pt x="12691" y="7985"/>
                  </a:cubicBezTo>
                  <a:lnTo>
                    <a:pt x="9222" y="13965"/>
                  </a:lnTo>
                  <a:cubicBezTo>
                    <a:pt x="8879" y="14217"/>
                    <a:pt x="8582" y="14513"/>
                    <a:pt x="8377" y="14878"/>
                  </a:cubicBezTo>
                  <a:lnTo>
                    <a:pt x="3561" y="22753"/>
                  </a:lnTo>
                  <a:cubicBezTo>
                    <a:pt x="3264" y="23255"/>
                    <a:pt x="3104" y="23826"/>
                    <a:pt x="3104" y="24419"/>
                  </a:cubicBezTo>
                  <a:lnTo>
                    <a:pt x="3104" y="24556"/>
                  </a:lnTo>
                  <a:lnTo>
                    <a:pt x="799" y="28505"/>
                  </a:lnTo>
                  <a:cubicBezTo>
                    <a:pt x="0" y="29897"/>
                    <a:pt x="365" y="31678"/>
                    <a:pt x="1644" y="32636"/>
                  </a:cubicBezTo>
                  <a:lnTo>
                    <a:pt x="3104" y="33732"/>
                  </a:lnTo>
                  <a:lnTo>
                    <a:pt x="3104" y="46058"/>
                  </a:lnTo>
                  <a:cubicBezTo>
                    <a:pt x="3104" y="47450"/>
                    <a:pt x="3972" y="48660"/>
                    <a:pt x="5296" y="49094"/>
                  </a:cubicBezTo>
                  <a:cubicBezTo>
                    <a:pt x="5615" y="49185"/>
                    <a:pt x="5935" y="49253"/>
                    <a:pt x="6277" y="49253"/>
                  </a:cubicBezTo>
                  <a:cubicBezTo>
                    <a:pt x="7281" y="49253"/>
                    <a:pt x="8240" y="48751"/>
                    <a:pt x="8833" y="47952"/>
                  </a:cubicBezTo>
                  <a:lnTo>
                    <a:pt x="8879" y="47884"/>
                  </a:lnTo>
                  <a:lnTo>
                    <a:pt x="9130" y="48158"/>
                  </a:lnTo>
                  <a:cubicBezTo>
                    <a:pt x="9724" y="48842"/>
                    <a:pt x="10591" y="49253"/>
                    <a:pt x="11527" y="49253"/>
                  </a:cubicBezTo>
                  <a:cubicBezTo>
                    <a:pt x="11915" y="49253"/>
                    <a:pt x="12303" y="49185"/>
                    <a:pt x="12668" y="49025"/>
                  </a:cubicBezTo>
                  <a:cubicBezTo>
                    <a:pt x="13901" y="48569"/>
                    <a:pt x="14722" y="47336"/>
                    <a:pt x="14700" y="46012"/>
                  </a:cubicBezTo>
                  <a:lnTo>
                    <a:pt x="14540" y="34189"/>
                  </a:lnTo>
                  <a:lnTo>
                    <a:pt x="16891" y="36814"/>
                  </a:lnTo>
                  <a:cubicBezTo>
                    <a:pt x="16982" y="36882"/>
                    <a:pt x="17051" y="36950"/>
                    <a:pt x="17119" y="37019"/>
                  </a:cubicBezTo>
                  <a:lnTo>
                    <a:pt x="17119" y="93580"/>
                  </a:lnTo>
                  <a:cubicBezTo>
                    <a:pt x="17119" y="95337"/>
                    <a:pt x="18557" y="96775"/>
                    <a:pt x="20315" y="96775"/>
                  </a:cubicBezTo>
                  <a:lnTo>
                    <a:pt x="137066" y="96775"/>
                  </a:lnTo>
                  <a:cubicBezTo>
                    <a:pt x="138824" y="96775"/>
                    <a:pt x="140262" y="95337"/>
                    <a:pt x="140262" y="93580"/>
                  </a:cubicBezTo>
                  <a:lnTo>
                    <a:pt x="140262" y="16179"/>
                  </a:lnTo>
                  <a:cubicBezTo>
                    <a:pt x="140262" y="14422"/>
                    <a:pt x="138824" y="13007"/>
                    <a:pt x="137066" y="13007"/>
                  </a:cubicBezTo>
                  <a:lnTo>
                    <a:pt x="40606" y="13007"/>
                  </a:lnTo>
                  <a:lnTo>
                    <a:pt x="38552" y="11044"/>
                  </a:lnTo>
                  <a:lnTo>
                    <a:pt x="41999" y="7803"/>
                  </a:lnTo>
                  <a:cubicBezTo>
                    <a:pt x="42661" y="7164"/>
                    <a:pt x="43026" y="6273"/>
                    <a:pt x="43003" y="5360"/>
                  </a:cubicBezTo>
                  <a:cubicBezTo>
                    <a:pt x="42957" y="4447"/>
                    <a:pt x="42524" y="3580"/>
                    <a:pt x="41816" y="3009"/>
                  </a:cubicBezTo>
                  <a:lnTo>
                    <a:pt x="38963" y="704"/>
                  </a:lnTo>
                  <a:cubicBezTo>
                    <a:pt x="38403" y="240"/>
                    <a:pt x="37687" y="1"/>
                    <a:pt x="36971" y="1"/>
                  </a:cubicBezTo>
                  <a:close/>
                </a:path>
              </a:pathLst>
            </a:custGeom>
            <a:solidFill>
              <a:schemeClr val="accent5"/>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8" name="Google Shape;1598;p40"/>
            <p:cNvSpPr/>
            <p:nvPr/>
          </p:nvSpPr>
          <p:spPr>
            <a:xfrm>
              <a:off x="739125" y="1639475"/>
              <a:ext cx="2918825" cy="1935025"/>
            </a:xfrm>
            <a:custGeom>
              <a:avLst/>
              <a:gdLst/>
              <a:ahLst/>
              <a:cxnLst/>
              <a:rect l="l" t="t" r="r" b="b"/>
              <a:pathLst>
                <a:path w="116753" h="77401" extrusionOk="0">
                  <a:moveTo>
                    <a:pt x="1" y="0"/>
                  </a:moveTo>
                  <a:lnTo>
                    <a:pt x="1" y="77401"/>
                  </a:lnTo>
                  <a:lnTo>
                    <a:pt x="116752" y="77401"/>
                  </a:lnTo>
                  <a:lnTo>
                    <a:pt x="11675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9" name="Google Shape;1599;p40"/>
            <p:cNvSpPr/>
            <p:nvPr/>
          </p:nvSpPr>
          <p:spPr>
            <a:xfrm>
              <a:off x="739125" y="1639475"/>
              <a:ext cx="573525" cy="574075"/>
            </a:xfrm>
            <a:custGeom>
              <a:avLst/>
              <a:gdLst/>
              <a:ahLst/>
              <a:cxnLst/>
              <a:rect l="l" t="t" r="r" b="b"/>
              <a:pathLst>
                <a:path w="22941" h="22963" extrusionOk="0">
                  <a:moveTo>
                    <a:pt x="1" y="0"/>
                  </a:moveTo>
                  <a:lnTo>
                    <a:pt x="1" y="22963"/>
                  </a:lnTo>
                  <a:lnTo>
                    <a:pt x="22940" y="0"/>
                  </a:lnTo>
                  <a:close/>
                </a:path>
              </a:pathLst>
            </a:custGeom>
            <a:solidFill>
              <a:srgbClr val="FFC801">
                <a:alpha val="299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0" name="Google Shape;1600;p40"/>
            <p:cNvSpPr/>
            <p:nvPr/>
          </p:nvSpPr>
          <p:spPr>
            <a:xfrm>
              <a:off x="739125" y="1639475"/>
              <a:ext cx="1504225" cy="1504775"/>
            </a:xfrm>
            <a:custGeom>
              <a:avLst/>
              <a:gdLst/>
              <a:ahLst/>
              <a:cxnLst/>
              <a:rect l="l" t="t" r="r" b="b"/>
              <a:pathLst>
                <a:path w="60169" h="60191" extrusionOk="0">
                  <a:moveTo>
                    <a:pt x="39945" y="0"/>
                  </a:moveTo>
                  <a:lnTo>
                    <a:pt x="1" y="39945"/>
                  </a:lnTo>
                  <a:lnTo>
                    <a:pt x="1" y="60191"/>
                  </a:lnTo>
                  <a:lnTo>
                    <a:pt x="21548" y="38621"/>
                  </a:lnTo>
                  <a:cubicBezTo>
                    <a:pt x="34421" y="25747"/>
                    <a:pt x="47295" y="12874"/>
                    <a:pt x="60168" y="0"/>
                  </a:cubicBezTo>
                  <a:close/>
                </a:path>
              </a:pathLst>
            </a:custGeom>
            <a:solidFill>
              <a:srgbClr val="FFC801">
                <a:alpha val="299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1" name="Google Shape;1601;p40"/>
            <p:cNvSpPr/>
            <p:nvPr/>
          </p:nvSpPr>
          <p:spPr>
            <a:xfrm>
              <a:off x="1310325" y="1639475"/>
              <a:ext cx="2347625" cy="1935025"/>
            </a:xfrm>
            <a:custGeom>
              <a:avLst/>
              <a:gdLst/>
              <a:ahLst/>
              <a:cxnLst/>
              <a:rect l="l" t="t" r="r" b="b"/>
              <a:pathLst>
                <a:path w="93905" h="77401" extrusionOk="0">
                  <a:moveTo>
                    <a:pt x="77401" y="0"/>
                  </a:moveTo>
                  <a:lnTo>
                    <a:pt x="1" y="77401"/>
                  </a:lnTo>
                  <a:lnTo>
                    <a:pt x="33622" y="77401"/>
                  </a:lnTo>
                  <a:lnTo>
                    <a:pt x="51974" y="59049"/>
                  </a:lnTo>
                  <a:cubicBezTo>
                    <a:pt x="65966" y="45058"/>
                    <a:pt x="79935" y="31088"/>
                    <a:pt x="93904" y="17119"/>
                  </a:cubicBezTo>
                  <a:lnTo>
                    <a:pt x="93904" y="0"/>
                  </a:lnTo>
                  <a:close/>
                </a:path>
              </a:pathLst>
            </a:custGeom>
            <a:solidFill>
              <a:srgbClr val="FFC801">
                <a:alpha val="299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2" name="Google Shape;1602;p40"/>
            <p:cNvSpPr/>
            <p:nvPr/>
          </p:nvSpPr>
          <p:spPr>
            <a:xfrm>
              <a:off x="3152325" y="3068900"/>
              <a:ext cx="505625" cy="505600"/>
            </a:xfrm>
            <a:custGeom>
              <a:avLst/>
              <a:gdLst/>
              <a:ahLst/>
              <a:cxnLst/>
              <a:rect l="l" t="t" r="r" b="b"/>
              <a:pathLst>
                <a:path w="20225" h="20224" extrusionOk="0">
                  <a:moveTo>
                    <a:pt x="20224" y="1"/>
                  </a:moveTo>
                  <a:cubicBezTo>
                    <a:pt x="13491" y="6734"/>
                    <a:pt x="6757" y="13490"/>
                    <a:pt x="1" y="20224"/>
                  </a:cubicBezTo>
                  <a:lnTo>
                    <a:pt x="20224" y="20224"/>
                  </a:lnTo>
                  <a:lnTo>
                    <a:pt x="20224" y="1"/>
                  </a:lnTo>
                  <a:close/>
                </a:path>
              </a:pathLst>
            </a:custGeom>
            <a:solidFill>
              <a:srgbClr val="FFC801">
                <a:alpha val="299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3" name="Google Shape;1603;p40"/>
            <p:cNvSpPr/>
            <p:nvPr/>
          </p:nvSpPr>
          <p:spPr>
            <a:xfrm>
              <a:off x="856675" y="1746175"/>
              <a:ext cx="2683725" cy="1721625"/>
            </a:xfrm>
            <a:custGeom>
              <a:avLst/>
              <a:gdLst/>
              <a:ahLst/>
              <a:cxnLst/>
              <a:rect l="l" t="t" r="r" b="b"/>
              <a:pathLst>
                <a:path w="107349" h="68865" extrusionOk="0">
                  <a:moveTo>
                    <a:pt x="1" y="1"/>
                  </a:moveTo>
                  <a:lnTo>
                    <a:pt x="1" y="68865"/>
                  </a:lnTo>
                  <a:lnTo>
                    <a:pt x="107348" y="68865"/>
                  </a:lnTo>
                  <a:lnTo>
                    <a:pt x="10734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4" name="Google Shape;1604;p40"/>
            <p:cNvSpPr/>
            <p:nvPr/>
          </p:nvSpPr>
          <p:spPr>
            <a:xfrm>
              <a:off x="886350" y="1778700"/>
              <a:ext cx="2624375" cy="1656575"/>
            </a:xfrm>
            <a:custGeom>
              <a:avLst/>
              <a:gdLst/>
              <a:ahLst/>
              <a:cxnLst/>
              <a:rect l="l" t="t" r="r" b="b"/>
              <a:pathLst>
                <a:path w="104975" h="66263" extrusionOk="0">
                  <a:moveTo>
                    <a:pt x="1" y="1"/>
                  </a:moveTo>
                  <a:lnTo>
                    <a:pt x="1" y="66263"/>
                  </a:lnTo>
                  <a:lnTo>
                    <a:pt x="104974" y="66263"/>
                  </a:lnTo>
                  <a:lnTo>
                    <a:pt x="10497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5" name="Google Shape;1605;p40"/>
            <p:cNvSpPr/>
            <p:nvPr/>
          </p:nvSpPr>
          <p:spPr>
            <a:xfrm>
              <a:off x="886350" y="1778700"/>
              <a:ext cx="2624375" cy="1656575"/>
            </a:xfrm>
            <a:custGeom>
              <a:avLst/>
              <a:gdLst/>
              <a:ahLst/>
              <a:cxnLst/>
              <a:rect l="l" t="t" r="r" b="b"/>
              <a:pathLst>
                <a:path w="104975" h="66263" extrusionOk="0">
                  <a:moveTo>
                    <a:pt x="103239" y="1096"/>
                  </a:moveTo>
                  <a:lnTo>
                    <a:pt x="103239" y="65167"/>
                  </a:lnTo>
                  <a:lnTo>
                    <a:pt x="1735" y="65167"/>
                  </a:lnTo>
                  <a:lnTo>
                    <a:pt x="1735" y="1096"/>
                  </a:lnTo>
                  <a:close/>
                  <a:moveTo>
                    <a:pt x="1" y="1"/>
                  </a:moveTo>
                  <a:lnTo>
                    <a:pt x="1" y="66263"/>
                  </a:lnTo>
                  <a:lnTo>
                    <a:pt x="104974" y="66263"/>
                  </a:lnTo>
                  <a:lnTo>
                    <a:pt x="10497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6" name="Google Shape;1606;p40"/>
            <p:cNvSpPr/>
            <p:nvPr/>
          </p:nvSpPr>
          <p:spPr>
            <a:xfrm>
              <a:off x="739125" y="1648025"/>
              <a:ext cx="463375" cy="603750"/>
            </a:xfrm>
            <a:custGeom>
              <a:avLst/>
              <a:gdLst/>
              <a:ahLst/>
              <a:cxnLst/>
              <a:rect l="l" t="t" r="r" b="b"/>
              <a:pathLst>
                <a:path w="18535" h="24150" extrusionOk="0">
                  <a:moveTo>
                    <a:pt x="1" y="1"/>
                  </a:moveTo>
                  <a:lnTo>
                    <a:pt x="1" y="23648"/>
                  </a:lnTo>
                  <a:lnTo>
                    <a:pt x="320" y="24150"/>
                  </a:lnTo>
                  <a:cubicBezTo>
                    <a:pt x="320" y="24150"/>
                    <a:pt x="4064" y="6438"/>
                    <a:pt x="18124" y="183"/>
                  </a:cubicBezTo>
                  <a:cubicBezTo>
                    <a:pt x="18261" y="115"/>
                    <a:pt x="18398" y="69"/>
                    <a:pt x="18535"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7" name="Google Shape;1607;p40"/>
            <p:cNvSpPr/>
            <p:nvPr/>
          </p:nvSpPr>
          <p:spPr>
            <a:xfrm>
              <a:off x="320275" y="1314225"/>
              <a:ext cx="906775" cy="722425"/>
            </a:xfrm>
            <a:custGeom>
              <a:avLst/>
              <a:gdLst/>
              <a:ahLst/>
              <a:cxnLst/>
              <a:rect l="l" t="t" r="r" b="b"/>
              <a:pathLst>
                <a:path w="36271" h="28897" extrusionOk="0">
                  <a:moveTo>
                    <a:pt x="33394" y="0"/>
                  </a:moveTo>
                  <a:lnTo>
                    <a:pt x="11893" y="6414"/>
                  </a:lnTo>
                  <a:lnTo>
                    <a:pt x="1" y="26934"/>
                  </a:lnTo>
                  <a:lnTo>
                    <a:pt x="2603" y="28897"/>
                  </a:lnTo>
                  <a:lnTo>
                    <a:pt x="10135" y="24309"/>
                  </a:lnTo>
                  <a:lnTo>
                    <a:pt x="27848" y="10226"/>
                  </a:lnTo>
                  <a:lnTo>
                    <a:pt x="36270" y="2305"/>
                  </a:lnTo>
                  <a:lnTo>
                    <a:pt x="333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8" name="Google Shape;1608;p40"/>
            <p:cNvSpPr/>
            <p:nvPr/>
          </p:nvSpPr>
          <p:spPr>
            <a:xfrm>
              <a:off x="363650" y="1347875"/>
              <a:ext cx="863400" cy="688775"/>
            </a:xfrm>
            <a:custGeom>
              <a:avLst/>
              <a:gdLst/>
              <a:ahLst/>
              <a:cxnLst/>
              <a:rect l="l" t="t" r="r" b="b"/>
              <a:pathLst>
                <a:path w="34536" h="27551" extrusionOk="0">
                  <a:moveTo>
                    <a:pt x="33326" y="1"/>
                  </a:moveTo>
                  <a:lnTo>
                    <a:pt x="11641" y="6597"/>
                  </a:lnTo>
                  <a:lnTo>
                    <a:pt x="1" y="26889"/>
                  </a:lnTo>
                  <a:lnTo>
                    <a:pt x="868" y="27551"/>
                  </a:lnTo>
                  <a:lnTo>
                    <a:pt x="8400" y="22963"/>
                  </a:lnTo>
                  <a:lnTo>
                    <a:pt x="26113" y="8880"/>
                  </a:lnTo>
                  <a:lnTo>
                    <a:pt x="34535" y="959"/>
                  </a:lnTo>
                  <a:lnTo>
                    <a:pt x="33326"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9" name="Google Shape;1609;p40"/>
            <p:cNvSpPr/>
            <p:nvPr/>
          </p:nvSpPr>
          <p:spPr>
            <a:xfrm>
              <a:off x="521150" y="1467150"/>
              <a:ext cx="696200" cy="634550"/>
            </a:xfrm>
            <a:custGeom>
              <a:avLst/>
              <a:gdLst/>
              <a:ahLst/>
              <a:cxnLst/>
              <a:rect l="l" t="t" r="r" b="b"/>
              <a:pathLst>
                <a:path w="27848" h="25382" extrusionOk="0">
                  <a:moveTo>
                    <a:pt x="20520" y="0"/>
                  </a:moveTo>
                  <a:cubicBezTo>
                    <a:pt x="20520" y="0"/>
                    <a:pt x="9450" y="1621"/>
                    <a:pt x="0" y="16959"/>
                  </a:cubicBezTo>
                  <a:lnTo>
                    <a:pt x="7670" y="25382"/>
                  </a:lnTo>
                  <a:cubicBezTo>
                    <a:pt x="7670" y="25382"/>
                    <a:pt x="13034" y="13125"/>
                    <a:pt x="27847" y="6985"/>
                  </a:cubicBezTo>
                  <a:lnTo>
                    <a:pt x="2052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0" name="Google Shape;1610;p40"/>
            <p:cNvSpPr/>
            <p:nvPr/>
          </p:nvSpPr>
          <p:spPr>
            <a:xfrm>
              <a:off x="521150" y="1467150"/>
              <a:ext cx="696200" cy="428575"/>
            </a:xfrm>
            <a:custGeom>
              <a:avLst/>
              <a:gdLst/>
              <a:ahLst/>
              <a:cxnLst/>
              <a:rect l="l" t="t" r="r" b="b"/>
              <a:pathLst>
                <a:path w="27848" h="17143" extrusionOk="0">
                  <a:moveTo>
                    <a:pt x="20520" y="0"/>
                  </a:moveTo>
                  <a:cubicBezTo>
                    <a:pt x="20520" y="0"/>
                    <a:pt x="9450" y="1621"/>
                    <a:pt x="0" y="16959"/>
                  </a:cubicBezTo>
                  <a:lnTo>
                    <a:pt x="160" y="17142"/>
                  </a:lnTo>
                  <a:cubicBezTo>
                    <a:pt x="9496" y="2580"/>
                    <a:pt x="20155" y="1027"/>
                    <a:pt x="20155" y="1027"/>
                  </a:cubicBezTo>
                  <a:lnTo>
                    <a:pt x="26843" y="7418"/>
                  </a:lnTo>
                  <a:cubicBezTo>
                    <a:pt x="27185" y="7282"/>
                    <a:pt x="27505" y="7122"/>
                    <a:pt x="27847" y="6985"/>
                  </a:cubicBezTo>
                  <a:lnTo>
                    <a:pt x="20520" y="0"/>
                  </a:ln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1" name="Google Shape;1611;p40"/>
            <p:cNvSpPr/>
            <p:nvPr/>
          </p:nvSpPr>
          <p:spPr>
            <a:xfrm>
              <a:off x="521150" y="1467150"/>
              <a:ext cx="514150" cy="612300"/>
            </a:xfrm>
            <a:custGeom>
              <a:avLst/>
              <a:gdLst/>
              <a:ahLst/>
              <a:cxnLst/>
              <a:rect l="l" t="t" r="r" b="b"/>
              <a:pathLst>
                <a:path w="20566" h="24492" extrusionOk="0">
                  <a:moveTo>
                    <a:pt x="20520" y="0"/>
                  </a:moveTo>
                  <a:cubicBezTo>
                    <a:pt x="20520" y="0"/>
                    <a:pt x="9450" y="1621"/>
                    <a:pt x="0" y="16959"/>
                  </a:cubicBezTo>
                  <a:lnTo>
                    <a:pt x="6848" y="24492"/>
                  </a:lnTo>
                  <a:cubicBezTo>
                    <a:pt x="6757" y="23602"/>
                    <a:pt x="6688" y="22689"/>
                    <a:pt x="6688" y="21753"/>
                  </a:cubicBezTo>
                  <a:cubicBezTo>
                    <a:pt x="6688" y="12280"/>
                    <a:pt x="12417" y="3926"/>
                    <a:pt x="20566" y="69"/>
                  </a:cubicBezTo>
                  <a:lnTo>
                    <a:pt x="2052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2" name="Google Shape;1612;p40"/>
            <p:cNvSpPr/>
            <p:nvPr/>
          </p:nvSpPr>
          <p:spPr>
            <a:xfrm>
              <a:off x="740275" y="1565300"/>
              <a:ext cx="252250" cy="268225"/>
            </a:xfrm>
            <a:custGeom>
              <a:avLst/>
              <a:gdLst/>
              <a:ahLst/>
              <a:cxnLst/>
              <a:rect l="l" t="t" r="r" b="b"/>
              <a:pathLst>
                <a:path w="10090" h="10729" extrusionOk="0">
                  <a:moveTo>
                    <a:pt x="3150" y="0"/>
                  </a:moveTo>
                  <a:cubicBezTo>
                    <a:pt x="2146" y="708"/>
                    <a:pt x="1073" y="1529"/>
                    <a:pt x="0" y="2465"/>
                  </a:cubicBezTo>
                  <a:lnTo>
                    <a:pt x="7076" y="10728"/>
                  </a:lnTo>
                  <a:cubicBezTo>
                    <a:pt x="7989" y="9884"/>
                    <a:pt x="8993" y="9039"/>
                    <a:pt x="10089" y="8194"/>
                  </a:cubicBezTo>
                  <a:lnTo>
                    <a:pt x="3150" y="0"/>
                  </a:lnTo>
                  <a:close/>
                </a:path>
              </a:pathLst>
            </a:custGeom>
            <a:solidFill>
              <a:srgbClr val="FFFFFF">
                <a:alpha val="192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3" name="Google Shape;1613;p40"/>
            <p:cNvSpPr/>
            <p:nvPr/>
          </p:nvSpPr>
          <p:spPr>
            <a:xfrm>
              <a:off x="420725" y="1612075"/>
              <a:ext cx="125550" cy="402900"/>
            </a:xfrm>
            <a:custGeom>
              <a:avLst/>
              <a:gdLst/>
              <a:ahLst/>
              <a:cxnLst/>
              <a:rect l="l" t="t" r="r" b="b"/>
              <a:pathLst>
                <a:path w="5022" h="16116" extrusionOk="0">
                  <a:moveTo>
                    <a:pt x="4816" y="1"/>
                  </a:moveTo>
                  <a:lnTo>
                    <a:pt x="2009" y="4589"/>
                  </a:lnTo>
                  <a:lnTo>
                    <a:pt x="0" y="8058"/>
                  </a:lnTo>
                  <a:lnTo>
                    <a:pt x="0" y="16116"/>
                  </a:lnTo>
                  <a:lnTo>
                    <a:pt x="5022" y="13080"/>
                  </a:lnTo>
                  <a:lnTo>
                    <a:pt x="4816" y="1"/>
                  </a:lnTo>
                  <a:close/>
                </a:path>
              </a:pathLst>
            </a:custGeom>
            <a:solidFill>
              <a:srgbClr val="0047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4" name="Google Shape;1614;p40"/>
            <p:cNvSpPr/>
            <p:nvPr/>
          </p:nvSpPr>
          <p:spPr>
            <a:xfrm>
              <a:off x="388200" y="1648600"/>
              <a:ext cx="131250" cy="737850"/>
            </a:xfrm>
            <a:custGeom>
              <a:avLst/>
              <a:gdLst/>
              <a:ahLst/>
              <a:cxnLst/>
              <a:rect l="l" t="t" r="r" b="b"/>
              <a:pathLst>
                <a:path w="5250" h="29514" extrusionOk="0">
                  <a:moveTo>
                    <a:pt x="4816" y="1"/>
                  </a:moveTo>
                  <a:lnTo>
                    <a:pt x="0" y="7875"/>
                  </a:lnTo>
                  <a:lnTo>
                    <a:pt x="0" y="29514"/>
                  </a:lnTo>
                  <a:lnTo>
                    <a:pt x="2397" y="26250"/>
                  </a:lnTo>
                  <a:lnTo>
                    <a:pt x="5250" y="29514"/>
                  </a:lnTo>
                  <a:lnTo>
                    <a:pt x="481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5" name="Google Shape;1615;p40"/>
            <p:cNvSpPr/>
            <p:nvPr/>
          </p:nvSpPr>
          <p:spPr>
            <a:xfrm>
              <a:off x="388200" y="2183850"/>
              <a:ext cx="131250" cy="202600"/>
            </a:xfrm>
            <a:custGeom>
              <a:avLst/>
              <a:gdLst/>
              <a:ahLst/>
              <a:cxnLst/>
              <a:rect l="l" t="t" r="r" b="b"/>
              <a:pathLst>
                <a:path w="5250" h="8104" extrusionOk="0">
                  <a:moveTo>
                    <a:pt x="5136" y="1"/>
                  </a:moveTo>
                  <a:cubicBezTo>
                    <a:pt x="3424" y="1713"/>
                    <a:pt x="1712" y="3425"/>
                    <a:pt x="0" y="5136"/>
                  </a:cubicBezTo>
                  <a:lnTo>
                    <a:pt x="0" y="8104"/>
                  </a:lnTo>
                  <a:lnTo>
                    <a:pt x="2397" y="4840"/>
                  </a:lnTo>
                  <a:lnTo>
                    <a:pt x="5250" y="8104"/>
                  </a:lnTo>
                  <a:lnTo>
                    <a:pt x="5250" y="8104"/>
                  </a:lnTo>
                  <a:lnTo>
                    <a:pt x="5136"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6" name="Google Shape;1616;p40"/>
            <p:cNvSpPr/>
            <p:nvPr/>
          </p:nvSpPr>
          <p:spPr>
            <a:xfrm>
              <a:off x="388200" y="1648600"/>
              <a:ext cx="122125" cy="229425"/>
            </a:xfrm>
            <a:custGeom>
              <a:avLst/>
              <a:gdLst/>
              <a:ahLst/>
              <a:cxnLst/>
              <a:rect l="l" t="t" r="r" b="b"/>
              <a:pathLst>
                <a:path w="4885" h="9177" extrusionOk="0">
                  <a:moveTo>
                    <a:pt x="4816" y="1"/>
                  </a:moveTo>
                  <a:lnTo>
                    <a:pt x="0" y="7875"/>
                  </a:lnTo>
                  <a:lnTo>
                    <a:pt x="0" y="9176"/>
                  </a:lnTo>
                  <a:lnTo>
                    <a:pt x="4885" y="4292"/>
                  </a:lnTo>
                  <a:lnTo>
                    <a:pt x="4816"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7" name="Google Shape;1617;p40"/>
            <p:cNvSpPr/>
            <p:nvPr/>
          </p:nvSpPr>
          <p:spPr>
            <a:xfrm>
              <a:off x="388200" y="1889400"/>
              <a:ext cx="126125" cy="287625"/>
            </a:xfrm>
            <a:custGeom>
              <a:avLst/>
              <a:gdLst/>
              <a:ahLst/>
              <a:cxnLst/>
              <a:rect l="l" t="t" r="r" b="b"/>
              <a:pathLst>
                <a:path w="5045" h="11505" extrusionOk="0">
                  <a:moveTo>
                    <a:pt x="4953" y="1"/>
                  </a:moveTo>
                  <a:lnTo>
                    <a:pt x="0" y="4954"/>
                  </a:lnTo>
                  <a:lnTo>
                    <a:pt x="0" y="11505"/>
                  </a:lnTo>
                  <a:lnTo>
                    <a:pt x="5044" y="6438"/>
                  </a:lnTo>
                  <a:lnTo>
                    <a:pt x="4953"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18" name="Google Shape;1618;p40"/>
          <p:cNvSpPr txBox="1">
            <a:spLocks noGrp="1"/>
          </p:cNvSpPr>
          <p:nvPr>
            <p:ph type="title"/>
          </p:nvPr>
        </p:nvSpPr>
        <p:spPr>
          <a:xfrm>
            <a:off x="3142116" y="2802491"/>
            <a:ext cx="5840597" cy="1689200"/>
          </a:xfrm>
          <a:prstGeom prst="rect">
            <a:avLst/>
          </a:prstGeom>
        </p:spPr>
        <p:txBody>
          <a:bodyPr spcFirstLastPara="1" wrap="square" lIns="121900" tIns="121900" rIns="121900" bIns="121900" anchor="ctr" anchorCtr="0">
            <a:noAutofit/>
          </a:bodyPr>
          <a:lstStyle/>
          <a:p>
            <a:r>
              <a:rPr lang="en" sz="8800">
                <a:latin typeface="Times New Roman" panose="02020603050405020304" pitchFamily="18" charset="0"/>
                <a:cs typeface="Times New Roman" panose="02020603050405020304" pitchFamily="18" charset="0"/>
              </a:rPr>
              <a:t>Hình thành kiến thức</a:t>
            </a:r>
            <a:endParaRPr sz="8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584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96"/>
                                        </p:tgtEl>
                                        <p:attrNameLst>
                                          <p:attrName>style.visibility</p:attrName>
                                        </p:attrNameLst>
                                      </p:cBhvr>
                                      <p:to>
                                        <p:strVal val="visible"/>
                                      </p:to>
                                    </p:set>
                                    <p:anim calcmode="lin" valueType="num">
                                      <p:cBhvr>
                                        <p:cTn id="7" dur="500" fill="hold"/>
                                        <p:tgtEl>
                                          <p:spTgt spid="1596"/>
                                        </p:tgtEl>
                                        <p:attrNameLst>
                                          <p:attrName>ppt_w</p:attrName>
                                        </p:attrNameLst>
                                      </p:cBhvr>
                                      <p:tavLst>
                                        <p:tav tm="0">
                                          <p:val>
                                            <p:fltVal val="0"/>
                                          </p:val>
                                        </p:tav>
                                        <p:tav tm="100000">
                                          <p:val>
                                            <p:strVal val="#ppt_w"/>
                                          </p:val>
                                        </p:tav>
                                      </p:tavLst>
                                    </p:anim>
                                    <p:anim calcmode="lin" valueType="num">
                                      <p:cBhvr>
                                        <p:cTn id="8" dur="500" fill="hold"/>
                                        <p:tgtEl>
                                          <p:spTgt spid="1596"/>
                                        </p:tgtEl>
                                        <p:attrNameLst>
                                          <p:attrName>ppt_h</p:attrName>
                                        </p:attrNameLst>
                                      </p:cBhvr>
                                      <p:tavLst>
                                        <p:tav tm="0">
                                          <p:val>
                                            <p:fltVal val="0"/>
                                          </p:val>
                                        </p:tav>
                                        <p:tav tm="100000">
                                          <p:val>
                                            <p:strVal val="#ppt_h"/>
                                          </p:val>
                                        </p:tav>
                                      </p:tavLst>
                                    </p:anim>
                                    <p:animEffect transition="in" filter="fade">
                                      <p:cBhvr>
                                        <p:cTn id="9" dur="500"/>
                                        <p:tgtEl>
                                          <p:spTgt spid="159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18"/>
                                        </p:tgtEl>
                                        <p:attrNameLst>
                                          <p:attrName>style.visibility</p:attrName>
                                        </p:attrNameLst>
                                      </p:cBhvr>
                                      <p:to>
                                        <p:strVal val="visible"/>
                                      </p:to>
                                    </p:set>
                                    <p:anim calcmode="lin" valueType="num">
                                      <p:cBhvr>
                                        <p:cTn id="12" dur="500" fill="hold"/>
                                        <p:tgtEl>
                                          <p:spTgt spid="1618"/>
                                        </p:tgtEl>
                                        <p:attrNameLst>
                                          <p:attrName>ppt_w</p:attrName>
                                        </p:attrNameLst>
                                      </p:cBhvr>
                                      <p:tavLst>
                                        <p:tav tm="0">
                                          <p:val>
                                            <p:fltVal val="0"/>
                                          </p:val>
                                        </p:tav>
                                        <p:tav tm="100000">
                                          <p:val>
                                            <p:strVal val="#ppt_w"/>
                                          </p:val>
                                        </p:tav>
                                      </p:tavLst>
                                    </p:anim>
                                    <p:anim calcmode="lin" valueType="num">
                                      <p:cBhvr>
                                        <p:cTn id="13" dur="500" fill="hold"/>
                                        <p:tgtEl>
                                          <p:spTgt spid="1618"/>
                                        </p:tgtEl>
                                        <p:attrNameLst>
                                          <p:attrName>ppt_h</p:attrName>
                                        </p:attrNameLst>
                                      </p:cBhvr>
                                      <p:tavLst>
                                        <p:tav tm="0">
                                          <p:val>
                                            <p:fltVal val="0"/>
                                          </p:val>
                                        </p:tav>
                                        <p:tav tm="100000">
                                          <p:val>
                                            <p:strVal val="#ppt_h"/>
                                          </p:val>
                                        </p:tav>
                                      </p:tavLst>
                                    </p:anim>
                                    <p:animEffect transition="in" filter="fade">
                                      <p:cBhvr>
                                        <p:cTn id="14" dur="500"/>
                                        <p:tgtEl>
                                          <p:spTgt spid="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EXT_FILL_FORE_SCHEMECOLOR_INDEX" val="16"/>
  <p:tag name="KSO_WM_UNIT_TEXT_FILL_FORE_SCHEMECOLOR_INDEX_BRIGHTNESS" val="-0.75"/>
  <p:tag name="KSO_WM_UNIT_TEXT_FILL_TYPE" val="1"/>
</p:tagLst>
</file>

<file path=ppt/theme/theme1.xml><?xml version="1.0" encoding="utf-8"?>
<a:theme xmlns:a="http://schemas.openxmlformats.org/drawingml/2006/main" name="Teacher Appreciation Day Activities by Slidesgo">
  <a:themeElements>
    <a:clrScheme name="Simple Light">
      <a:dk1>
        <a:srgbClr val="004795"/>
      </a:dk1>
      <a:lt1>
        <a:srgbClr val="FEE4AE"/>
      </a:lt1>
      <a:dk2>
        <a:srgbClr val="FA3840"/>
      </a:dk2>
      <a:lt2>
        <a:srgbClr val="191919"/>
      </a:lt2>
      <a:accent1>
        <a:srgbClr val="FFC801"/>
      </a:accent1>
      <a:accent2>
        <a:srgbClr val="BF0C38"/>
      </a:accent2>
      <a:accent3>
        <a:srgbClr val="E7682E"/>
      </a:accent3>
      <a:accent4>
        <a:srgbClr val="01C0FC"/>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1022</Words>
  <Application>Microsoft Office PowerPoint</Application>
  <PresentationFormat>Widescreen</PresentationFormat>
  <Paragraphs>112</Paragraphs>
  <Slides>28</Slides>
  <Notes>12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28</vt:i4>
      </vt:variant>
    </vt:vector>
  </HeadingPairs>
  <TitlesOfParts>
    <vt:vector size="46" baseType="lpstr">
      <vt:lpstr>微软雅黑</vt:lpstr>
      <vt:lpstr>SimSun</vt:lpstr>
      <vt:lpstr>.VnTime</vt:lpstr>
      <vt:lpstr>Acme</vt:lpstr>
      <vt:lpstr>Arial</vt:lpstr>
      <vt:lpstr>Assistant</vt:lpstr>
      <vt:lpstr>Bebas Neue</vt:lpstr>
      <vt:lpstr>Calibri</vt:lpstr>
      <vt:lpstr>Calibri Light</vt:lpstr>
      <vt:lpstr>等线</vt:lpstr>
      <vt:lpstr>Fira Sans Extra Condensed</vt:lpstr>
      <vt:lpstr>Mansalva</vt:lpstr>
      <vt:lpstr>Ranchers</vt:lpstr>
      <vt:lpstr>Times New Roman</vt:lpstr>
      <vt:lpstr>字魂70号-灵悦黑体</vt:lpstr>
      <vt:lpstr>Teacher Appreciation Day Activities by Slidesgo</vt:lpstr>
      <vt:lpstr>Office Theme</vt:lpstr>
      <vt:lpstr>3_Office Theme</vt:lpstr>
      <vt:lpstr>Viết văn bản thuyết minh  giải thích một hiện tượng tự nhiên</vt:lpstr>
      <vt:lpstr>Hoạt động mở đầu</vt:lpstr>
      <vt:lpstr>Hoạt động mở đầu</vt:lpstr>
      <vt:lpstr>Cầu vồng</vt:lpstr>
      <vt:lpstr>PowerPoint Presentation</vt:lpstr>
      <vt:lpstr>PowerPoint Presentation</vt:lpstr>
      <vt:lpstr>PowerPoint Presentation</vt:lpstr>
      <vt:lpstr>PowerPoint Presentation</vt:lpstr>
      <vt:lpstr>Hình thành kiến thức</vt:lpstr>
      <vt:lpstr>I</vt:lpstr>
      <vt:lpstr>1. Khái niệm</vt:lpstr>
      <vt:lpstr>1. Khái niệm</vt:lpstr>
      <vt:lpstr>2. Yêu cầu đối với văn bản</vt:lpstr>
      <vt:lpstr>2. Yêu cầu đối với văn bản</vt:lpstr>
      <vt:lpstr>2. Yêu cầu đối với văn bản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nghị luận về một vấn đề xã hội</dc:title>
  <dc:creator>Nguyễn Chà</dc:creator>
  <cp:lastModifiedBy>Admin</cp:lastModifiedBy>
  <cp:revision>13</cp:revision>
  <dcterms:created xsi:type="dcterms:W3CDTF">2023-07-17T02:56:33Z</dcterms:created>
  <dcterms:modified xsi:type="dcterms:W3CDTF">2025-02-14T02:49:53Z</dcterms:modified>
</cp:coreProperties>
</file>