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856" r:id="rId3"/>
    <p:sldId id="337" r:id="rId4"/>
    <p:sldId id="857" r:id="rId5"/>
    <p:sldId id="858" r:id="rId6"/>
    <p:sldId id="859" r:id="rId7"/>
    <p:sldId id="860" r:id="rId8"/>
    <p:sldId id="861" r:id="rId9"/>
    <p:sldId id="862" r:id="rId10"/>
    <p:sldId id="863" r:id="rId11"/>
    <p:sldId id="332" r:id="rId12"/>
    <p:sldId id="864" r:id="rId13"/>
    <p:sldId id="340" r:id="rId14"/>
    <p:sldId id="865" r:id="rId15"/>
    <p:sldId id="336" r:id="rId16"/>
    <p:sldId id="866" r:id="rId17"/>
    <p:sldId id="867" r:id="rId18"/>
    <p:sldId id="870" r:id="rId19"/>
    <p:sldId id="871" r:id="rId20"/>
    <p:sldId id="873" r:id="rId21"/>
    <p:sldId id="872" r:id="rId22"/>
    <p:sldId id="874" r:id="rId23"/>
    <p:sldId id="868" r:id="rId24"/>
    <p:sldId id="86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896"/>
    <a:srgbClr val="FEE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2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627A6-9546-495D-89F1-F1174AF960F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0BAD4-A2D6-44C3-BA1A-486069AF6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8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g11dbf25a35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1" name="Google Shape;1651;g11dbf25a35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268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4" name="Google Shape;1594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5498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g11dbf25a35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1" name="Google Shape;1651;g11dbf25a35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0524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09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78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4" name="Google Shape;1594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117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664841" y="-197073"/>
            <a:ext cx="5279612" cy="8403365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787411" y="2425083"/>
            <a:ext cx="6544860" cy="6478743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1258073">
            <a:off x="-1178677" y="3658742"/>
            <a:ext cx="2729268" cy="4667457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9720702" y="-197067"/>
            <a:ext cx="2972895" cy="7055084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" name="Google Shape;13;p2"/>
          <p:cNvGrpSpPr/>
          <p:nvPr/>
        </p:nvGrpSpPr>
        <p:grpSpPr>
          <a:xfrm rot="-2555677" flipH="1">
            <a:off x="-230149" y="695502"/>
            <a:ext cx="2361892" cy="786381"/>
            <a:chOff x="7252275" y="740300"/>
            <a:chExt cx="1379800" cy="459400"/>
          </a:xfrm>
        </p:grpSpPr>
        <p:sp>
          <p:nvSpPr>
            <p:cNvPr id="14" name="Google Shape;14;p2"/>
            <p:cNvSpPr/>
            <p:nvPr/>
          </p:nvSpPr>
          <p:spPr>
            <a:xfrm>
              <a:off x="7252275" y="740300"/>
              <a:ext cx="1379800" cy="459400"/>
            </a:xfrm>
            <a:custGeom>
              <a:avLst/>
              <a:gdLst/>
              <a:ahLst/>
              <a:cxnLst/>
              <a:rect l="l" t="t" r="r" b="b"/>
              <a:pathLst>
                <a:path w="55192" h="18376" extrusionOk="0">
                  <a:moveTo>
                    <a:pt x="24560" y="1"/>
                  </a:moveTo>
                  <a:cubicBezTo>
                    <a:pt x="24423" y="1"/>
                    <a:pt x="24286" y="24"/>
                    <a:pt x="24172" y="46"/>
                  </a:cubicBezTo>
                  <a:lnTo>
                    <a:pt x="17918" y="1165"/>
                  </a:lnTo>
                  <a:cubicBezTo>
                    <a:pt x="17096" y="1325"/>
                    <a:pt x="16434" y="1895"/>
                    <a:pt x="16206" y="2694"/>
                  </a:cubicBezTo>
                  <a:cubicBezTo>
                    <a:pt x="15978" y="3493"/>
                    <a:pt x="16206" y="4338"/>
                    <a:pt x="16799" y="4908"/>
                  </a:cubicBezTo>
                  <a:lnTo>
                    <a:pt x="19675" y="7579"/>
                  </a:lnTo>
                  <a:lnTo>
                    <a:pt x="7852" y="7602"/>
                  </a:lnTo>
                  <a:cubicBezTo>
                    <a:pt x="7510" y="7602"/>
                    <a:pt x="7167" y="7693"/>
                    <a:pt x="6870" y="7830"/>
                  </a:cubicBezTo>
                  <a:lnTo>
                    <a:pt x="1210" y="10729"/>
                  </a:lnTo>
                  <a:cubicBezTo>
                    <a:pt x="457" y="11117"/>
                    <a:pt x="0" y="11870"/>
                    <a:pt x="23" y="12692"/>
                  </a:cubicBezTo>
                  <a:cubicBezTo>
                    <a:pt x="23" y="13536"/>
                    <a:pt x="502" y="14266"/>
                    <a:pt x="1233" y="14632"/>
                  </a:cubicBezTo>
                  <a:lnTo>
                    <a:pt x="6985" y="17439"/>
                  </a:lnTo>
                  <a:cubicBezTo>
                    <a:pt x="7281" y="17599"/>
                    <a:pt x="7601" y="17667"/>
                    <a:pt x="7943" y="17667"/>
                  </a:cubicBezTo>
                  <a:lnTo>
                    <a:pt x="29856" y="17667"/>
                  </a:lnTo>
                  <a:cubicBezTo>
                    <a:pt x="30198" y="17919"/>
                    <a:pt x="30654" y="18124"/>
                    <a:pt x="31202" y="18261"/>
                  </a:cubicBezTo>
                  <a:lnTo>
                    <a:pt x="31248" y="18261"/>
                  </a:lnTo>
                  <a:cubicBezTo>
                    <a:pt x="31545" y="18329"/>
                    <a:pt x="31887" y="18375"/>
                    <a:pt x="32229" y="18375"/>
                  </a:cubicBezTo>
                  <a:cubicBezTo>
                    <a:pt x="32754" y="18375"/>
                    <a:pt x="33325" y="18284"/>
                    <a:pt x="33918" y="18124"/>
                  </a:cubicBezTo>
                  <a:cubicBezTo>
                    <a:pt x="34147" y="18055"/>
                    <a:pt x="34352" y="17987"/>
                    <a:pt x="34535" y="17919"/>
                  </a:cubicBezTo>
                  <a:cubicBezTo>
                    <a:pt x="35014" y="17896"/>
                    <a:pt x="35539" y="17827"/>
                    <a:pt x="36064" y="17736"/>
                  </a:cubicBezTo>
                  <a:cubicBezTo>
                    <a:pt x="38529" y="17302"/>
                    <a:pt x="39579" y="16298"/>
                    <a:pt x="40058" y="15157"/>
                  </a:cubicBezTo>
                  <a:lnTo>
                    <a:pt x="43505" y="16207"/>
                  </a:lnTo>
                  <a:cubicBezTo>
                    <a:pt x="43779" y="16572"/>
                    <a:pt x="44167" y="16937"/>
                    <a:pt x="44692" y="17257"/>
                  </a:cubicBezTo>
                  <a:cubicBezTo>
                    <a:pt x="45422" y="17667"/>
                    <a:pt x="46313" y="17873"/>
                    <a:pt x="47317" y="17896"/>
                  </a:cubicBezTo>
                  <a:lnTo>
                    <a:pt x="47431" y="17896"/>
                  </a:lnTo>
                  <a:cubicBezTo>
                    <a:pt x="47682" y="17896"/>
                    <a:pt x="47933" y="17873"/>
                    <a:pt x="48184" y="17850"/>
                  </a:cubicBezTo>
                  <a:cubicBezTo>
                    <a:pt x="48527" y="17919"/>
                    <a:pt x="48869" y="17987"/>
                    <a:pt x="49234" y="18033"/>
                  </a:cubicBezTo>
                  <a:cubicBezTo>
                    <a:pt x="49645" y="18078"/>
                    <a:pt x="50033" y="18101"/>
                    <a:pt x="50375" y="18101"/>
                  </a:cubicBezTo>
                  <a:cubicBezTo>
                    <a:pt x="53411" y="18101"/>
                    <a:pt x="54233" y="16184"/>
                    <a:pt x="54598" y="15385"/>
                  </a:cubicBezTo>
                  <a:cubicBezTo>
                    <a:pt x="54621" y="15316"/>
                    <a:pt x="54644" y="15248"/>
                    <a:pt x="54667" y="15202"/>
                  </a:cubicBezTo>
                  <a:cubicBezTo>
                    <a:pt x="54758" y="15020"/>
                    <a:pt x="54826" y="14814"/>
                    <a:pt x="54895" y="14609"/>
                  </a:cubicBezTo>
                  <a:cubicBezTo>
                    <a:pt x="54895" y="14586"/>
                    <a:pt x="54918" y="14495"/>
                    <a:pt x="54918" y="14495"/>
                  </a:cubicBezTo>
                  <a:cubicBezTo>
                    <a:pt x="54963" y="14335"/>
                    <a:pt x="54986" y="14152"/>
                    <a:pt x="55009" y="13970"/>
                  </a:cubicBezTo>
                  <a:cubicBezTo>
                    <a:pt x="55009" y="13947"/>
                    <a:pt x="55009" y="13947"/>
                    <a:pt x="55009" y="13924"/>
                  </a:cubicBezTo>
                  <a:cubicBezTo>
                    <a:pt x="55192" y="12052"/>
                    <a:pt x="54279" y="9656"/>
                    <a:pt x="51813" y="8560"/>
                  </a:cubicBezTo>
                  <a:cubicBezTo>
                    <a:pt x="51311" y="7807"/>
                    <a:pt x="50627" y="7236"/>
                    <a:pt x="49828" y="6917"/>
                  </a:cubicBezTo>
                  <a:cubicBezTo>
                    <a:pt x="49371" y="6734"/>
                    <a:pt x="48892" y="6620"/>
                    <a:pt x="48458" y="6552"/>
                  </a:cubicBezTo>
                  <a:lnTo>
                    <a:pt x="48413" y="6552"/>
                  </a:lnTo>
                  <a:cubicBezTo>
                    <a:pt x="48253" y="6529"/>
                    <a:pt x="48093" y="6529"/>
                    <a:pt x="47910" y="6506"/>
                  </a:cubicBezTo>
                  <a:lnTo>
                    <a:pt x="47751" y="6506"/>
                  </a:lnTo>
                  <a:cubicBezTo>
                    <a:pt x="47408" y="6506"/>
                    <a:pt x="47066" y="6552"/>
                    <a:pt x="46723" y="6620"/>
                  </a:cubicBezTo>
                  <a:lnTo>
                    <a:pt x="25176" y="115"/>
                  </a:lnTo>
                  <a:cubicBezTo>
                    <a:pt x="24971" y="46"/>
                    <a:pt x="24765" y="1"/>
                    <a:pt x="245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55725" y="991750"/>
              <a:ext cx="157500" cy="141875"/>
            </a:xfrm>
            <a:custGeom>
              <a:avLst/>
              <a:gdLst/>
              <a:ahLst/>
              <a:cxnLst/>
              <a:rect l="l" t="t" r="r" b="b"/>
              <a:pathLst>
                <a:path w="6300" h="5675" extrusionOk="0">
                  <a:moveTo>
                    <a:pt x="0" y="579"/>
                  </a:moveTo>
                  <a:lnTo>
                    <a:pt x="137" y="625"/>
                  </a:lnTo>
                  <a:cubicBezTo>
                    <a:pt x="137" y="625"/>
                    <a:pt x="147" y="614"/>
                    <a:pt x="168" y="596"/>
                  </a:cubicBezTo>
                  <a:lnTo>
                    <a:pt x="168" y="596"/>
                  </a:lnTo>
                  <a:cubicBezTo>
                    <a:pt x="113" y="589"/>
                    <a:pt x="57" y="584"/>
                    <a:pt x="0" y="579"/>
                  </a:cubicBezTo>
                  <a:close/>
                  <a:moveTo>
                    <a:pt x="2684" y="1"/>
                  </a:moveTo>
                  <a:cubicBezTo>
                    <a:pt x="976" y="1"/>
                    <a:pt x="312" y="474"/>
                    <a:pt x="168" y="596"/>
                  </a:cubicBezTo>
                  <a:lnTo>
                    <a:pt x="168" y="596"/>
                  </a:lnTo>
                  <a:cubicBezTo>
                    <a:pt x="3201" y="969"/>
                    <a:pt x="3323" y="4762"/>
                    <a:pt x="274" y="5099"/>
                  </a:cubicBezTo>
                  <a:lnTo>
                    <a:pt x="274" y="5122"/>
                  </a:lnTo>
                  <a:cubicBezTo>
                    <a:pt x="274" y="5122"/>
                    <a:pt x="685" y="5674"/>
                    <a:pt x="2143" y="5674"/>
                  </a:cubicBezTo>
                  <a:cubicBezTo>
                    <a:pt x="2536" y="5674"/>
                    <a:pt x="3004" y="5634"/>
                    <a:pt x="3561" y="5532"/>
                  </a:cubicBezTo>
                  <a:cubicBezTo>
                    <a:pt x="6163" y="5076"/>
                    <a:pt x="6026" y="4072"/>
                    <a:pt x="6163" y="3090"/>
                  </a:cubicBezTo>
                  <a:cubicBezTo>
                    <a:pt x="6300" y="2086"/>
                    <a:pt x="5364" y="123"/>
                    <a:pt x="3081" y="9"/>
                  </a:cubicBezTo>
                  <a:cubicBezTo>
                    <a:pt x="2943" y="3"/>
                    <a:pt x="2811" y="1"/>
                    <a:pt x="26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062550" y="1054150"/>
              <a:ext cx="147825" cy="79475"/>
            </a:xfrm>
            <a:custGeom>
              <a:avLst/>
              <a:gdLst/>
              <a:ahLst/>
              <a:cxnLst/>
              <a:rect l="l" t="t" r="r" b="b"/>
              <a:pathLst>
                <a:path w="5913" h="3179" extrusionOk="0">
                  <a:moveTo>
                    <a:pt x="5844" y="1"/>
                  </a:moveTo>
                  <a:cubicBezTo>
                    <a:pt x="5502" y="411"/>
                    <a:pt x="5091" y="754"/>
                    <a:pt x="4589" y="1051"/>
                  </a:cubicBezTo>
                  <a:cubicBezTo>
                    <a:pt x="3767" y="1507"/>
                    <a:pt x="2945" y="1735"/>
                    <a:pt x="2010" y="1758"/>
                  </a:cubicBezTo>
                  <a:lnTo>
                    <a:pt x="1736" y="1758"/>
                  </a:lnTo>
                  <a:cubicBezTo>
                    <a:pt x="1370" y="2192"/>
                    <a:pt x="800" y="2511"/>
                    <a:pt x="1" y="2603"/>
                  </a:cubicBezTo>
                  <a:lnTo>
                    <a:pt x="1" y="2626"/>
                  </a:lnTo>
                  <a:cubicBezTo>
                    <a:pt x="1" y="2626"/>
                    <a:pt x="412" y="3178"/>
                    <a:pt x="1870" y="3178"/>
                  </a:cubicBezTo>
                  <a:cubicBezTo>
                    <a:pt x="2263" y="3178"/>
                    <a:pt x="2731" y="3138"/>
                    <a:pt x="3288" y="3036"/>
                  </a:cubicBezTo>
                  <a:cubicBezTo>
                    <a:pt x="5890" y="2580"/>
                    <a:pt x="5753" y="1576"/>
                    <a:pt x="5890" y="594"/>
                  </a:cubicBezTo>
                  <a:cubicBezTo>
                    <a:pt x="5913" y="411"/>
                    <a:pt x="5890" y="206"/>
                    <a:pt x="5844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307050" y="983975"/>
              <a:ext cx="886200" cy="143250"/>
            </a:xfrm>
            <a:custGeom>
              <a:avLst/>
              <a:gdLst/>
              <a:ahLst/>
              <a:cxnLst/>
              <a:rect l="l" t="t" r="r" b="b"/>
              <a:pathLst>
                <a:path w="35448" h="5730" extrusionOk="0">
                  <a:moveTo>
                    <a:pt x="31568" y="0"/>
                  </a:moveTo>
                  <a:lnTo>
                    <a:pt x="5661" y="46"/>
                  </a:lnTo>
                  <a:lnTo>
                    <a:pt x="0" y="2922"/>
                  </a:lnTo>
                  <a:lnTo>
                    <a:pt x="5752" y="5729"/>
                  </a:lnTo>
                  <a:lnTo>
                    <a:pt x="31568" y="5729"/>
                  </a:lnTo>
                  <a:cubicBezTo>
                    <a:pt x="31568" y="5729"/>
                    <a:pt x="35448" y="2671"/>
                    <a:pt x="31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307050" y="983975"/>
              <a:ext cx="820025" cy="84475"/>
            </a:xfrm>
            <a:custGeom>
              <a:avLst/>
              <a:gdLst/>
              <a:ahLst/>
              <a:cxnLst/>
              <a:rect l="l" t="t" r="r" b="b"/>
              <a:pathLst>
                <a:path w="32801" h="3379" extrusionOk="0">
                  <a:moveTo>
                    <a:pt x="31568" y="0"/>
                  </a:moveTo>
                  <a:lnTo>
                    <a:pt x="5661" y="46"/>
                  </a:lnTo>
                  <a:lnTo>
                    <a:pt x="0" y="2922"/>
                  </a:lnTo>
                  <a:lnTo>
                    <a:pt x="890" y="3378"/>
                  </a:lnTo>
                  <a:lnTo>
                    <a:pt x="6209" y="662"/>
                  </a:lnTo>
                  <a:lnTo>
                    <a:pt x="32093" y="616"/>
                  </a:lnTo>
                  <a:cubicBezTo>
                    <a:pt x="32367" y="799"/>
                    <a:pt x="32595" y="1004"/>
                    <a:pt x="32800" y="1187"/>
                  </a:cubicBezTo>
                  <a:cubicBezTo>
                    <a:pt x="32526" y="776"/>
                    <a:pt x="32138" y="388"/>
                    <a:pt x="3156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313900" y="1060425"/>
              <a:ext cx="824575" cy="66800"/>
            </a:xfrm>
            <a:custGeom>
              <a:avLst/>
              <a:gdLst/>
              <a:ahLst/>
              <a:cxnLst/>
              <a:rect l="l" t="t" r="r" b="b"/>
              <a:pathLst>
                <a:path w="32983" h="2672" extrusionOk="0">
                  <a:moveTo>
                    <a:pt x="0" y="1"/>
                  </a:moveTo>
                  <a:lnTo>
                    <a:pt x="5478" y="2671"/>
                  </a:lnTo>
                  <a:lnTo>
                    <a:pt x="31294" y="2671"/>
                  </a:lnTo>
                  <a:cubicBezTo>
                    <a:pt x="31294" y="2671"/>
                    <a:pt x="32754" y="1530"/>
                    <a:pt x="32983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307050" y="985100"/>
              <a:ext cx="194600" cy="142125"/>
            </a:xfrm>
            <a:custGeom>
              <a:avLst/>
              <a:gdLst/>
              <a:ahLst/>
              <a:cxnLst/>
              <a:rect l="l" t="t" r="r" b="b"/>
              <a:pathLst>
                <a:path w="7784" h="5685" extrusionOk="0">
                  <a:moveTo>
                    <a:pt x="5661" y="1"/>
                  </a:moveTo>
                  <a:lnTo>
                    <a:pt x="0" y="2877"/>
                  </a:lnTo>
                  <a:lnTo>
                    <a:pt x="5729" y="5684"/>
                  </a:lnTo>
                  <a:cubicBezTo>
                    <a:pt x="7784" y="4474"/>
                    <a:pt x="6026" y="2831"/>
                    <a:pt x="6026" y="2831"/>
                  </a:cubicBezTo>
                  <a:cubicBezTo>
                    <a:pt x="7670" y="1462"/>
                    <a:pt x="6551" y="457"/>
                    <a:pt x="5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307050" y="1022200"/>
              <a:ext cx="89050" cy="63350"/>
            </a:xfrm>
            <a:custGeom>
              <a:avLst/>
              <a:gdLst/>
              <a:ahLst/>
              <a:cxnLst/>
              <a:rect l="l" t="t" r="r" b="b"/>
              <a:pathLst>
                <a:path w="3562" h="2534" extrusionOk="0">
                  <a:moveTo>
                    <a:pt x="2716" y="0"/>
                  </a:moveTo>
                  <a:lnTo>
                    <a:pt x="0" y="1393"/>
                  </a:lnTo>
                  <a:lnTo>
                    <a:pt x="2328" y="2534"/>
                  </a:lnTo>
                  <a:cubicBezTo>
                    <a:pt x="2922" y="2214"/>
                    <a:pt x="3561" y="1712"/>
                    <a:pt x="3470" y="1142"/>
                  </a:cubicBezTo>
                  <a:cubicBezTo>
                    <a:pt x="3447" y="891"/>
                    <a:pt x="3082" y="434"/>
                    <a:pt x="2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62550" y="1029625"/>
              <a:ext cx="224275" cy="73625"/>
            </a:xfrm>
            <a:custGeom>
              <a:avLst/>
              <a:gdLst/>
              <a:ahLst/>
              <a:cxnLst/>
              <a:rect l="l" t="t" r="r" b="b"/>
              <a:pathLst>
                <a:path w="8971" h="2945" extrusionOk="0">
                  <a:moveTo>
                    <a:pt x="4474" y="0"/>
                  </a:moveTo>
                  <a:cubicBezTo>
                    <a:pt x="2009" y="0"/>
                    <a:pt x="0" y="639"/>
                    <a:pt x="0" y="1461"/>
                  </a:cubicBezTo>
                  <a:cubicBezTo>
                    <a:pt x="0" y="2283"/>
                    <a:pt x="2009" y="2945"/>
                    <a:pt x="4474" y="2945"/>
                  </a:cubicBezTo>
                  <a:cubicBezTo>
                    <a:pt x="6962" y="2945"/>
                    <a:pt x="8971" y="2283"/>
                    <a:pt x="8971" y="1461"/>
                  </a:cubicBezTo>
                  <a:cubicBezTo>
                    <a:pt x="8971" y="639"/>
                    <a:pt x="6962" y="0"/>
                    <a:pt x="4474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651125" y="1020475"/>
              <a:ext cx="224300" cy="73650"/>
            </a:xfrm>
            <a:custGeom>
              <a:avLst/>
              <a:gdLst/>
              <a:ahLst/>
              <a:cxnLst/>
              <a:rect l="l" t="t" r="r" b="b"/>
              <a:pathLst>
                <a:path w="8972" h="2946" extrusionOk="0">
                  <a:moveTo>
                    <a:pt x="4498" y="1"/>
                  </a:moveTo>
                  <a:cubicBezTo>
                    <a:pt x="2010" y="1"/>
                    <a:pt x="1" y="663"/>
                    <a:pt x="1" y="1462"/>
                  </a:cubicBezTo>
                  <a:cubicBezTo>
                    <a:pt x="1" y="2283"/>
                    <a:pt x="2010" y="2945"/>
                    <a:pt x="4498" y="2945"/>
                  </a:cubicBezTo>
                  <a:cubicBezTo>
                    <a:pt x="6963" y="2945"/>
                    <a:pt x="8971" y="2283"/>
                    <a:pt x="8971" y="1462"/>
                  </a:cubicBezTo>
                  <a:cubicBezTo>
                    <a:pt x="8971" y="663"/>
                    <a:pt x="6963" y="1"/>
                    <a:pt x="4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15775" y="966600"/>
              <a:ext cx="123275" cy="178650"/>
            </a:xfrm>
            <a:custGeom>
              <a:avLst/>
              <a:gdLst/>
              <a:ahLst/>
              <a:cxnLst/>
              <a:rect l="l" t="t" r="r" b="b"/>
              <a:pathLst>
                <a:path w="4931" h="7146" extrusionOk="0">
                  <a:moveTo>
                    <a:pt x="0" y="741"/>
                  </a:moveTo>
                  <a:lnTo>
                    <a:pt x="114" y="809"/>
                  </a:lnTo>
                  <a:cubicBezTo>
                    <a:pt x="114" y="809"/>
                    <a:pt x="124" y="792"/>
                    <a:pt x="145" y="764"/>
                  </a:cubicBezTo>
                  <a:lnTo>
                    <a:pt x="145" y="764"/>
                  </a:lnTo>
                  <a:cubicBezTo>
                    <a:pt x="98" y="754"/>
                    <a:pt x="50" y="747"/>
                    <a:pt x="0" y="741"/>
                  </a:cubicBezTo>
                  <a:close/>
                  <a:moveTo>
                    <a:pt x="2118" y="0"/>
                  </a:moveTo>
                  <a:cubicBezTo>
                    <a:pt x="801" y="0"/>
                    <a:pt x="271" y="593"/>
                    <a:pt x="145" y="764"/>
                  </a:cubicBezTo>
                  <a:lnTo>
                    <a:pt x="145" y="764"/>
                  </a:lnTo>
                  <a:cubicBezTo>
                    <a:pt x="2494" y="1232"/>
                    <a:pt x="2600" y="5999"/>
                    <a:pt x="206" y="6424"/>
                  </a:cubicBezTo>
                  <a:lnTo>
                    <a:pt x="206" y="6447"/>
                  </a:lnTo>
                  <a:cubicBezTo>
                    <a:pt x="206" y="6447"/>
                    <a:pt x="534" y="7146"/>
                    <a:pt x="1685" y="7146"/>
                  </a:cubicBezTo>
                  <a:cubicBezTo>
                    <a:pt x="1991" y="7146"/>
                    <a:pt x="2354" y="7096"/>
                    <a:pt x="2785" y="6972"/>
                  </a:cubicBezTo>
                  <a:cubicBezTo>
                    <a:pt x="4816" y="6379"/>
                    <a:pt x="4702" y="5146"/>
                    <a:pt x="4816" y="3891"/>
                  </a:cubicBezTo>
                  <a:cubicBezTo>
                    <a:pt x="4931" y="2635"/>
                    <a:pt x="4200" y="147"/>
                    <a:pt x="2420" y="10"/>
                  </a:cubicBezTo>
                  <a:cubicBezTo>
                    <a:pt x="2315" y="4"/>
                    <a:pt x="2215" y="0"/>
                    <a:pt x="2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775" y="985100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0" y="1"/>
                  </a:moveTo>
                  <a:lnTo>
                    <a:pt x="114" y="69"/>
                  </a:lnTo>
                  <a:cubicBezTo>
                    <a:pt x="114" y="69"/>
                    <a:pt x="114" y="46"/>
                    <a:pt x="137" y="24"/>
                  </a:cubicBezTo>
                  <a:cubicBezTo>
                    <a:pt x="92" y="24"/>
                    <a:pt x="46" y="1"/>
                    <a:pt x="0" y="1"/>
                  </a:cubicBezTo>
                  <a:close/>
                </a:path>
              </a:pathLst>
            </a:custGeom>
            <a:solidFill>
              <a:srgbClr val="004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19200" y="967975"/>
              <a:ext cx="91900" cy="175800"/>
            </a:xfrm>
            <a:custGeom>
              <a:avLst/>
              <a:gdLst/>
              <a:ahLst/>
              <a:cxnLst/>
              <a:rect l="l" t="t" r="r" b="b"/>
              <a:pathLst>
                <a:path w="3676" h="7032" extrusionOk="0">
                  <a:moveTo>
                    <a:pt x="1347" y="1"/>
                  </a:moveTo>
                  <a:cubicBezTo>
                    <a:pt x="480" y="138"/>
                    <a:pt x="92" y="572"/>
                    <a:pt x="0" y="709"/>
                  </a:cubicBezTo>
                  <a:cubicBezTo>
                    <a:pt x="2374" y="1165"/>
                    <a:pt x="2465" y="5958"/>
                    <a:pt x="69" y="6369"/>
                  </a:cubicBezTo>
                  <a:lnTo>
                    <a:pt x="69" y="6392"/>
                  </a:lnTo>
                  <a:cubicBezTo>
                    <a:pt x="69" y="6392"/>
                    <a:pt x="297" y="6871"/>
                    <a:pt x="1027" y="7031"/>
                  </a:cubicBezTo>
                  <a:cubicBezTo>
                    <a:pt x="1187" y="7008"/>
                    <a:pt x="1347" y="6963"/>
                    <a:pt x="1530" y="6917"/>
                  </a:cubicBezTo>
                  <a:cubicBezTo>
                    <a:pt x="3561" y="6324"/>
                    <a:pt x="3470" y="5091"/>
                    <a:pt x="3561" y="3836"/>
                  </a:cubicBezTo>
                  <a:cubicBezTo>
                    <a:pt x="3675" y="2626"/>
                    <a:pt x="2990" y="298"/>
                    <a:pt x="1347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20900" y="1046175"/>
              <a:ext cx="115875" cy="99075"/>
            </a:xfrm>
            <a:custGeom>
              <a:avLst/>
              <a:gdLst/>
              <a:ahLst/>
              <a:cxnLst/>
              <a:rect l="l" t="t" r="r" b="b"/>
              <a:pathLst>
                <a:path w="4635" h="3963" extrusionOk="0">
                  <a:moveTo>
                    <a:pt x="4589" y="0"/>
                  </a:moveTo>
                  <a:cubicBezTo>
                    <a:pt x="3767" y="1096"/>
                    <a:pt x="2717" y="1803"/>
                    <a:pt x="1530" y="1826"/>
                  </a:cubicBezTo>
                  <a:cubicBezTo>
                    <a:pt x="1256" y="2534"/>
                    <a:pt x="754" y="3104"/>
                    <a:pt x="1" y="3241"/>
                  </a:cubicBezTo>
                  <a:lnTo>
                    <a:pt x="1" y="3264"/>
                  </a:lnTo>
                  <a:cubicBezTo>
                    <a:pt x="1" y="3264"/>
                    <a:pt x="329" y="3963"/>
                    <a:pt x="1480" y="3963"/>
                  </a:cubicBezTo>
                  <a:cubicBezTo>
                    <a:pt x="1786" y="3963"/>
                    <a:pt x="2149" y="3913"/>
                    <a:pt x="2580" y="3789"/>
                  </a:cubicBezTo>
                  <a:cubicBezTo>
                    <a:pt x="4611" y="3196"/>
                    <a:pt x="4497" y="1963"/>
                    <a:pt x="4611" y="708"/>
                  </a:cubicBezTo>
                  <a:cubicBezTo>
                    <a:pt x="4634" y="502"/>
                    <a:pt x="4611" y="274"/>
                    <a:pt x="4589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414075" y="990700"/>
              <a:ext cx="166075" cy="147725"/>
            </a:xfrm>
            <a:custGeom>
              <a:avLst/>
              <a:gdLst/>
              <a:ahLst/>
              <a:cxnLst/>
              <a:rect l="l" t="t" r="r" b="b"/>
              <a:pathLst>
                <a:path w="6643" h="5909" extrusionOk="0">
                  <a:moveTo>
                    <a:pt x="1073" y="73"/>
                  </a:moveTo>
                  <a:lnTo>
                    <a:pt x="1187" y="165"/>
                  </a:lnTo>
                  <a:cubicBezTo>
                    <a:pt x="1187" y="165"/>
                    <a:pt x="1203" y="156"/>
                    <a:pt x="1235" y="141"/>
                  </a:cubicBezTo>
                  <a:lnTo>
                    <a:pt x="1235" y="141"/>
                  </a:lnTo>
                  <a:cubicBezTo>
                    <a:pt x="1183" y="118"/>
                    <a:pt x="1129" y="95"/>
                    <a:pt x="1073" y="73"/>
                  </a:cubicBezTo>
                  <a:close/>
                  <a:moveTo>
                    <a:pt x="2100" y="1"/>
                  </a:moveTo>
                  <a:cubicBezTo>
                    <a:pt x="1614" y="1"/>
                    <a:pt x="1339" y="96"/>
                    <a:pt x="1235" y="141"/>
                  </a:cubicBezTo>
                  <a:lnTo>
                    <a:pt x="1235" y="141"/>
                  </a:lnTo>
                  <a:cubicBezTo>
                    <a:pt x="3809" y="1291"/>
                    <a:pt x="3143" y="4537"/>
                    <a:pt x="607" y="4537"/>
                  </a:cubicBezTo>
                  <a:cubicBezTo>
                    <a:pt x="415" y="4537"/>
                    <a:pt x="213" y="4518"/>
                    <a:pt x="0" y="4479"/>
                  </a:cubicBezTo>
                  <a:lnTo>
                    <a:pt x="0" y="4502"/>
                  </a:lnTo>
                  <a:cubicBezTo>
                    <a:pt x="0" y="4502"/>
                    <a:pt x="388" y="5529"/>
                    <a:pt x="3013" y="5848"/>
                  </a:cubicBezTo>
                  <a:cubicBezTo>
                    <a:pt x="3354" y="5890"/>
                    <a:pt x="3653" y="5909"/>
                    <a:pt x="3917" y="5909"/>
                  </a:cubicBezTo>
                  <a:cubicBezTo>
                    <a:pt x="5684" y="5909"/>
                    <a:pt x="5854" y="5048"/>
                    <a:pt x="6232" y="4273"/>
                  </a:cubicBezTo>
                  <a:cubicBezTo>
                    <a:pt x="6643" y="3360"/>
                    <a:pt x="6323" y="1192"/>
                    <a:pt x="4177" y="416"/>
                  </a:cubicBezTo>
                  <a:cubicBezTo>
                    <a:pt x="3258" y="93"/>
                    <a:pt x="2577" y="1"/>
                    <a:pt x="2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414075" y="1083250"/>
              <a:ext cx="159225" cy="55175"/>
            </a:xfrm>
            <a:custGeom>
              <a:avLst/>
              <a:gdLst/>
              <a:ahLst/>
              <a:cxnLst/>
              <a:rect l="l" t="t" r="r" b="b"/>
              <a:pathLst>
                <a:path w="6369" h="2207" extrusionOk="0">
                  <a:moveTo>
                    <a:pt x="6369" y="1"/>
                  </a:moveTo>
                  <a:lnTo>
                    <a:pt x="6369" y="1"/>
                  </a:lnTo>
                  <a:cubicBezTo>
                    <a:pt x="5912" y="275"/>
                    <a:pt x="5410" y="503"/>
                    <a:pt x="4862" y="617"/>
                  </a:cubicBezTo>
                  <a:cubicBezTo>
                    <a:pt x="4451" y="709"/>
                    <a:pt x="4050" y="756"/>
                    <a:pt x="3649" y="756"/>
                  </a:cubicBezTo>
                  <a:cubicBezTo>
                    <a:pt x="3159" y="756"/>
                    <a:pt x="2671" y="687"/>
                    <a:pt x="2169" y="548"/>
                  </a:cubicBezTo>
                  <a:cubicBezTo>
                    <a:pt x="2100" y="526"/>
                    <a:pt x="2009" y="503"/>
                    <a:pt x="1918" y="457"/>
                  </a:cubicBezTo>
                  <a:cubicBezTo>
                    <a:pt x="1564" y="693"/>
                    <a:pt x="1122" y="830"/>
                    <a:pt x="594" y="830"/>
                  </a:cubicBezTo>
                  <a:cubicBezTo>
                    <a:pt x="407" y="830"/>
                    <a:pt x="209" y="813"/>
                    <a:pt x="0" y="777"/>
                  </a:cubicBezTo>
                  <a:lnTo>
                    <a:pt x="0" y="800"/>
                  </a:lnTo>
                  <a:cubicBezTo>
                    <a:pt x="0" y="800"/>
                    <a:pt x="388" y="1827"/>
                    <a:pt x="3013" y="2146"/>
                  </a:cubicBezTo>
                  <a:cubicBezTo>
                    <a:pt x="3354" y="2188"/>
                    <a:pt x="3653" y="2207"/>
                    <a:pt x="3917" y="2207"/>
                  </a:cubicBezTo>
                  <a:cubicBezTo>
                    <a:pt x="5684" y="2207"/>
                    <a:pt x="5854" y="1346"/>
                    <a:pt x="6232" y="571"/>
                  </a:cubicBezTo>
                  <a:cubicBezTo>
                    <a:pt x="6300" y="412"/>
                    <a:pt x="6346" y="206"/>
                    <a:pt x="6369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709900" y="795075"/>
              <a:ext cx="849125" cy="325300"/>
            </a:xfrm>
            <a:custGeom>
              <a:avLst/>
              <a:gdLst/>
              <a:ahLst/>
              <a:cxnLst/>
              <a:rect l="l" t="t" r="r" b="b"/>
              <a:pathLst>
                <a:path w="33965" h="13012" extrusionOk="0">
                  <a:moveTo>
                    <a:pt x="6255" y="1"/>
                  </a:moveTo>
                  <a:lnTo>
                    <a:pt x="1" y="1119"/>
                  </a:lnTo>
                  <a:lnTo>
                    <a:pt x="4680" y="5479"/>
                  </a:lnTo>
                  <a:lnTo>
                    <a:pt x="29354" y="13011"/>
                  </a:lnTo>
                  <a:cubicBezTo>
                    <a:pt x="29354" y="13011"/>
                    <a:pt x="33965" y="11185"/>
                    <a:pt x="31043" y="7510"/>
                  </a:cubicBezTo>
                  <a:lnTo>
                    <a:pt x="62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09350" y="795075"/>
              <a:ext cx="797200" cy="225425"/>
            </a:xfrm>
            <a:custGeom>
              <a:avLst/>
              <a:gdLst/>
              <a:ahLst/>
              <a:cxnLst/>
              <a:rect l="l" t="t" r="r" b="b"/>
              <a:pathLst>
                <a:path w="31888" h="9017" extrusionOk="0">
                  <a:moveTo>
                    <a:pt x="6277" y="1"/>
                  </a:moveTo>
                  <a:lnTo>
                    <a:pt x="0" y="1119"/>
                  </a:lnTo>
                  <a:lnTo>
                    <a:pt x="753" y="1804"/>
                  </a:lnTo>
                  <a:lnTo>
                    <a:pt x="6597" y="754"/>
                  </a:lnTo>
                  <a:lnTo>
                    <a:pt x="31385" y="8264"/>
                  </a:lnTo>
                  <a:cubicBezTo>
                    <a:pt x="31590" y="8515"/>
                    <a:pt x="31750" y="8766"/>
                    <a:pt x="31887" y="9017"/>
                  </a:cubicBezTo>
                  <a:cubicBezTo>
                    <a:pt x="31750" y="8560"/>
                    <a:pt x="31499" y="8058"/>
                    <a:pt x="31065" y="7510"/>
                  </a:cubicBezTo>
                  <a:lnTo>
                    <a:pt x="6277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15050" y="828175"/>
              <a:ext cx="788625" cy="292200"/>
            </a:xfrm>
            <a:custGeom>
              <a:avLst/>
              <a:gdLst/>
              <a:ahLst/>
              <a:cxnLst/>
              <a:rect l="l" t="t" r="r" b="b"/>
              <a:pathLst>
                <a:path w="31545" h="11688" extrusionOk="0">
                  <a:moveTo>
                    <a:pt x="0" y="1"/>
                  </a:moveTo>
                  <a:lnTo>
                    <a:pt x="4474" y="4155"/>
                  </a:lnTo>
                  <a:lnTo>
                    <a:pt x="29148" y="11687"/>
                  </a:lnTo>
                  <a:cubicBezTo>
                    <a:pt x="29148" y="11687"/>
                    <a:pt x="30883" y="11003"/>
                    <a:pt x="31545" y="96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09350" y="795075"/>
              <a:ext cx="194025" cy="136975"/>
            </a:xfrm>
            <a:custGeom>
              <a:avLst/>
              <a:gdLst/>
              <a:ahLst/>
              <a:cxnLst/>
              <a:rect l="l" t="t" r="r" b="b"/>
              <a:pathLst>
                <a:path w="7761" h="5479" extrusionOk="0">
                  <a:moveTo>
                    <a:pt x="6277" y="1"/>
                  </a:moveTo>
                  <a:lnTo>
                    <a:pt x="0" y="1119"/>
                  </a:lnTo>
                  <a:lnTo>
                    <a:pt x="4679" y="5479"/>
                  </a:lnTo>
                  <a:cubicBezTo>
                    <a:pt x="7007" y="4908"/>
                    <a:pt x="5798" y="2808"/>
                    <a:pt x="5798" y="2808"/>
                  </a:cubicBezTo>
                  <a:cubicBezTo>
                    <a:pt x="7761" y="1987"/>
                    <a:pt x="6962" y="709"/>
                    <a:pt x="6323" y="24"/>
                  </a:cubicBezTo>
                  <a:lnTo>
                    <a:pt x="62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709350" y="809925"/>
              <a:ext cx="86175" cy="57650"/>
            </a:xfrm>
            <a:custGeom>
              <a:avLst/>
              <a:gdLst/>
              <a:ahLst/>
              <a:cxnLst/>
              <a:rect l="l" t="t" r="r" b="b"/>
              <a:pathLst>
                <a:path w="3447" h="2306" extrusionOk="0">
                  <a:moveTo>
                    <a:pt x="3013" y="0"/>
                  </a:moveTo>
                  <a:lnTo>
                    <a:pt x="0" y="525"/>
                  </a:lnTo>
                  <a:lnTo>
                    <a:pt x="1917" y="2306"/>
                  </a:lnTo>
                  <a:cubicBezTo>
                    <a:pt x="2579" y="2146"/>
                    <a:pt x="3310" y="1849"/>
                    <a:pt x="3424" y="1279"/>
                  </a:cubicBezTo>
                  <a:cubicBezTo>
                    <a:pt x="3447" y="1050"/>
                    <a:pt x="3241" y="503"/>
                    <a:pt x="3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040875" y="920075"/>
              <a:ext cx="226575" cy="95750"/>
            </a:xfrm>
            <a:custGeom>
              <a:avLst/>
              <a:gdLst/>
              <a:ahLst/>
              <a:cxnLst/>
              <a:rect l="l" t="t" r="r" b="b"/>
              <a:pathLst>
                <a:path w="9063" h="3830" extrusionOk="0">
                  <a:moveTo>
                    <a:pt x="1947" y="1"/>
                  </a:moveTo>
                  <a:cubicBezTo>
                    <a:pt x="1018" y="1"/>
                    <a:pt x="372" y="207"/>
                    <a:pt x="252" y="616"/>
                  </a:cubicBezTo>
                  <a:cubicBezTo>
                    <a:pt x="1" y="1392"/>
                    <a:pt x="1735" y="2602"/>
                    <a:pt x="4109" y="3309"/>
                  </a:cubicBezTo>
                  <a:cubicBezTo>
                    <a:pt x="5231" y="3658"/>
                    <a:pt x="6301" y="3830"/>
                    <a:pt x="7138" y="3830"/>
                  </a:cubicBezTo>
                  <a:cubicBezTo>
                    <a:pt x="8055" y="3830"/>
                    <a:pt x="8692" y="3624"/>
                    <a:pt x="8811" y="3218"/>
                  </a:cubicBezTo>
                  <a:cubicBezTo>
                    <a:pt x="9062" y="2442"/>
                    <a:pt x="7328" y="1232"/>
                    <a:pt x="4954" y="502"/>
                  </a:cubicBezTo>
                  <a:cubicBezTo>
                    <a:pt x="3841" y="167"/>
                    <a:pt x="2780" y="1"/>
                    <a:pt x="1947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32900" y="908175"/>
              <a:ext cx="226550" cy="95750"/>
            </a:xfrm>
            <a:custGeom>
              <a:avLst/>
              <a:gdLst/>
              <a:ahLst/>
              <a:cxnLst/>
              <a:rect l="l" t="t" r="r" b="b"/>
              <a:pathLst>
                <a:path w="9062" h="3830" extrusionOk="0">
                  <a:moveTo>
                    <a:pt x="1924" y="1"/>
                  </a:moveTo>
                  <a:cubicBezTo>
                    <a:pt x="1007" y="1"/>
                    <a:pt x="370" y="207"/>
                    <a:pt x="251" y="613"/>
                  </a:cubicBezTo>
                  <a:cubicBezTo>
                    <a:pt x="0" y="1389"/>
                    <a:pt x="1735" y="2598"/>
                    <a:pt x="4109" y="3329"/>
                  </a:cubicBezTo>
                  <a:cubicBezTo>
                    <a:pt x="5221" y="3664"/>
                    <a:pt x="6282" y="3830"/>
                    <a:pt x="7116" y="3830"/>
                  </a:cubicBezTo>
                  <a:cubicBezTo>
                    <a:pt x="8044" y="3830"/>
                    <a:pt x="8690" y="3624"/>
                    <a:pt x="8811" y="3215"/>
                  </a:cubicBezTo>
                  <a:cubicBezTo>
                    <a:pt x="9062" y="2439"/>
                    <a:pt x="7327" y="1229"/>
                    <a:pt x="4953" y="521"/>
                  </a:cubicBezTo>
                  <a:cubicBezTo>
                    <a:pt x="3831" y="173"/>
                    <a:pt x="2761" y="1"/>
                    <a:pt x="19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78700" y="957450"/>
              <a:ext cx="140975" cy="175500"/>
            </a:xfrm>
            <a:custGeom>
              <a:avLst/>
              <a:gdLst/>
              <a:ahLst/>
              <a:cxnLst/>
              <a:rect l="l" t="t" r="r" b="b"/>
              <a:pathLst>
                <a:path w="5639" h="7020" extrusionOk="0">
                  <a:moveTo>
                    <a:pt x="1461" y="262"/>
                  </a:moveTo>
                  <a:lnTo>
                    <a:pt x="1552" y="354"/>
                  </a:lnTo>
                  <a:cubicBezTo>
                    <a:pt x="1552" y="354"/>
                    <a:pt x="1564" y="342"/>
                    <a:pt x="1588" y="323"/>
                  </a:cubicBezTo>
                  <a:lnTo>
                    <a:pt x="1588" y="323"/>
                  </a:lnTo>
                  <a:cubicBezTo>
                    <a:pt x="1547" y="302"/>
                    <a:pt x="1505" y="281"/>
                    <a:pt x="1461" y="262"/>
                  </a:cubicBezTo>
                  <a:close/>
                  <a:moveTo>
                    <a:pt x="2700" y="0"/>
                  </a:moveTo>
                  <a:cubicBezTo>
                    <a:pt x="2058" y="0"/>
                    <a:pt x="1697" y="238"/>
                    <a:pt x="1588" y="323"/>
                  </a:cubicBezTo>
                  <a:lnTo>
                    <a:pt x="1588" y="323"/>
                  </a:lnTo>
                  <a:cubicBezTo>
                    <a:pt x="3647" y="1409"/>
                    <a:pt x="2500" y="5756"/>
                    <a:pt x="234" y="5756"/>
                  </a:cubicBezTo>
                  <a:cubicBezTo>
                    <a:pt x="157" y="5756"/>
                    <a:pt x="79" y="5751"/>
                    <a:pt x="0" y="5740"/>
                  </a:cubicBezTo>
                  <a:lnTo>
                    <a:pt x="0" y="5786"/>
                  </a:lnTo>
                  <a:cubicBezTo>
                    <a:pt x="0" y="5786"/>
                    <a:pt x="183" y="6996"/>
                    <a:pt x="2306" y="7018"/>
                  </a:cubicBezTo>
                  <a:cubicBezTo>
                    <a:pt x="2344" y="7019"/>
                    <a:pt x="2381" y="7020"/>
                    <a:pt x="2419" y="7020"/>
                  </a:cubicBezTo>
                  <a:cubicBezTo>
                    <a:pt x="4437" y="7020"/>
                    <a:pt x="4688" y="5811"/>
                    <a:pt x="5159" y="4667"/>
                  </a:cubicBezTo>
                  <a:cubicBezTo>
                    <a:pt x="5615" y="3503"/>
                    <a:pt x="5638" y="924"/>
                    <a:pt x="3972" y="262"/>
                  </a:cubicBezTo>
                  <a:cubicBezTo>
                    <a:pt x="3465" y="68"/>
                    <a:pt x="3042" y="0"/>
                    <a:pt x="2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415225" y="96400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0" y="0"/>
                  </a:moveTo>
                  <a:lnTo>
                    <a:pt x="91" y="92"/>
                  </a:lnTo>
                  <a:cubicBezTo>
                    <a:pt x="91" y="92"/>
                    <a:pt x="91" y="69"/>
                    <a:pt x="114" y="69"/>
                  </a:cubicBezTo>
                  <a:cubicBezTo>
                    <a:pt x="91" y="46"/>
                    <a:pt x="46" y="23"/>
                    <a:pt x="0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78700" y="957650"/>
              <a:ext cx="114150" cy="167325"/>
            </a:xfrm>
            <a:custGeom>
              <a:avLst/>
              <a:gdLst/>
              <a:ahLst/>
              <a:cxnLst/>
              <a:rect l="l" t="t" r="r" b="b"/>
              <a:pathLst>
                <a:path w="4566" h="6693" extrusionOk="0">
                  <a:moveTo>
                    <a:pt x="2701" y="0"/>
                  </a:moveTo>
                  <a:cubicBezTo>
                    <a:pt x="2066" y="0"/>
                    <a:pt x="1691" y="226"/>
                    <a:pt x="1575" y="323"/>
                  </a:cubicBezTo>
                  <a:cubicBezTo>
                    <a:pt x="3649" y="1404"/>
                    <a:pt x="2503" y="5748"/>
                    <a:pt x="239" y="5748"/>
                  </a:cubicBezTo>
                  <a:cubicBezTo>
                    <a:pt x="160" y="5748"/>
                    <a:pt x="81" y="5743"/>
                    <a:pt x="0" y="5732"/>
                  </a:cubicBezTo>
                  <a:lnTo>
                    <a:pt x="0" y="5778"/>
                  </a:lnTo>
                  <a:cubicBezTo>
                    <a:pt x="0" y="5778"/>
                    <a:pt x="91" y="6280"/>
                    <a:pt x="731" y="6668"/>
                  </a:cubicBezTo>
                  <a:cubicBezTo>
                    <a:pt x="890" y="6668"/>
                    <a:pt x="1050" y="6691"/>
                    <a:pt x="1233" y="6691"/>
                  </a:cubicBezTo>
                  <a:cubicBezTo>
                    <a:pt x="1271" y="6692"/>
                    <a:pt x="1309" y="6692"/>
                    <a:pt x="1346" y="6692"/>
                  </a:cubicBezTo>
                  <a:cubicBezTo>
                    <a:pt x="3365" y="6692"/>
                    <a:pt x="3638" y="5483"/>
                    <a:pt x="4086" y="4340"/>
                  </a:cubicBezTo>
                  <a:cubicBezTo>
                    <a:pt x="4520" y="3221"/>
                    <a:pt x="4565" y="779"/>
                    <a:pt x="3082" y="26"/>
                  </a:cubicBezTo>
                  <a:cubicBezTo>
                    <a:pt x="2946" y="8"/>
                    <a:pt x="2819" y="0"/>
                    <a:pt x="270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78700" y="1057575"/>
              <a:ext cx="133550" cy="75375"/>
            </a:xfrm>
            <a:custGeom>
              <a:avLst/>
              <a:gdLst/>
              <a:ahLst/>
              <a:cxnLst/>
              <a:rect l="l" t="t" r="r" b="b"/>
              <a:pathLst>
                <a:path w="5342" h="3015" extrusionOk="0">
                  <a:moveTo>
                    <a:pt x="5341" y="1"/>
                  </a:moveTo>
                  <a:cubicBezTo>
                    <a:pt x="4496" y="604"/>
                    <a:pt x="3599" y="960"/>
                    <a:pt x="2718" y="960"/>
                  </a:cubicBezTo>
                  <a:cubicBezTo>
                    <a:pt x="2434" y="960"/>
                    <a:pt x="2151" y="923"/>
                    <a:pt x="1872" y="845"/>
                  </a:cubicBezTo>
                  <a:cubicBezTo>
                    <a:pt x="1469" y="1389"/>
                    <a:pt x="906" y="1755"/>
                    <a:pt x="262" y="1755"/>
                  </a:cubicBezTo>
                  <a:cubicBezTo>
                    <a:pt x="176" y="1755"/>
                    <a:pt x="89" y="1749"/>
                    <a:pt x="0" y="1735"/>
                  </a:cubicBezTo>
                  <a:lnTo>
                    <a:pt x="0" y="1781"/>
                  </a:lnTo>
                  <a:cubicBezTo>
                    <a:pt x="0" y="1781"/>
                    <a:pt x="183" y="2991"/>
                    <a:pt x="2306" y="3013"/>
                  </a:cubicBezTo>
                  <a:cubicBezTo>
                    <a:pt x="2344" y="3014"/>
                    <a:pt x="2381" y="3015"/>
                    <a:pt x="2419" y="3015"/>
                  </a:cubicBezTo>
                  <a:cubicBezTo>
                    <a:pt x="4437" y="3015"/>
                    <a:pt x="4688" y="1806"/>
                    <a:pt x="5159" y="662"/>
                  </a:cubicBezTo>
                  <a:cubicBezTo>
                    <a:pt x="5227" y="480"/>
                    <a:pt x="5296" y="252"/>
                    <a:pt x="5341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1886100" y="888517"/>
            <a:ext cx="7111600" cy="42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1886100" y="5138017"/>
            <a:ext cx="60744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5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 rot="-5400000">
            <a:off x="7369570" y="-1593915"/>
            <a:ext cx="3964751" cy="6310548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3"/>
          <p:cNvSpPr/>
          <p:nvPr/>
        </p:nvSpPr>
        <p:spPr>
          <a:xfrm>
            <a:off x="-161466" y="3606267"/>
            <a:ext cx="3926663" cy="3886995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/>
          <p:nvPr/>
        </p:nvSpPr>
        <p:spPr>
          <a:xfrm rot="-9705403">
            <a:off x="10918561" y="1098576"/>
            <a:ext cx="2729195" cy="5469649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3"/>
          <p:cNvSpPr/>
          <p:nvPr/>
        </p:nvSpPr>
        <p:spPr>
          <a:xfrm rot="1191528">
            <a:off x="-772653" y="-2077333"/>
            <a:ext cx="2972607" cy="7054400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3"/>
          <p:cNvSpPr/>
          <p:nvPr/>
        </p:nvSpPr>
        <p:spPr>
          <a:xfrm rot="7683222">
            <a:off x="9254865" y="-5360677"/>
            <a:ext cx="2972857" cy="7054996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950800" y="3427784"/>
            <a:ext cx="4997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 idx="2" hasCustomPrompt="1"/>
          </p:nvPr>
        </p:nvSpPr>
        <p:spPr>
          <a:xfrm>
            <a:off x="2614800" y="2221217"/>
            <a:ext cx="1669200" cy="7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950800" y="4550184"/>
            <a:ext cx="49972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990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8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4"/>
          <p:cNvSpPr/>
          <p:nvPr/>
        </p:nvSpPr>
        <p:spPr>
          <a:xfrm rot="-10021120">
            <a:off x="-1523971" y="-2877541"/>
            <a:ext cx="5279504" cy="8403193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14"/>
          <p:cNvSpPr/>
          <p:nvPr/>
        </p:nvSpPr>
        <p:spPr>
          <a:xfrm rot="10145167">
            <a:off x="5916952" y="-2270941"/>
            <a:ext cx="6544891" cy="6478773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14"/>
          <p:cNvSpPr/>
          <p:nvPr/>
        </p:nvSpPr>
        <p:spPr>
          <a:xfrm rot="7140305" flipH="1">
            <a:off x="-1440478" y="2653097"/>
            <a:ext cx="2729363" cy="4667619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14"/>
          <p:cNvSpPr/>
          <p:nvPr/>
        </p:nvSpPr>
        <p:spPr>
          <a:xfrm rot="-9417477">
            <a:off x="11331041" y="620001"/>
            <a:ext cx="2972732" cy="7054699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7" name="Google Shape;497;p14"/>
          <p:cNvGrpSpPr/>
          <p:nvPr/>
        </p:nvGrpSpPr>
        <p:grpSpPr>
          <a:xfrm rot="2328594">
            <a:off x="10085123" y="131716"/>
            <a:ext cx="1397983" cy="1435520"/>
            <a:chOff x="2163925" y="2320175"/>
            <a:chExt cx="888250" cy="912100"/>
          </a:xfrm>
        </p:grpSpPr>
        <p:sp>
          <p:nvSpPr>
            <p:cNvPr id="498" name="Google Shape;498;p14"/>
            <p:cNvSpPr/>
            <p:nvPr/>
          </p:nvSpPr>
          <p:spPr>
            <a:xfrm>
              <a:off x="2163925" y="2320175"/>
              <a:ext cx="888250" cy="912100"/>
            </a:xfrm>
            <a:custGeom>
              <a:avLst/>
              <a:gdLst/>
              <a:ahLst/>
              <a:cxnLst/>
              <a:rect l="l" t="t" r="r" b="b"/>
              <a:pathLst>
                <a:path w="35530" h="36484" extrusionOk="0">
                  <a:moveTo>
                    <a:pt x="24188" y="1"/>
                  </a:moveTo>
                  <a:cubicBezTo>
                    <a:pt x="23971" y="1"/>
                    <a:pt x="23740" y="29"/>
                    <a:pt x="23508" y="87"/>
                  </a:cubicBezTo>
                  <a:lnTo>
                    <a:pt x="6343" y="5115"/>
                  </a:lnTo>
                  <a:cubicBezTo>
                    <a:pt x="5794" y="5217"/>
                    <a:pt x="4552" y="5520"/>
                    <a:pt x="3309" y="6300"/>
                  </a:cubicBezTo>
                  <a:cubicBezTo>
                    <a:pt x="3309" y="6300"/>
                    <a:pt x="3295" y="6315"/>
                    <a:pt x="3295" y="6315"/>
                  </a:cubicBezTo>
                  <a:cubicBezTo>
                    <a:pt x="3179" y="6387"/>
                    <a:pt x="3078" y="6445"/>
                    <a:pt x="2977" y="6517"/>
                  </a:cubicBezTo>
                  <a:lnTo>
                    <a:pt x="2962" y="6531"/>
                  </a:lnTo>
                  <a:cubicBezTo>
                    <a:pt x="2370" y="6950"/>
                    <a:pt x="1864" y="7427"/>
                    <a:pt x="1445" y="7962"/>
                  </a:cubicBezTo>
                  <a:cubicBezTo>
                    <a:pt x="1445" y="7962"/>
                    <a:pt x="1445" y="7976"/>
                    <a:pt x="1445" y="7976"/>
                  </a:cubicBezTo>
                  <a:cubicBezTo>
                    <a:pt x="1243" y="8236"/>
                    <a:pt x="1055" y="8511"/>
                    <a:pt x="896" y="8800"/>
                  </a:cubicBezTo>
                  <a:cubicBezTo>
                    <a:pt x="867" y="8829"/>
                    <a:pt x="853" y="8858"/>
                    <a:pt x="838" y="8901"/>
                  </a:cubicBezTo>
                  <a:cubicBezTo>
                    <a:pt x="781" y="9017"/>
                    <a:pt x="723" y="9132"/>
                    <a:pt x="665" y="9248"/>
                  </a:cubicBezTo>
                  <a:cubicBezTo>
                    <a:pt x="636" y="9291"/>
                    <a:pt x="622" y="9334"/>
                    <a:pt x="593" y="9392"/>
                  </a:cubicBezTo>
                  <a:cubicBezTo>
                    <a:pt x="550" y="9493"/>
                    <a:pt x="506" y="9609"/>
                    <a:pt x="463" y="9725"/>
                  </a:cubicBezTo>
                  <a:cubicBezTo>
                    <a:pt x="434" y="9782"/>
                    <a:pt x="419" y="9840"/>
                    <a:pt x="391" y="9898"/>
                  </a:cubicBezTo>
                  <a:cubicBezTo>
                    <a:pt x="362" y="10013"/>
                    <a:pt x="318" y="10115"/>
                    <a:pt x="289" y="10230"/>
                  </a:cubicBezTo>
                  <a:cubicBezTo>
                    <a:pt x="275" y="10302"/>
                    <a:pt x="261" y="10360"/>
                    <a:pt x="232" y="10432"/>
                  </a:cubicBezTo>
                  <a:cubicBezTo>
                    <a:pt x="203" y="10534"/>
                    <a:pt x="188" y="10649"/>
                    <a:pt x="159" y="10765"/>
                  </a:cubicBezTo>
                  <a:lnTo>
                    <a:pt x="159" y="10794"/>
                  </a:lnTo>
                  <a:cubicBezTo>
                    <a:pt x="145" y="10852"/>
                    <a:pt x="131" y="10909"/>
                    <a:pt x="116" y="10967"/>
                  </a:cubicBezTo>
                  <a:cubicBezTo>
                    <a:pt x="102" y="11097"/>
                    <a:pt x="73" y="11227"/>
                    <a:pt x="58" y="11357"/>
                  </a:cubicBezTo>
                  <a:cubicBezTo>
                    <a:pt x="58" y="11415"/>
                    <a:pt x="44" y="11473"/>
                    <a:pt x="44" y="11531"/>
                  </a:cubicBezTo>
                  <a:cubicBezTo>
                    <a:pt x="15" y="11733"/>
                    <a:pt x="15" y="11921"/>
                    <a:pt x="0" y="12109"/>
                  </a:cubicBezTo>
                  <a:cubicBezTo>
                    <a:pt x="0" y="12426"/>
                    <a:pt x="44" y="12744"/>
                    <a:pt x="159" y="13033"/>
                  </a:cubicBezTo>
                  <a:lnTo>
                    <a:pt x="8525" y="34938"/>
                  </a:lnTo>
                  <a:cubicBezTo>
                    <a:pt x="8886" y="35877"/>
                    <a:pt x="9782" y="36484"/>
                    <a:pt x="10765" y="36484"/>
                  </a:cubicBezTo>
                  <a:cubicBezTo>
                    <a:pt x="10938" y="36484"/>
                    <a:pt x="11097" y="36469"/>
                    <a:pt x="11270" y="36426"/>
                  </a:cubicBezTo>
                  <a:lnTo>
                    <a:pt x="29158" y="32669"/>
                  </a:lnTo>
                  <a:cubicBezTo>
                    <a:pt x="30198" y="32452"/>
                    <a:pt x="30964" y="31571"/>
                    <a:pt x="31065" y="30516"/>
                  </a:cubicBezTo>
                  <a:cubicBezTo>
                    <a:pt x="31065" y="30516"/>
                    <a:pt x="31065" y="30458"/>
                    <a:pt x="31080" y="30430"/>
                  </a:cubicBezTo>
                  <a:lnTo>
                    <a:pt x="31094" y="30271"/>
                  </a:lnTo>
                  <a:cubicBezTo>
                    <a:pt x="31166" y="29909"/>
                    <a:pt x="31325" y="29216"/>
                    <a:pt x="31686" y="28595"/>
                  </a:cubicBezTo>
                  <a:cubicBezTo>
                    <a:pt x="31932" y="28204"/>
                    <a:pt x="32221" y="27915"/>
                    <a:pt x="32553" y="27742"/>
                  </a:cubicBezTo>
                  <a:cubicBezTo>
                    <a:pt x="32597" y="27713"/>
                    <a:pt x="32640" y="27699"/>
                    <a:pt x="32683" y="27684"/>
                  </a:cubicBezTo>
                  <a:lnTo>
                    <a:pt x="32727" y="27655"/>
                  </a:lnTo>
                  <a:cubicBezTo>
                    <a:pt x="32770" y="27641"/>
                    <a:pt x="32799" y="27626"/>
                    <a:pt x="32842" y="27626"/>
                  </a:cubicBezTo>
                  <a:lnTo>
                    <a:pt x="32886" y="27612"/>
                  </a:lnTo>
                  <a:cubicBezTo>
                    <a:pt x="32958" y="27583"/>
                    <a:pt x="33016" y="27569"/>
                    <a:pt x="33073" y="27554"/>
                  </a:cubicBezTo>
                  <a:lnTo>
                    <a:pt x="33117" y="27554"/>
                  </a:lnTo>
                  <a:cubicBezTo>
                    <a:pt x="33189" y="27540"/>
                    <a:pt x="33247" y="27525"/>
                    <a:pt x="33290" y="27525"/>
                  </a:cubicBezTo>
                  <a:cubicBezTo>
                    <a:pt x="34042" y="27439"/>
                    <a:pt x="34692" y="27005"/>
                    <a:pt x="35082" y="26369"/>
                  </a:cubicBezTo>
                  <a:cubicBezTo>
                    <a:pt x="35472" y="25734"/>
                    <a:pt x="35530" y="24953"/>
                    <a:pt x="35270" y="24260"/>
                  </a:cubicBezTo>
                  <a:lnTo>
                    <a:pt x="26442" y="1532"/>
                  </a:lnTo>
                  <a:cubicBezTo>
                    <a:pt x="26066" y="593"/>
                    <a:pt x="25156" y="1"/>
                    <a:pt x="24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2489750" y="2621075"/>
              <a:ext cx="15175" cy="22425"/>
            </a:xfrm>
            <a:custGeom>
              <a:avLst/>
              <a:gdLst/>
              <a:ahLst/>
              <a:cxnLst/>
              <a:rect l="l" t="t" r="r" b="b"/>
              <a:pathLst>
                <a:path w="607" h="897" extrusionOk="0">
                  <a:moveTo>
                    <a:pt x="29" y="0"/>
                  </a:moveTo>
                  <a:cubicBezTo>
                    <a:pt x="15" y="289"/>
                    <a:pt x="0" y="593"/>
                    <a:pt x="0" y="896"/>
                  </a:cubicBezTo>
                  <a:lnTo>
                    <a:pt x="578" y="896"/>
                  </a:lnTo>
                  <a:cubicBezTo>
                    <a:pt x="593" y="607"/>
                    <a:pt x="593" y="318"/>
                    <a:pt x="607" y="44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29B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2224250" y="2380150"/>
              <a:ext cx="765075" cy="791800"/>
            </a:xfrm>
            <a:custGeom>
              <a:avLst/>
              <a:gdLst/>
              <a:ahLst/>
              <a:cxnLst/>
              <a:rect l="l" t="t" r="r" b="b"/>
              <a:pathLst>
                <a:path w="30603" h="31672" extrusionOk="0">
                  <a:moveTo>
                    <a:pt x="21775" y="0"/>
                  </a:moveTo>
                  <a:lnTo>
                    <a:pt x="4465" y="5072"/>
                  </a:lnTo>
                  <a:cubicBezTo>
                    <a:pt x="4465" y="5072"/>
                    <a:pt x="116" y="5664"/>
                    <a:pt x="0" y="9782"/>
                  </a:cubicBezTo>
                  <a:lnTo>
                    <a:pt x="8352" y="31672"/>
                  </a:lnTo>
                  <a:lnTo>
                    <a:pt x="26254" y="27915"/>
                  </a:lnTo>
                  <a:cubicBezTo>
                    <a:pt x="26254" y="27915"/>
                    <a:pt x="26600" y="23205"/>
                    <a:pt x="30603" y="22728"/>
                  </a:cubicBezTo>
                  <a:lnTo>
                    <a:pt x="21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2272650" y="2465025"/>
              <a:ext cx="206650" cy="67575"/>
            </a:xfrm>
            <a:custGeom>
              <a:avLst/>
              <a:gdLst/>
              <a:ahLst/>
              <a:cxnLst/>
              <a:rect l="l" t="t" r="r" b="b"/>
              <a:pathLst>
                <a:path w="8266" h="2703" extrusionOk="0">
                  <a:moveTo>
                    <a:pt x="8265" y="0"/>
                  </a:moveTo>
                  <a:lnTo>
                    <a:pt x="2529" y="1677"/>
                  </a:lnTo>
                  <a:cubicBezTo>
                    <a:pt x="2529" y="1677"/>
                    <a:pt x="1214" y="1850"/>
                    <a:pt x="1" y="2702"/>
                  </a:cubicBezTo>
                  <a:cubicBezTo>
                    <a:pt x="1749" y="2442"/>
                    <a:pt x="3396" y="1821"/>
                    <a:pt x="5058" y="1214"/>
                  </a:cubicBezTo>
                  <a:cubicBezTo>
                    <a:pt x="6127" y="810"/>
                    <a:pt x="7196" y="405"/>
                    <a:pt x="8265" y="0"/>
                  </a:cubicBezTo>
                  <a:close/>
                </a:path>
              </a:pathLst>
            </a:custGeom>
            <a:solidFill>
              <a:srgbClr val="29B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2224250" y="2409750"/>
              <a:ext cx="765075" cy="762200"/>
            </a:xfrm>
            <a:custGeom>
              <a:avLst/>
              <a:gdLst/>
              <a:ahLst/>
              <a:cxnLst/>
              <a:rect l="l" t="t" r="r" b="b"/>
              <a:pathLst>
                <a:path w="30603" h="30488" extrusionOk="0">
                  <a:moveTo>
                    <a:pt x="22237" y="1"/>
                  </a:moveTo>
                  <a:cubicBezTo>
                    <a:pt x="19275" y="1258"/>
                    <a:pt x="16313" y="2486"/>
                    <a:pt x="13322" y="3685"/>
                  </a:cubicBezTo>
                  <a:cubicBezTo>
                    <a:pt x="11444" y="4422"/>
                    <a:pt x="9551" y="5145"/>
                    <a:pt x="7658" y="5853"/>
                  </a:cubicBezTo>
                  <a:cubicBezTo>
                    <a:pt x="5968" y="6474"/>
                    <a:pt x="4277" y="7110"/>
                    <a:pt x="2486" y="7370"/>
                  </a:cubicBezTo>
                  <a:cubicBezTo>
                    <a:pt x="2399" y="7381"/>
                    <a:pt x="2313" y="7386"/>
                    <a:pt x="2228" y="7386"/>
                  </a:cubicBezTo>
                  <a:cubicBezTo>
                    <a:pt x="1642" y="7386"/>
                    <a:pt x="1102" y="7119"/>
                    <a:pt x="925" y="6488"/>
                  </a:cubicBezTo>
                  <a:cubicBezTo>
                    <a:pt x="882" y="6300"/>
                    <a:pt x="882" y="6084"/>
                    <a:pt x="925" y="5867"/>
                  </a:cubicBezTo>
                  <a:lnTo>
                    <a:pt x="925" y="5867"/>
                  </a:lnTo>
                  <a:cubicBezTo>
                    <a:pt x="405" y="6532"/>
                    <a:pt x="29" y="7427"/>
                    <a:pt x="0" y="8598"/>
                  </a:cubicBezTo>
                  <a:lnTo>
                    <a:pt x="8352" y="30488"/>
                  </a:lnTo>
                  <a:lnTo>
                    <a:pt x="26254" y="26731"/>
                  </a:lnTo>
                  <a:cubicBezTo>
                    <a:pt x="26254" y="26731"/>
                    <a:pt x="26600" y="22021"/>
                    <a:pt x="30603" y="21544"/>
                  </a:cubicBezTo>
                  <a:lnTo>
                    <a:pt x="22237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2748375" y="2397825"/>
              <a:ext cx="240950" cy="562825"/>
            </a:xfrm>
            <a:custGeom>
              <a:avLst/>
              <a:gdLst/>
              <a:ahLst/>
              <a:cxnLst/>
              <a:rect l="l" t="t" r="r" b="b"/>
              <a:pathLst>
                <a:path w="9638" h="22513" extrusionOk="0">
                  <a:moveTo>
                    <a:pt x="781" y="1"/>
                  </a:moveTo>
                  <a:lnTo>
                    <a:pt x="0" y="839"/>
                  </a:lnTo>
                  <a:cubicBezTo>
                    <a:pt x="29" y="911"/>
                    <a:pt x="58" y="998"/>
                    <a:pt x="87" y="1085"/>
                  </a:cubicBezTo>
                  <a:cubicBezTo>
                    <a:pt x="535" y="3021"/>
                    <a:pt x="1460" y="4769"/>
                    <a:pt x="2139" y="6619"/>
                  </a:cubicBezTo>
                  <a:cubicBezTo>
                    <a:pt x="2803" y="8425"/>
                    <a:pt x="3454" y="10245"/>
                    <a:pt x="4104" y="12066"/>
                  </a:cubicBezTo>
                  <a:cubicBezTo>
                    <a:pt x="5361" y="15562"/>
                    <a:pt x="6618" y="19073"/>
                    <a:pt x="8034" y="22512"/>
                  </a:cubicBezTo>
                  <a:cubicBezTo>
                    <a:pt x="8496" y="22266"/>
                    <a:pt x="9031" y="22093"/>
                    <a:pt x="9638" y="22021"/>
                  </a:cubicBezTo>
                  <a:lnTo>
                    <a:pt x="2962" y="4827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2674325" y="2472250"/>
              <a:ext cx="230475" cy="609750"/>
            </a:xfrm>
            <a:custGeom>
              <a:avLst/>
              <a:gdLst/>
              <a:ahLst/>
              <a:cxnLst/>
              <a:rect l="l" t="t" r="r" b="b"/>
              <a:pathLst>
                <a:path w="9219" h="24390" extrusionOk="0">
                  <a:moveTo>
                    <a:pt x="968" y="0"/>
                  </a:moveTo>
                  <a:lnTo>
                    <a:pt x="0" y="1026"/>
                  </a:lnTo>
                  <a:lnTo>
                    <a:pt x="7441" y="24390"/>
                  </a:lnTo>
                  <a:lnTo>
                    <a:pt x="8251" y="24231"/>
                  </a:lnTo>
                  <a:cubicBezTo>
                    <a:pt x="8251" y="24231"/>
                    <a:pt x="8366" y="22685"/>
                    <a:pt x="9219" y="21269"/>
                  </a:cubicBezTo>
                  <a:cubicBezTo>
                    <a:pt x="9016" y="21110"/>
                    <a:pt x="8857" y="20879"/>
                    <a:pt x="8742" y="20619"/>
                  </a:cubicBezTo>
                  <a:cubicBezTo>
                    <a:pt x="7210" y="16934"/>
                    <a:pt x="5867" y="13192"/>
                    <a:pt x="4523" y="9435"/>
                  </a:cubicBezTo>
                  <a:cubicBezTo>
                    <a:pt x="3887" y="7629"/>
                    <a:pt x="3280" y="5780"/>
                    <a:pt x="2558" y="4003"/>
                  </a:cubicBezTo>
                  <a:cubicBezTo>
                    <a:pt x="2023" y="2673"/>
                    <a:pt x="1416" y="1373"/>
                    <a:pt x="96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2224250" y="2380150"/>
              <a:ext cx="765075" cy="791800"/>
            </a:xfrm>
            <a:custGeom>
              <a:avLst/>
              <a:gdLst/>
              <a:ahLst/>
              <a:cxnLst/>
              <a:rect l="l" t="t" r="r" b="b"/>
              <a:pathLst>
                <a:path w="30603" h="31672" extrusionOk="0">
                  <a:moveTo>
                    <a:pt x="21775" y="0"/>
                  </a:moveTo>
                  <a:lnTo>
                    <a:pt x="4465" y="5072"/>
                  </a:lnTo>
                  <a:cubicBezTo>
                    <a:pt x="4465" y="5072"/>
                    <a:pt x="116" y="5664"/>
                    <a:pt x="0" y="9782"/>
                  </a:cubicBezTo>
                  <a:lnTo>
                    <a:pt x="8352" y="31672"/>
                  </a:lnTo>
                  <a:lnTo>
                    <a:pt x="8597" y="31628"/>
                  </a:lnTo>
                  <a:lnTo>
                    <a:pt x="824" y="10244"/>
                  </a:lnTo>
                  <a:cubicBezTo>
                    <a:pt x="940" y="6126"/>
                    <a:pt x="4711" y="5779"/>
                    <a:pt x="4711" y="5779"/>
                  </a:cubicBezTo>
                  <a:lnTo>
                    <a:pt x="21312" y="1069"/>
                  </a:lnTo>
                  <a:lnTo>
                    <a:pt x="29794" y="22901"/>
                  </a:lnTo>
                  <a:cubicBezTo>
                    <a:pt x="30039" y="22829"/>
                    <a:pt x="30314" y="22757"/>
                    <a:pt x="30603" y="22728"/>
                  </a:cubicBezTo>
                  <a:lnTo>
                    <a:pt x="217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2878775" y="3065000"/>
              <a:ext cx="3625" cy="13400"/>
            </a:xfrm>
            <a:custGeom>
              <a:avLst/>
              <a:gdLst/>
              <a:ahLst/>
              <a:cxnLst/>
              <a:rect l="l" t="t" r="r" b="b"/>
              <a:pathLst>
                <a:path w="145" h="536" extrusionOk="0">
                  <a:moveTo>
                    <a:pt x="145" y="1"/>
                  </a:moveTo>
                  <a:cubicBezTo>
                    <a:pt x="87" y="189"/>
                    <a:pt x="29" y="362"/>
                    <a:pt x="0" y="535"/>
                  </a:cubicBezTo>
                  <a:lnTo>
                    <a:pt x="73" y="521"/>
                  </a:lnTo>
                  <a:cubicBezTo>
                    <a:pt x="73" y="521"/>
                    <a:pt x="87" y="319"/>
                    <a:pt x="145" y="1"/>
                  </a:cubicBezTo>
                  <a:close/>
                </a:path>
              </a:pathLst>
            </a:custGeom>
            <a:solidFill>
              <a:srgbClr val="BF1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2224975" y="2483450"/>
              <a:ext cx="656350" cy="688500"/>
            </a:xfrm>
            <a:custGeom>
              <a:avLst/>
              <a:gdLst/>
              <a:ahLst/>
              <a:cxnLst/>
              <a:rect l="l" t="t" r="r" b="b"/>
              <a:pathLst>
                <a:path w="26254" h="27540" extrusionOk="0">
                  <a:moveTo>
                    <a:pt x="18336" y="0"/>
                  </a:moveTo>
                  <a:cubicBezTo>
                    <a:pt x="18336" y="0"/>
                    <a:pt x="5881" y="5462"/>
                    <a:pt x="0" y="5751"/>
                  </a:cubicBezTo>
                  <a:lnTo>
                    <a:pt x="8323" y="27540"/>
                  </a:lnTo>
                  <a:lnTo>
                    <a:pt x="26225" y="23783"/>
                  </a:lnTo>
                  <a:cubicBezTo>
                    <a:pt x="26225" y="23783"/>
                    <a:pt x="26225" y="23667"/>
                    <a:pt x="26254" y="23494"/>
                  </a:cubicBezTo>
                  <a:lnTo>
                    <a:pt x="183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2224975" y="2497900"/>
              <a:ext cx="655625" cy="674050"/>
            </a:xfrm>
            <a:custGeom>
              <a:avLst/>
              <a:gdLst/>
              <a:ahLst/>
              <a:cxnLst/>
              <a:rect l="l" t="t" r="r" b="b"/>
              <a:pathLst>
                <a:path w="26225" h="26962" extrusionOk="0">
                  <a:moveTo>
                    <a:pt x="17974" y="0"/>
                  </a:moveTo>
                  <a:cubicBezTo>
                    <a:pt x="17974" y="0"/>
                    <a:pt x="7326" y="4927"/>
                    <a:pt x="0" y="5173"/>
                  </a:cubicBezTo>
                  <a:lnTo>
                    <a:pt x="8323" y="26962"/>
                  </a:lnTo>
                  <a:lnTo>
                    <a:pt x="26225" y="23205"/>
                  </a:lnTo>
                  <a:cubicBezTo>
                    <a:pt x="26225" y="23205"/>
                    <a:pt x="25834" y="22858"/>
                    <a:pt x="25863" y="22670"/>
                  </a:cubicBezTo>
                  <a:lnTo>
                    <a:pt x="17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2333700" y="2735950"/>
              <a:ext cx="546900" cy="436000"/>
            </a:xfrm>
            <a:custGeom>
              <a:avLst/>
              <a:gdLst/>
              <a:ahLst/>
              <a:cxnLst/>
              <a:rect l="l" t="t" r="r" b="b"/>
              <a:pathLst>
                <a:path w="21876" h="17440" extrusionOk="0">
                  <a:moveTo>
                    <a:pt x="16949" y="0"/>
                  </a:moveTo>
                  <a:cubicBezTo>
                    <a:pt x="16385" y="1849"/>
                    <a:pt x="15374" y="3569"/>
                    <a:pt x="13987" y="4956"/>
                  </a:cubicBezTo>
                  <a:cubicBezTo>
                    <a:pt x="11762" y="7167"/>
                    <a:pt x="8713" y="8424"/>
                    <a:pt x="5578" y="8424"/>
                  </a:cubicBezTo>
                  <a:cubicBezTo>
                    <a:pt x="3627" y="8424"/>
                    <a:pt x="1705" y="7947"/>
                    <a:pt x="0" y="7037"/>
                  </a:cubicBezTo>
                  <a:lnTo>
                    <a:pt x="0" y="7037"/>
                  </a:lnTo>
                  <a:lnTo>
                    <a:pt x="3974" y="17440"/>
                  </a:lnTo>
                  <a:lnTo>
                    <a:pt x="21876" y="13683"/>
                  </a:lnTo>
                  <a:cubicBezTo>
                    <a:pt x="21876" y="13683"/>
                    <a:pt x="21485" y="13336"/>
                    <a:pt x="21514" y="13148"/>
                  </a:cubicBezTo>
                  <a:lnTo>
                    <a:pt x="16949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2699600" y="2440425"/>
              <a:ext cx="177025" cy="465325"/>
            </a:xfrm>
            <a:custGeom>
              <a:avLst/>
              <a:gdLst/>
              <a:ahLst/>
              <a:cxnLst/>
              <a:rect l="l" t="t" r="r" b="b"/>
              <a:pathLst>
                <a:path w="7081" h="18613" extrusionOk="0">
                  <a:moveTo>
                    <a:pt x="18" y="1"/>
                  </a:moveTo>
                  <a:cubicBezTo>
                    <a:pt x="17" y="1"/>
                    <a:pt x="16" y="1"/>
                    <a:pt x="15" y="2"/>
                  </a:cubicBezTo>
                  <a:cubicBezTo>
                    <a:pt x="1" y="2"/>
                    <a:pt x="30" y="161"/>
                    <a:pt x="116" y="421"/>
                  </a:cubicBezTo>
                  <a:cubicBezTo>
                    <a:pt x="189" y="667"/>
                    <a:pt x="319" y="1042"/>
                    <a:pt x="463" y="1490"/>
                  </a:cubicBezTo>
                  <a:cubicBezTo>
                    <a:pt x="767" y="2372"/>
                    <a:pt x="1171" y="3542"/>
                    <a:pt x="1576" y="4712"/>
                  </a:cubicBezTo>
                  <a:cubicBezTo>
                    <a:pt x="2399" y="7053"/>
                    <a:pt x="3208" y="9394"/>
                    <a:pt x="3208" y="9394"/>
                  </a:cubicBezTo>
                  <a:lnTo>
                    <a:pt x="5101" y="14032"/>
                  </a:lnTo>
                  <a:cubicBezTo>
                    <a:pt x="5578" y="15173"/>
                    <a:pt x="6055" y="16329"/>
                    <a:pt x="6416" y="17196"/>
                  </a:cubicBezTo>
                  <a:cubicBezTo>
                    <a:pt x="6604" y="17629"/>
                    <a:pt x="6748" y="17991"/>
                    <a:pt x="6864" y="18236"/>
                  </a:cubicBezTo>
                  <a:cubicBezTo>
                    <a:pt x="6974" y="18471"/>
                    <a:pt x="7045" y="18613"/>
                    <a:pt x="7064" y="18613"/>
                  </a:cubicBezTo>
                  <a:cubicBezTo>
                    <a:pt x="7065" y="18613"/>
                    <a:pt x="7066" y="18613"/>
                    <a:pt x="7066" y="18612"/>
                  </a:cubicBezTo>
                  <a:cubicBezTo>
                    <a:pt x="7081" y="18612"/>
                    <a:pt x="7037" y="18453"/>
                    <a:pt x="6951" y="18193"/>
                  </a:cubicBezTo>
                  <a:cubicBezTo>
                    <a:pt x="6864" y="17947"/>
                    <a:pt x="6734" y="17572"/>
                    <a:pt x="6575" y="17138"/>
                  </a:cubicBezTo>
                  <a:cubicBezTo>
                    <a:pt x="6257" y="16257"/>
                    <a:pt x="5824" y="15086"/>
                    <a:pt x="5390" y="13916"/>
                  </a:cubicBezTo>
                  <a:lnTo>
                    <a:pt x="3627" y="9249"/>
                  </a:lnTo>
                  <a:cubicBezTo>
                    <a:pt x="3627" y="9249"/>
                    <a:pt x="2746" y="6923"/>
                    <a:pt x="1865" y="4611"/>
                  </a:cubicBezTo>
                  <a:cubicBezTo>
                    <a:pt x="1417" y="3455"/>
                    <a:pt x="954" y="2299"/>
                    <a:pt x="622" y="1432"/>
                  </a:cubicBezTo>
                  <a:cubicBezTo>
                    <a:pt x="449" y="999"/>
                    <a:pt x="304" y="638"/>
                    <a:pt x="203" y="378"/>
                  </a:cubicBezTo>
                  <a:cubicBezTo>
                    <a:pt x="93" y="143"/>
                    <a:pt x="3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2723800" y="2435400"/>
              <a:ext cx="45175" cy="105525"/>
            </a:xfrm>
            <a:custGeom>
              <a:avLst/>
              <a:gdLst/>
              <a:ahLst/>
              <a:cxnLst/>
              <a:rect l="l" t="t" r="r" b="b"/>
              <a:pathLst>
                <a:path w="1807" h="4221" extrusionOk="0">
                  <a:moveTo>
                    <a:pt x="119" y="0"/>
                  </a:moveTo>
                  <a:cubicBezTo>
                    <a:pt x="118" y="0"/>
                    <a:pt x="117" y="0"/>
                    <a:pt x="116" y="1"/>
                  </a:cubicBezTo>
                  <a:cubicBezTo>
                    <a:pt x="1" y="44"/>
                    <a:pt x="680" y="2182"/>
                    <a:pt x="680" y="2182"/>
                  </a:cubicBezTo>
                  <a:cubicBezTo>
                    <a:pt x="680" y="2182"/>
                    <a:pt x="1557" y="4220"/>
                    <a:pt x="1688" y="4220"/>
                  </a:cubicBezTo>
                  <a:cubicBezTo>
                    <a:pt x="1689" y="4220"/>
                    <a:pt x="1690" y="4220"/>
                    <a:pt x="1691" y="4220"/>
                  </a:cubicBezTo>
                  <a:cubicBezTo>
                    <a:pt x="1807" y="4176"/>
                    <a:pt x="1099" y="2023"/>
                    <a:pt x="1099" y="2023"/>
                  </a:cubicBezTo>
                  <a:cubicBezTo>
                    <a:pt x="1099" y="2023"/>
                    <a:pt x="244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2809425" y="2604450"/>
              <a:ext cx="136200" cy="333075"/>
            </a:xfrm>
            <a:custGeom>
              <a:avLst/>
              <a:gdLst/>
              <a:ahLst/>
              <a:cxnLst/>
              <a:rect l="l" t="t" r="r" b="b"/>
              <a:pathLst>
                <a:path w="5448" h="13323" extrusionOk="0">
                  <a:moveTo>
                    <a:pt x="31" y="0"/>
                  </a:moveTo>
                  <a:cubicBezTo>
                    <a:pt x="30" y="0"/>
                    <a:pt x="30" y="0"/>
                    <a:pt x="29" y="1"/>
                  </a:cubicBezTo>
                  <a:cubicBezTo>
                    <a:pt x="0" y="15"/>
                    <a:pt x="145" y="434"/>
                    <a:pt x="361" y="1070"/>
                  </a:cubicBezTo>
                  <a:cubicBezTo>
                    <a:pt x="593" y="1706"/>
                    <a:pt x="896" y="2544"/>
                    <a:pt x="1214" y="3382"/>
                  </a:cubicBezTo>
                  <a:cubicBezTo>
                    <a:pt x="1821" y="5072"/>
                    <a:pt x="2442" y="6763"/>
                    <a:pt x="2442" y="6763"/>
                  </a:cubicBezTo>
                  <a:cubicBezTo>
                    <a:pt x="2442" y="6763"/>
                    <a:pt x="3121" y="8424"/>
                    <a:pt x="3815" y="10086"/>
                  </a:cubicBezTo>
                  <a:cubicBezTo>
                    <a:pt x="4205" y="10909"/>
                    <a:pt x="4580" y="11733"/>
                    <a:pt x="4884" y="12340"/>
                  </a:cubicBezTo>
                  <a:cubicBezTo>
                    <a:pt x="5182" y="12936"/>
                    <a:pt x="5382" y="13323"/>
                    <a:pt x="5417" y="13323"/>
                  </a:cubicBezTo>
                  <a:cubicBezTo>
                    <a:pt x="5417" y="13323"/>
                    <a:pt x="5418" y="13323"/>
                    <a:pt x="5418" y="13322"/>
                  </a:cubicBezTo>
                  <a:cubicBezTo>
                    <a:pt x="5447" y="13322"/>
                    <a:pt x="5288" y="12889"/>
                    <a:pt x="5043" y="12268"/>
                  </a:cubicBezTo>
                  <a:cubicBezTo>
                    <a:pt x="4797" y="11632"/>
                    <a:pt x="4450" y="10808"/>
                    <a:pt x="4104" y="9970"/>
                  </a:cubicBezTo>
                  <a:lnTo>
                    <a:pt x="2847" y="6604"/>
                  </a:lnTo>
                  <a:cubicBezTo>
                    <a:pt x="2847" y="6604"/>
                    <a:pt x="2182" y="4942"/>
                    <a:pt x="1503" y="3281"/>
                  </a:cubicBezTo>
                  <a:cubicBezTo>
                    <a:pt x="1156" y="2443"/>
                    <a:pt x="795" y="1619"/>
                    <a:pt x="520" y="1012"/>
                  </a:cubicBezTo>
                  <a:cubicBezTo>
                    <a:pt x="251" y="402"/>
                    <a:pt x="65" y="0"/>
                    <a:pt x="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2819525" y="2849350"/>
              <a:ext cx="66850" cy="149600"/>
            </a:xfrm>
            <a:custGeom>
              <a:avLst/>
              <a:gdLst/>
              <a:ahLst/>
              <a:cxnLst/>
              <a:rect l="l" t="t" r="r" b="b"/>
              <a:pathLst>
                <a:path w="2674" h="5984" extrusionOk="0">
                  <a:moveTo>
                    <a:pt x="119" y="0"/>
                  </a:moveTo>
                  <a:cubicBezTo>
                    <a:pt x="118" y="0"/>
                    <a:pt x="117" y="1"/>
                    <a:pt x="116" y="1"/>
                  </a:cubicBezTo>
                  <a:cubicBezTo>
                    <a:pt x="1" y="59"/>
                    <a:pt x="1128" y="3064"/>
                    <a:pt x="1128" y="3064"/>
                  </a:cubicBezTo>
                  <a:cubicBezTo>
                    <a:pt x="1128" y="3064"/>
                    <a:pt x="2432" y="5984"/>
                    <a:pt x="2555" y="5984"/>
                  </a:cubicBezTo>
                  <a:cubicBezTo>
                    <a:pt x="2556" y="5984"/>
                    <a:pt x="2557" y="5983"/>
                    <a:pt x="2558" y="5983"/>
                  </a:cubicBezTo>
                  <a:cubicBezTo>
                    <a:pt x="2674" y="5925"/>
                    <a:pt x="1532" y="2905"/>
                    <a:pt x="1532" y="2905"/>
                  </a:cubicBezTo>
                  <a:cubicBezTo>
                    <a:pt x="1532" y="2905"/>
                    <a:pt x="237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2275900" y="2479350"/>
              <a:ext cx="367750" cy="106350"/>
            </a:xfrm>
            <a:custGeom>
              <a:avLst/>
              <a:gdLst/>
              <a:ahLst/>
              <a:cxnLst/>
              <a:rect l="l" t="t" r="r" b="b"/>
              <a:pathLst>
                <a:path w="14710" h="4254" extrusionOk="0">
                  <a:moveTo>
                    <a:pt x="14691" y="1"/>
                  </a:moveTo>
                  <a:cubicBezTo>
                    <a:pt x="14597" y="1"/>
                    <a:pt x="14160" y="111"/>
                    <a:pt x="13524" y="280"/>
                  </a:cubicBezTo>
                  <a:cubicBezTo>
                    <a:pt x="12831" y="468"/>
                    <a:pt x="11906" y="728"/>
                    <a:pt x="10982" y="988"/>
                  </a:cubicBezTo>
                  <a:cubicBezTo>
                    <a:pt x="9147" y="1523"/>
                    <a:pt x="7297" y="2057"/>
                    <a:pt x="7297" y="2057"/>
                  </a:cubicBezTo>
                  <a:cubicBezTo>
                    <a:pt x="7297" y="2057"/>
                    <a:pt x="6835" y="2202"/>
                    <a:pt x="6156" y="2433"/>
                  </a:cubicBezTo>
                  <a:cubicBezTo>
                    <a:pt x="5809" y="2534"/>
                    <a:pt x="5419" y="2678"/>
                    <a:pt x="5000" y="2852"/>
                  </a:cubicBezTo>
                  <a:cubicBezTo>
                    <a:pt x="4581" y="3011"/>
                    <a:pt x="4133" y="3184"/>
                    <a:pt x="3685" y="3343"/>
                  </a:cubicBezTo>
                  <a:cubicBezTo>
                    <a:pt x="2804" y="3661"/>
                    <a:pt x="1879" y="3921"/>
                    <a:pt x="1185" y="4037"/>
                  </a:cubicBezTo>
                  <a:cubicBezTo>
                    <a:pt x="1012" y="4065"/>
                    <a:pt x="853" y="4094"/>
                    <a:pt x="709" y="4123"/>
                  </a:cubicBezTo>
                  <a:cubicBezTo>
                    <a:pt x="564" y="4138"/>
                    <a:pt x="434" y="4152"/>
                    <a:pt x="333" y="4167"/>
                  </a:cubicBezTo>
                  <a:cubicBezTo>
                    <a:pt x="131" y="4181"/>
                    <a:pt x="1" y="4210"/>
                    <a:pt x="1" y="4224"/>
                  </a:cubicBezTo>
                  <a:cubicBezTo>
                    <a:pt x="1" y="4239"/>
                    <a:pt x="131" y="4253"/>
                    <a:pt x="333" y="4253"/>
                  </a:cubicBezTo>
                  <a:lnTo>
                    <a:pt x="723" y="4253"/>
                  </a:lnTo>
                  <a:cubicBezTo>
                    <a:pt x="867" y="4239"/>
                    <a:pt x="1026" y="4224"/>
                    <a:pt x="1214" y="4210"/>
                  </a:cubicBezTo>
                  <a:cubicBezTo>
                    <a:pt x="1922" y="4138"/>
                    <a:pt x="2876" y="3921"/>
                    <a:pt x="3786" y="3632"/>
                  </a:cubicBezTo>
                  <a:cubicBezTo>
                    <a:pt x="4248" y="3488"/>
                    <a:pt x="4696" y="3343"/>
                    <a:pt x="5130" y="3184"/>
                  </a:cubicBezTo>
                  <a:cubicBezTo>
                    <a:pt x="5549" y="3040"/>
                    <a:pt x="5939" y="2895"/>
                    <a:pt x="6286" y="2808"/>
                  </a:cubicBezTo>
                  <a:cubicBezTo>
                    <a:pt x="6979" y="2606"/>
                    <a:pt x="7427" y="2476"/>
                    <a:pt x="7427" y="2476"/>
                  </a:cubicBezTo>
                  <a:cubicBezTo>
                    <a:pt x="7427" y="2476"/>
                    <a:pt x="9248" y="1884"/>
                    <a:pt x="11083" y="1291"/>
                  </a:cubicBezTo>
                  <a:cubicBezTo>
                    <a:pt x="11993" y="988"/>
                    <a:pt x="12903" y="684"/>
                    <a:pt x="13582" y="439"/>
                  </a:cubicBezTo>
                  <a:cubicBezTo>
                    <a:pt x="14261" y="208"/>
                    <a:pt x="14709" y="34"/>
                    <a:pt x="14709" y="5"/>
                  </a:cubicBezTo>
                  <a:cubicBezTo>
                    <a:pt x="14708" y="2"/>
                    <a:pt x="14702" y="1"/>
                    <a:pt x="14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2344525" y="2456200"/>
              <a:ext cx="285750" cy="83400"/>
            </a:xfrm>
            <a:custGeom>
              <a:avLst/>
              <a:gdLst/>
              <a:ahLst/>
              <a:cxnLst/>
              <a:rect l="l" t="t" r="r" b="b"/>
              <a:pathLst>
                <a:path w="11430" h="3336" extrusionOk="0">
                  <a:moveTo>
                    <a:pt x="11392" y="0"/>
                  </a:moveTo>
                  <a:cubicBezTo>
                    <a:pt x="11305" y="0"/>
                    <a:pt x="10973" y="69"/>
                    <a:pt x="10505" y="180"/>
                  </a:cubicBezTo>
                  <a:cubicBezTo>
                    <a:pt x="10230" y="252"/>
                    <a:pt x="9913" y="325"/>
                    <a:pt x="9566" y="411"/>
                  </a:cubicBezTo>
                  <a:cubicBezTo>
                    <a:pt x="9233" y="512"/>
                    <a:pt x="8872" y="614"/>
                    <a:pt x="8511" y="715"/>
                  </a:cubicBezTo>
                  <a:cubicBezTo>
                    <a:pt x="7803" y="931"/>
                    <a:pt x="7095" y="1148"/>
                    <a:pt x="6560" y="1307"/>
                  </a:cubicBezTo>
                  <a:cubicBezTo>
                    <a:pt x="6026" y="1480"/>
                    <a:pt x="5665" y="1582"/>
                    <a:pt x="5665" y="1582"/>
                  </a:cubicBezTo>
                  <a:cubicBezTo>
                    <a:pt x="5665" y="1582"/>
                    <a:pt x="5303" y="1683"/>
                    <a:pt x="4783" y="1856"/>
                  </a:cubicBezTo>
                  <a:cubicBezTo>
                    <a:pt x="4523" y="1943"/>
                    <a:pt x="4205" y="2044"/>
                    <a:pt x="3887" y="2160"/>
                  </a:cubicBezTo>
                  <a:cubicBezTo>
                    <a:pt x="3555" y="2246"/>
                    <a:pt x="3194" y="2347"/>
                    <a:pt x="2833" y="2449"/>
                  </a:cubicBezTo>
                  <a:cubicBezTo>
                    <a:pt x="2125" y="2636"/>
                    <a:pt x="1402" y="2810"/>
                    <a:pt x="868" y="2969"/>
                  </a:cubicBezTo>
                  <a:cubicBezTo>
                    <a:pt x="593" y="3055"/>
                    <a:pt x="376" y="3142"/>
                    <a:pt x="232" y="3200"/>
                  </a:cubicBezTo>
                  <a:cubicBezTo>
                    <a:pt x="73" y="3272"/>
                    <a:pt x="1" y="3330"/>
                    <a:pt x="1" y="3330"/>
                  </a:cubicBezTo>
                  <a:cubicBezTo>
                    <a:pt x="4" y="3334"/>
                    <a:pt x="13" y="3335"/>
                    <a:pt x="25" y="3335"/>
                  </a:cubicBezTo>
                  <a:cubicBezTo>
                    <a:pt x="63" y="3335"/>
                    <a:pt x="142" y="3319"/>
                    <a:pt x="261" y="3287"/>
                  </a:cubicBezTo>
                  <a:cubicBezTo>
                    <a:pt x="420" y="3243"/>
                    <a:pt x="637" y="3185"/>
                    <a:pt x="911" y="3142"/>
                  </a:cubicBezTo>
                  <a:cubicBezTo>
                    <a:pt x="1460" y="3026"/>
                    <a:pt x="2183" y="2882"/>
                    <a:pt x="2905" y="2737"/>
                  </a:cubicBezTo>
                  <a:cubicBezTo>
                    <a:pt x="3281" y="2665"/>
                    <a:pt x="3642" y="2579"/>
                    <a:pt x="3974" y="2506"/>
                  </a:cubicBezTo>
                  <a:cubicBezTo>
                    <a:pt x="4321" y="2405"/>
                    <a:pt x="4624" y="2318"/>
                    <a:pt x="4899" y="2246"/>
                  </a:cubicBezTo>
                  <a:cubicBezTo>
                    <a:pt x="5433" y="2087"/>
                    <a:pt x="5795" y="2001"/>
                    <a:pt x="5795" y="2001"/>
                  </a:cubicBezTo>
                  <a:cubicBezTo>
                    <a:pt x="5795" y="2001"/>
                    <a:pt x="6156" y="1885"/>
                    <a:pt x="6676" y="1697"/>
                  </a:cubicBezTo>
                  <a:cubicBezTo>
                    <a:pt x="7211" y="1509"/>
                    <a:pt x="7904" y="1264"/>
                    <a:pt x="8612" y="1018"/>
                  </a:cubicBezTo>
                  <a:cubicBezTo>
                    <a:pt x="8959" y="888"/>
                    <a:pt x="9320" y="758"/>
                    <a:pt x="9638" y="642"/>
                  </a:cubicBezTo>
                  <a:cubicBezTo>
                    <a:pt x="9970" y="527"/>
                    <a:pt x="10288" y="426"/>
                    <a:pt x="10548" y="339"/>
                  </a:cubicBezTo>
                  <a:cubicBezTo>
                    <a:pt x="11083" y="166"/>
                    <a:pt x="11430" y="36"/>
                    <a:pt x="11415" y="7"/>
                  </a:cubicBezTo>
                  <a:cubicBezTo>
                    <a:pt x="11415" y="2"/>
                    <a:pt x="11407" y="0"/>
                    <a:pt x="1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2366200" y="2538200"/>
              <a:ext cx="138375" cy="47050"/>
            </a:xfrm>
            <a:custGeom>
              <a:avLst/>
              <a:gdLst/>
              <a:ahLst/>
              <a:cxnLst/>
              <a:rect l="l" t="t" r="r" b="b"/>
              <a:pathLst>
                <a:path w="5535" h="1882" extrusionOk="0">
                  <a:moveTo>
                    <a:pt x="5486" y="0"/>
                  </a:moveTo>
                  <a:cubicBezTo>
                    <a:pt x="5366" y="0"/>
                    <a:pt x="4776" y="312"/>
                    <a:pt x="4147" y="512"/>
                  </a:cubicBezTo>
                  <a:cubicBezTo>
                    <a:pt x="3468" y="729"/>
                    <a:pt x="2760" y="873"/>
                    <a:pt x="2760" y="873"/>
                  </a:cubicBezTo>
                  <a:cubicBezTo>
                    <a:pt x="2760" y="873"/>
                    <a:pt x="2067" y="1090"/>
                    <a:pt x="1373" y="1292"/>
                  </a:cubicBezTo>
                  <a:cubicBezTo>
                    <a:pt x="665" y="1509"/>
                    <a:pt x="1" y="1813"/>
                    <a:pt x="15" y="1870"/>
                  </a:cubicBezTo>
                  <a:cubicBezTo>
                    <a:pt x="19" y="1878"/>
                    <a:pt x="33" y="1881"/>
                    <a:pt x="57" y="1881"/>
                  </a:cubicBezTo>
                  <a:cubicBezTo>
                    <a:pt x="221" y="1881"/>
                    <a:pt x="828" y="1722"/>
                    <a:pt x="1446" y="1596"/>
                  </a:cubicBezTo>
                  <a:cubicBezTo>
                    <a:pt x="2154" y="1451"/>
                    <a:pt x="2876" y="1307"/>
                    <a:pt x="2876" y="1307"/>
                  </a:cubicBezTo>
                  <a:cubicBezTo>
                    <a:pt x="2876" y="1307"/>
                    <a:pt x="3584" y="1090"/>
                    <a:pt x="4263" y="801"/>
                  </a:cubicBezTo>
                  <a:cubicBezTo>
                    <a:pt x="4942" y="498"/>
                    <a:pt x="5535" y="50"/>
                    <a:pt x="5506" y="7"/>
                  </a:cubicBezTo>
                  <a:cubicBezTo>
                    <a:pt x="5502" y="2"/>
                    <a:pt x="5496" y="0"/>
                    <a:pt x="5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7" name="Google Shape;517;p14"/>
          <p:cNvGrpSpPr/>
          <p:nvPr/>
        </p:nvGrpSpPr>
        <p:grpSpPr>
          <a:xfrm rot="4930068">
            <a:off x="11017916" y="5105281"/>
            <a:ext cx="1427899" cy="1192073"/>
            <a:chOff x="191638" y="280100"/>
            <a:chExt cx="813475" cy="679125"/>
          </a:xfrm>
        </p:grpSpPr>
        <p:sp>
          <p:nvSpPr>
            <p:cNvPr id="518" name="Google Shape;518;p14"/>
            <p:cNvSpPr/>
            <p:nvPr/>
          </p:nvSpPr>
          <p:spPr>
            <a:xfrm>
              <a:off x="191638" y="280100"/>
              <a:ext cx="813475" cy="679125"/>
            </a:xfrm>
            <a:custGeom>
              <a:avLst/>
              <a:gdLst/>
              <a:ahLst/>
              <a:cxnLst/>
              <a:rect l="l" t="t" r="r" b="b"/>
              <a:pathLst>
                <a:path w="32539" h="27165" extrusionOk="0">
                  <a:moveTo>
                    <a:pt x="6112" y="1"/>
                  </a:moveTo>
                  <a:cubicBezTo>
                    <a:pt x="5418" y="1"/>
                    <a:pt x="4725" y="160"/>
                    <a:pt x="4031" y="463"/>
                  </a:cubicBezTo>
                  <a:cubicBezTo>
                    <a:pt x="3945" y="492"/>
                    <a:pt x="3858" y="536"/>
                    <a:pt x="3786" y="564"/>
                  </a:cubicBezTo>
                  <a:cubicBezTo>
                    <a:pt x="2919" y="955"/>
                    <a:pt x="2269" y="1518"/>
                    <a:pt x="1878" y="1923"/>
                  </a:cubicBezTo>
                  <a:cubicBezTo>
                    <a:pt x="1676" y="2125"/>
                    <a:pt x="1517" y="2313"/>
                    <a:pt x="1430" y="2428"/>
                  </a:cubicBezTo>
                  <a:cubicBezTo>
                    <a:pt x="1402" y="2457"/>
                    <a:pt x="1387" y="2472"/>
                    <a:pt x="1373" y="2486"/>
                  </a:cubicBezTo>
                  <a:lnTo>
                    <a:pt x="1272" y="2631"/>
                  </a:lnTo>
                  <a:cubicBezTo>
                    <a:pt x="1228" y="2688"/>
                    <a:pt x="1185" y="2746"/>
                    <a:pt x="1156" y="2790"/>
                  </a:cubicBezTo>
                  <a:cubicBezTo>
                    <a:pt x="1156" y="2790"/>
                    <a:pt x="1026" y="2992"/>
                    <a:pt x="1026" y="3006"/>
                  </a:cubicBezTo>
                  <a:cubicBezTo>
                    <a:pt x="954" y="3107"/>
                    <a:pt x="838" y="3324"/>
                    <a:pt x="708" y="3584"/>
                  </a:cubicBezTo>
                  <a:cubicBezTo>
                    <a:pt x="564" y="3873"/>
                    <a:pt x="434" y="4177"/>
                    <a:pt x="332" y="4466"/>
                  </a:cubicBezTo>
                  <a:cubicBezTo>
                    <a:pt x="188" y="4885"/>
                    <a:pt x="87" y="5347"/>
                    <a:pt x="29" y="5795"/>
                  </a:cubicBezTo>
                  <a:cubicBezTo>
                    <a:pt x="0" y="6069"/>
                    <a:pt x="0" y="6358"/>
                    <a:pt x="15" y="6676"/>
                  </a:cubicBezTo>
                  <a:cubicBezTo>
                    <a:pt x="15" y="6734"/>
                    <a:pt x="15" y="6777"/>
                    <a:pt x="15" y="6821"/>
                  </a:cubicBezTo>
                  <a:cubicBezTo>
                    <a:pt x="15" y="6879"/>
                    <a:pt x="15" y="6922"/>
                    <a:pt x="29" y="6994"/>
                  </a:cubicBezTo>
                  <a:cubicBezTo>
                    <a:pt x="29" y="7095"/>
                    <a:pt x="43" y="7196"/>
                    <a:pt x="58" y="7283"/>
                  </a:cubicBezTo>
                  <a:cubicBezTo>
                    <a:pt x="58" y="7355"/>
                    <a:pt x="72" y="7413"/>
                    <a:pt x="72" y="7471"/>
                  </a:cubicBezTo>
                  <a:cubicBezTo>
                    <a:pt x="101" y="7572"/>
                    <a:pt x="116" y="7688"/>
                    <a:pt x="145" y="7774"/>
                  </a:cubicBezTo>
                  <a:cubicBezTo>
                    <a:pt x="159" y="7832"/>
                    <a:pt x="159" y="7890"/>
                    <a:pt x="173" y="7933"/>
                  </a:cubicBezTo>
                  <a:cubicBezTo>
                    <a:pt x="217" y="8092"/>
                    <a:pt x="275" y="8251"/>
                    <a:pt x="318" y="8381"/>
                  </a:cubicBezTo>
                  <a:cubicBezTo>
                    <a:pt x="347" y="8439"/>
                    <a:pt x="361" y="8482"/>
                    <a:pt x="376" y="8526"/>
                  </a:cubicBezTo>
                  <a:cubicBezTo>
                    <a:pt x="434" y="8641"/>
                    <a:pt x="477" y="8742"/>
                    <a:pt x="520" y="8844"/>
                  </a:cubicBezTo>
                  <a:cubicBezTo>
                    <a:pt x="549" y="8901"/>
                    <a:pt x="578" y="8945"/>
                    <a:pt x="621" y="9003"/>
                  </a:cubicBezTo>
                  <a:cubicBezTo>
                    <a:pt x="679" y="9104"/>
                    <a:pt x="737" y="9205"/>
                    <a:pt x="795" y="9291"/>
                  </a:cubicBezTo>
                  <a:cubicBezTo>
                    <a:pt x="838" y="9349"/>
                    <a:pt x="867" y="9407"/>
                    <a:pt x="910" y="9450"/>
                  </a:cubicBezTo>
                  <a:cubicBezTo>
                    <a:pt x="954" y="9523"/>
                    <a:pt x="1011" y="9580"/>
                    <a:pt x="1055" y="9638"/>
                  </a:cubicBezTo>
                  <a:lnTo>
                    <a:pt x="1084" y="9682"/>
                  </a:lnTo>
                  <a:cubicBezTo>
                    <a:pt x="1127" y="9725"/>
                    <a:pt x="1170" y="9783"/>
                    <a:pt x="1214" y="9826"/>
                  </a:cubicBezTo>
                  <a:cubicBezTo>
                    <a:pt x="1329" y="9942"/>
                    <a:pt x="1532" y="10144"/>
                    <a:pt x="1821" y="10332"/>
                  </a:cubicBezTo>
                  <a:cubicBezTo>
                    <a:pt x="1835" y="10346"/>
                    <a:pt x="1850" y="10361"/>
                    <a:pt x="1878" y="10375"/>
                  </a:cubicBezTo>
                  <a:lnTo>
                    <a:pt x="2442" y="10823"/>
                  </a:lnTo>
                  <a:cubicBezTo>
                    <a:pt x="2500" y="10866"/>
                    <a:pt x="2543" y="10910"/>
                    <a:pt x="2601" y="10953"/>
                  </a:cubicBezTo>
                  <a:cubicBezTo>
                    <a:pt x="2659" y="10996"/>
                    <a:pt x="2731" y="11040"/>
                    <a:pt x="2789" y="11083"/>
                  </a:cubicBezTo>
                  <a:cubicBezTo>
                    <a:pt x="2832" y="11126"/>
                    <a:pt x="2890" y="11170"/>
                    <a:pt x="2948" y="11213"/>
                  </a:cubicBezTo>
                  <a:cubicBezTo>
                    <a:pt x="3005" y="11271"/>
                    <a:pt x="3078" y="11314"/>
                    <a:pt x="3135" y="11358"/>
                  </a:cubicBezTo>
                  <a:lnTo>
                    <a:pt x="4002" y="12022"/>
                  </a:lnTo>
                  <a:cubicBezTo>
                    <a:pt x="4118" y="12123"/>
                    <a:pt x="4262" y="12253"/>
                    <a:pt x="4450" y="12369"/>
                  </a:cubicBezTo>
                  <a:lnTo>
                    <a:pt x="21081" y="25286"/>
                  </a:lnTo>
                  <a:cubicBezTo>
                    <a:pt x="21370" y="25546"/>
                    <a:pt x="21948" y="25994"/>
                    <a:pt x="22815" y="25994"/>
                  </a:cubicBezTo>
                  <a:cubicBezTo>
                    <a:pt x="22887" y="25994"/>
                    <a:pt x="22973" y="25994"/>
                    <a:pt x="23046" y="25980"/>
                  </a:cubicBezTo>
                  <a:lnTo>
                    <a:pt x="29288" y="27063"/>
                  </a:lnTo>
                  <a:cubicBezTo>
                    <a:pt x="29504" y="27136"/>
                    <a:pt x="29735" y="27165"/>
                    <a:pt x="29967" y="27165"/>
                  </a:cubicBezTo>
                  <a:cubicBezTo>
                    <a:pt x="30689" y="27165"/>
                    <a:pt x="31397" y="26832"/>
                    <a:pt x="31859" y="26225"/>
                  </a:cubicBezTo>
                  <a:cubicBezTo>
                    <a:pt x="31874" y="26225"/>
                    <a:pt x="31888" y="26196"/>
                    <a:pt x="31888" y="26196"/>
                  </a:cubicBezTo>
                  <a:cubicBezTo>
                    <a:pt x="32437" y="25489"/>
                    <a:pt x="32538" y="24520"/>
                    <a:pt x="32148" y="23711"/>
                  </a:cubicBezTo>
                  <a:lnTo>
                    <a:pt x="31672" y="22700"/>
                  </a:lnTo>
                  <a:lnTo>
                    <a:pt x="30602" y="20316"/>
                  </a:lnTo>
                  <a:lnTo>
                    <a:pt x="29042" y="16935"/>
                  </a:lnTo>
                  <a:cubicBezTo>
                    <a:pt x="28868" y="16559"/>
                    <a:pt x="28623" y="16241"/>
                    <a:pt x="28305" y="15981"/>
                  </a:cubicBezTo>
                  <a:lnTo>
                    <a:pt x="28276" y="15967"/>
                  </a:lnTo>
                  <a:cubicBezTo>
                    <a:pt x="27467" y="15331"/>
                    <a:pt x="26643" y="14681"/>
                    <a:pt x="25820" y="14045"/>
                  </a:cubicBezTo>
                  <a:cubicBezTo>
                    <a:pt x="25820" y="14045"/>
                    <a:pt x="22786" y="11676"/>
                    <a:pt x="22497" y="11444"/>
                  </a:cubicBezTo>
                  <a:cubicBezTo>
                    <a:pt x="21962" y="11025"/>
                    <a:pt x="21427" y="10621"/>
                    <a:pt x="20907" y="10216"/>
                  </a:cubicBezTo>
                  <a:lnTo>
                    <a:pt x="15966" y="6402"/>
                  </a:lnTo>
                  <a:lnTo>
                    <a:pt x="12888" y="4047"/>
                  </a:lnTo>
                  <a:cubicBezTo>
                    <a:pt x="12253" y="3570"/>
                    <a:pt x="11617" y="3093"/>
                    <a:pt x="10996" y="2616"/>
                  </a:cubicBezTo>
                  <a:lnTo>
                    <a:pt x="9883" y="1778"/>
                  </a:lnTo>
                  <a:lnTo>
                    <a:pt x="8669" y="839"/>
                  </a:lnTo>
                  <a:cubicBezTo>
                    <a:pt x="8611" y="796"/>
                    <a:pt x="8539" y="752"/>
                    <a:pt x="8481" y="709"/>
                  </a:cubicBezTo>
                  <a:cubicBezTo>
                    <a:pt x="7788" y="247"/>
                    <a:pt x="6979" y="1"/>
                    <a:pt x="6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244363" y="340225"/>
              <a:ext cx="696450" cy="558325"/>
            </a:xfrm>
            <a:custGeom>
              <a:avLst/>
              <a:gdLst/>
              <a:ahLst/>
              <a:cxnLst/>
              <a:rect l="l" t="t" r="r" b="b"/>
              <a:pathLst>
                <a:path w="27858" h="22333" extrusionOk="0">
                  <a:moveTo>
                    <a:pt x="4013" y="1"/>
                  </a:moveTo>
                  <a:cubicBezTo>
                    <a:pt x="3073" y="1"/>
                    <a:pt x="1983" y="617"/>
                    <a:pt x="1200" y="1685"/>
                  </a:cubicBezTo>
                  <a:cubicBezTo>
                    <a:pt x="73" y="3231"/>
                    <a:pt x="1" y="5124"/>
                    <a:pt x="1041" y="5918"/>
                  </a:cubicBezTo>
                  <a:cubicBezTo>
                    <a:pt x="1084" y="5947"/>
                    <a:pt x="1128" y="5991"/>
                    <a:pt x="1171" y="6020"/>
                  </a:cubicBezTo>
                  <a:lnTo>
                    <a:pt x="20590" y="21075"/>
                  </a:lnTo>
                  <a:lnTo>
                    <a:pt x="27858" y="22332"/>
                  </a:lnTo>
                  <a:lnTo>
                    <a:pt x="24636" y="15512"/>
                  </a:lnTo>
                  <a:lnTo>
                    <a:pt x="5087" y="341"/>
                  </a:lnTo>
                  <a:cubicBezTo>
                    <a:pt x="4778" y="110"/>
                    <a:pt x="4409" y="1"/>
                    <a:pt x="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893838" y="821225"/>
              <a:ext cx="46975" cy="77325"/>
            </a:xfrm>
            <a:custGeom>
              <a:avLst/>
              <a:gdLst/>
              <a:ahLst/>
              <a:cxnLst/>
              <a:rect l="l" t="t" r="r" b="b"/>
              <a:pathLst>
                <a:path w="1879" h="3093" extrusionOk="0">
                  <a:moveTo>
                    <a:pt x="419" y="0"/>
                  </a:moveTo>
                  <a:cubicBezTo>
                    <a:pt x="636" y="1012"/>
                    <a:pt x="506" y="1994"/>
                    <a:pt x="0" y="2774"/>
                  </a:cubicBezTo>
                  <a:lnTo>
                    <a:pt x="1879" y="3092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261713" y="370575"/>
              <a:ext cx="679100" cy="528325"/>
            </a:xfrm>
            <a:custGeom>
              <a:avLst/>
              <a:gdLst/>
              <a:ahLst/>
              <a:cxnLst/>
              <a:rect l="l" t="t" r="r" b="b"/>
              <a:pathLst>
                <a:path w="27164" h="21133" extrusionOk="0">
                  <a:moveTo>
                    <a:pt x="1567" y="1"/>
                  </a:moveTo>
                  <a:cubicBezTo>
                    <a:pt x="1120" y="1"/>
                    <a:pt x="736" y="155"/>
                    <a:pt x="506" y="471"/>
                  </a:cubicBezTo>
                  <a:cubicBezTo>
                    <a:pt x="0" y="1179"/>
                    <a:pt x="419" y="2393"/>
                    <a:pt x="1445" y="3187"/>
                  </a:cubicBezTo>
                  <a:cubicBezTo>
                    <a:pt x="1488" y="3231"/>
                    <a:pt x="1532" y="3260"/>
                    <a:pt x="1575" y="3288"/>
                  </a:cubicBezTo>
                  <a:lnTo>
                    <a:pt x="19578" y="17260"/>
                  </a:lnTo>
                  <a:lnTo>
                    <a:pt x="27164" y="21133"/>
                  </a:lnTo>
                  <a:lnTo>
                    <a:pt x="27164" y="21133"/>
                  </a:lnTo>
                  <a:lnTo>
                    <a:pt x="21427" y="14732"/>
                  </a:lnTo>
                  <a:lnTo>
                    <a:pt x="3280" y="644"/>
                  </a:lnTo>
                  <a:cubicBezTo>
                    <a:pt x="2722" y="220"/>
                    <a:pt x="2100" y="1"/>
                    <a:pt x="1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276163" y="364725"/>
              <a:ext cx="195425" cy="198600"/>
            </a:xfrm>
            <a:custGeom>
              <a:avLst/>
              <a:gdLst/>
              <a:ahLst/>
              <a:cxnLst/>
              <a:rect l="l" t="t" r="r" b="b"/>
              <a:pathLst>
                <a:path w="7817" h="7944" extrusionOk="0">
                  <a:moveTo>
                    <a:pt x="3991" y="0"/>
                  </a:moveTo>
                  <a:cubicBezTo>
                    <a:pt x="3052" y="0"/>
                    <a:pt x="1966" y="613"/>
                    <a:pt x="1185" y="1687"/>
                  </a:cubicBezTo>
                  <a:cubicBezTo>
                    <a:pt x="72" y="3219"/>
                    <a:pt x="0" y="5126"/>
                    <a:pt x="1026" y="5921"/>
                  </a:cubicBezTo>
                  <a:cubicBezTo>
                    <a:pt x="1069" y="5950"/>
                    <a:pt x="1113" y="5979"/>
                    <a:pt x="1156" y="6008"/>
                  </a:cubicBezTo>
                  <a:lnTo>
                    <a:pt x="3656" y="7944"/>
                  </a:lnTo>
                  <a:cubicBezTo>
                    <a:pt x="2745" y="7091"/>
                    <a:pt x="2861" y="5285"/>
                    <a:pt x="3930" y="3811"/>
                  </a:cubicBezTo>
                  <a:cubicBezTo>
                    <a:pt x="4713" y="2744"/>
                    <a:pt x="5803" y="2127"/>
                    <a:pt x="6743" y="2127"/>
                  </a:cubicBezTo>
                  <a:cubicBezTo>
                    <a:pt x="7139" y="2127"/>
                    <a:pt x="7508" y="2236"/>
                    <a:pt x="7817" y="2468"/>
                  </a:cubicBezTo>
                  <a:lnTo>
                    <a:pt x="5072" y="344"/>
                  </a:lnTo>
                  <a:cubicBezTo>
                    <a:pt x="4761" y="111"/>
                    <a:pt x="4389" y="0"/>
                    <a:pt x="3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267838" y="358575"/>
              <a:ext cx="195800" cy="198625"/>
            </a:xfrm>
            <a:custGeom>
              <a:avLst/>
              <a:gdLst/>
              <a:ahLst/>
              <a:cxnLst/>
              <a:rect l="l" t="t" r="r" b="b"/>
              <a:pathLst>
                <a:path w="7832" h="7945" extrusionOk="0">
                  <a:moveTo>
                    <a:pt x="4006" y="1"/>
                  </a:moveTo>
                  <a:cubicBezTo>
                    <a:pt x="3067" y="1"/>
                    <a:pt x="1981" y="613"/>
                    <a:pt x="1200" y="1688"/>
                  </a:cubicBezTo>
                  <a:cubicBezTo>
                    <a:pt x="73" y="3219"/>
                    <a:pt x="1" y="5112"/>
                    <a:pt x="1041" y="5921"/>
                  </a:cubicBezTo>
                  <a:cubicBezTo>
                    <a:pt x="1084" y="5950"/>
                    <a:pt x="1128" y="5979"/>
                    <a:pt x="1171" y="6008"/>
                  </a:cubicBezTo>
                  <a:lnTo>
                    <a:pt x="3656" y="7944"/>
                  </a:lnTo>
                  <a:cubicBezTo>
                    <a:pt x="2760" y="7092"/>
                    <a:pt x="2862" y="5286"/>
                    <a:pt x="3945" y="3812"/>
                  </a:cubicBezTo>
                  <a:cubicBezTo>
                    <a:pt x="4726" y="2737"/>
                    <a:pt x="5813" y="2125"/>
                    <a:pt x="6746" y="2125"/>
                  </a:cubicBezTo>
                  <a:cubicBezTo>
                    <a:pt x="7143" y="2125"/>
                    <a:pt x="7511" y="2235"/>
                    <a:pt x="7817" y="2468"/>
                  </a:cubicBezTo>
                  <a:lnTo>
                    <a:pt x="7832" y="2468"/>
                  </a:lnTo>
                  <a:lnTo>
                    <a:pt x="5087" y="344"/>
                  </a:lnTo>
                  <a:cubicBezTo>
                    <a:pt x="4776" y="111"/>
                    <a:pt x="4404" y="1"/>
                    <a:pt x="4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726938" y="714450"/>
              <a:ext cx="153200" cy="160250"/>
            </a:xfrm>
            <a:custGeom>
              <a:avLst/>
              <a:gdLst/>
              <a:ahLst/>
              <a:cxnLst/>
              <a:rect l="l" t="t" r="r" b="b"/>
              <a:pathLst>
                <a:path w="6128" h="6410" extrusionOk="0">
                  <a:moveTo>
                    <a:pt x="4002" y="0"/>
                  </a:moveTo>
                  <a:cubicBezTo>
                    <a:pt x="3065" y="0"/>
                    <a:pt x="1979" y="617"/>
                    <a:pt x="1186" y="1685"/>
                  </a:cubicBezTo>
                  <a:cubicBezTo>
                    <a:pt x="117" y="3159"/>
                    <a:pt x="1" y="4965"/>
                    <a:pt x="911" y="5817"/>
                  </a:cubicBezTo>
                  <a:lnTo>
                    <a:pt x="1157" y="6019"/>
                  </a:lnTo>
                  <a:lnTo>
                    <a:pt x="1287" y="6106"/>
                  </a:lnTo>
                  <a:lnTo>
                    <a:pt x="3050" y="6410"/>
                  </a:lnTo>
                  <a:cubicBezTo>
                    <a:pt x="3021" y="5600"/>
                    <a:pt x="3324" y="4661"/>
                    <a:pt x="3931" y="3823"/>
                  </a:cubicBezTo>
                  <a:cubicBezTo>
                    <a:pt x="4552" y="2971"/>
                    <a:pt x="5361" y="2422"/>
                    <a:pt x="6127" y="2219"/>
                  </a:cubicBezTo>
                  <a:lnTo>
                    <a:pt x="5333" y="543"/>
                  </a:lnTo>
                  <a:lnTo>
                    <a:pt x="5072" y="341"/>
                  </a:lnTo>
                  <a:cubicBezTo>
                    <a:pt x="4764" y="110"/>
                    <a:pt x="4396" y="0"/>
                    <a:pt x="4002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740313" y="724825"/>
              <a:ext cx="200500" cy="173725"/>
            </a:xfrm>
            <a:custGeom>
              <a:avLst/>
              <a:gdLst/>
              <a:ahLst/>
              <a:cxnLst/>
              <a:rect l="l" t="t" r="r" b="b"/>
              <a:pathLst>
                <a:path w="8020" h="6949" extrusionOk="0">
                  <a:moveTo>
                    <a:pt x="3977" y="0"/>
                  </a:moveTo>
                  <a:cubicBezTo>
                    <a:pt x="3044" y="0"/>
                    <a:pt x="1959" y="611"/>
                    <a:pt x="1185" y="1689"/>
                  </a:cubicBezTo>
                  <a:cubicBezTo>
                    <a:pt x="145" y="3090"/>
                    <a:pt x="1" y="4810"/>
                    <a:pt x="795" y="5706"/>
                  </a:cubicBezTo>
                  <a:lnTo>
                    <a:pt x="8020" y="6948"/>
                  </a:lnTo>
                  <a:lnTo>
                    <a:pt x="8020" y="6948"/>
                  </a:lnTo>
                  <a:lnTo>
                    <a:pt x="4826" y="201"/>
                  </a:lnTo>
                  <a:cubicBezTo>
                    <a:pt x="4570" y="65"/>
                    <a:pt x="4282" y="0"/>
                    <a:pt x="3977" y="0"/>
                  </a:cubicBezTo>
                  <a:close/>
                </a:path>
              </a:pathLst>
            </a:custGeom>
            <a:solidFill>
              <a:srgbClr val="FFE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740313" y="724825"/>
              <a:ext cx="200500" cy="173725"/>
            </a:xfrm>
            <a:custGeom>
              <a:avLst/>
              <a:gdLst/>
              <a:ahLst/>
              <a:cxnLst/>
              <a:rect l="l" t="t" r="r" b="b"/>
              <a:pathLst>
                <a:path w="8020" h="6949" extrusionOk="0">
                  <a:moveTo>
                    <a:pt x="3977" y="0"/>
                  </a:moveTo>
                  <a:cubicBezTo>
                    <a:pt x="3044" y="0"/>
                    <a:pt x="1959" y="611"/>
                    <a:pt x="1185" y="1689"/>
                  </a:cubicBezTo>
                  <a:cubicBezTo>
                    <a:pt x="145" y="3090"/>
                    <a:pt x="1" y="4810"/>
                    <a:pt x="795" y="5706"/>
                  </a:cubicBezTo>
                  <a:lnTo>
                    <a:pt x="8020" y="6948"/>
                  </a:lnTo>
                  <a:lnTo>
                    <a:pt x="8020" y="6948"/>
                  </a:lnTo>
                  <a:lnTo>
                    <a:pt x="4826" y="201"/>
                  </a:lnTo>
                  <a:cubicBezTo>
                    <a:pt x="4570" y="65"/>
                    <a:pt x="4282" y="0"/>
                    <a:pt x="3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857713" y="821225"/>
              <a:ext cx="83100" cy="77325"/>
            </a:xfrm>
            <a:custGeom>
              <a:avLst/>
              <a:gdLst/>
              <a:ahLst/>
              <a:cxnLst/>
              <a:rect l="l" t="t" r="r" b="b"/>
              <a:pathLst>
                <a:path w="3324" h="3093" extrusionOk="0">
                  <a:moveTo>
                    <a:pt x="1864" y="0"/>
                  </a:moveTo>
                  <a:cubicBezTo>
                    <a:pt x="1301" y="159"/>
                    <a:pt x="795" y="448"/>
                    <a:pt x="448" y="910"/>
                  </a:cubicBezTo>
                  <a:cubicBezTo>
                    <a:pt x="130" y="1358"/>
                    <a:pt x="0" y="1922"/>
                    <a:pt x="0" y="2514"/>
                  </a:cubicBezTo>
                  <a:lnTo>
                    <a:pt x="3324" y="3092"/>
                  </a:lnTo>
                  <a:lnTo>
                    <a:pt x="3324" y="3092"/>
                  </a:lnTo>
                  <a:lnTo>
                    <a:pt x="18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751863" y="739225"/>
              <a:ext cx="188600" cy="159325"/>
            </a:xfrm>
            <a:custGeom>
              <a:avLst/>
              <a:gdLst/>
              <a:ahLst/>
              <a:cxnLst/>
              <a:rect l="l" t="t" r="r" b="b"/>
              <a:pathLst>
                <a:path w="7544" h="6373" extrusionOk="0">
                  <a:moveTo>
                    <a:pt x="1850" y="0"/>
                  </a:moveTo>
                  <a:cubicBezTo>
                    <a:pt x="1431" y="275"/>
                    <a:pt x="1056" y="650"/>
                    <a:pt x="723" y="1113"/>
                  </a:cubicBezTo>
                  <a:cubicBezTo>
                    <a:pt x="391" y="1561"/>
                    <a:pt x="145" y="2038"/>
                    <a:pt x="1" y="2529"/>
                  </a:cubicBezTo>
                  <a:lnTo>
                    <a:pt x="7514" y="6372"/>
                  </a:lnTo>
                  <a:lnTo>
                    <a:pt x="7543" y="6372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280838" y="375100"/>
              <a:ext cx="113825" cy="114175"/>
            </a:xfrm>
            <a:custGeom>
              <a:avLst/>
              <a:gdLst/>
              <a:ahLst/>
              <a:cxnLst/>
              <a:rect l="l" t="t" r="r" b="b"/>
              <a:pathLst>
                <a:path w="4553" h="4567" extrusionOk="0">
                  <a:moveTo>
                    <a:pt x="1691" y="1"/>
                  </a:moveTo>
                  <a:cubicBezTo>
                    <a:pt x="1330" y="261"/>
                    <a:pt x="983" y="608"/>
                    <a:pt x="680" y="1027"/>
                  </a:cubicBezTo>
                  <a:cubicBezTo>
                    <a:pt x="377" y="1431"/>
                    <a:pt x="145" y="1865"/>
                    <a:pt x="1" y="2313"/>
                  </a:cubicBezTo>
                  <a:cubicBezTo>
                    <a:pt x="189" y="2558"/>
                    <a:pt x="420" y="2804"/>
                    <a:pt x="680" y="3006"/>
                  </a:cubicBezTo>
                  <a:cubicBezTo>
                    <a:pt x="723" y="3050"/>
                    <a:pt x="767" y="3079"/>
                    <a:pt x="810" y="3107"/>
                  </a:cubicBezTo>
                  <a:lnTo>
                    <a:pt x="2703" y="4567"/>
                  </a:lnTo>
                  <a:cubicBezTo>
                    <a:pt x="2847" y="4090"/>
                    <a:pt x="3093" y="3599"/>
                    <a:pt x="3425" y="3151"/>
                  </a:cubicBezTo>
                  <a:cubicBezTo>
                    <a:pt x="3758" y="2688"/>
                    <a:pt x="4148" y="2327"/>
                    <a:pt x="4552" y="2038"/>
                  </a:cubicBezTo>
                  <a:lnTo>
                    <a:pt x="2515" y="463"/>
                  </a:lnTo>
                  <a:cubicBezTo>
                    <a:pt x="2255" y="261"/>
                    <a:pt x="1966" y="102"/>
                    <a:pt x="1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244363" y="340225"/>
              <a:ext cx="195800" cy="198550"/>
            </a:xfrm>
            <a:custGeom>
              <a:avLst/>
              <a:gdLst/>
              <a:ahLst/>
              <a:cxnLst/>
              <a:rect l="l" t="t" r="r" b="b"/>
              <a:pathLst>
                <a:path w="7832" h="7942" extrusionOk="0">
                  <a:moveTo>
                    <a:pt x="4013" y="1"/>
                  </a:moveTo>
                  <a:cubicBezTo>
                    <a:pt x="3073" y="1"/>
                    <a:pt x="1983" y="617"/>
                    <a:pt x="1200" y="1685"/>
                  </a:cubicBezTo>
                  <a:cubicBezTo>
                    <a:pt x="73" y="3231"/>
                    <a:pt x="1" y="5124"/>
                    <a:pt x="1041" y="5918"/>
                  </a:cubicBezTo>
                  <a:cubicBezTo>
                    <a:pt x="1084" y="5947"/>
                    <a:pt x="1128" y="5991"/>
                    <a:pt x="1171" y="6005"/>
                  </a:cubicBezTo>
                  <a:lnTo>
                    <a:pt x="3656" y="7941"/>
                  </a:lnTo>
                  <a:cubicBezTo>
                    <a:pt x="2760" y="7089"/>
                    <a:pt x="2861" y="5283"/>
                    <a:pt x="3945" y="3823"/>
                  </a:cubicBezTo>
                  <a:cubicBezTo>
                    <a:pt x="4726" y="2749"/>
                    <a:pt x="5812" y="2136"/>
                    <a:pt x="6746" y="2136"/>
                  </a:cubicBezTo>
                  <a:cubicBezTo>
                    <a:pt x="7142" y="2136"/>
                    <a:pt x="7511" y="2247"/>
                    <a:pt x="7817" y="2480"/>
                  </a:cubicBezTo>
                  <a:lnTo>
                    <a:pt x="7832" y="2465"/>
                  </a:lnTo>
                  <a:lnTo>
                    <a:pt x="5087" y="341"/>
                  </a:lnTo>
                  <a:cubicBezTo>
                    <a:pt x="4778" y="110"/>
                    <a:pt x="4409" y="1"/>
                    <a:pt x="40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14"/>
            <p:cNvSpPr/>
            <p:nvPr/>
          </p:nvSpPr>
          <p:spPr>
            <a:xfrm>
              <a:off x="298913" y="382425"/>
              <a:ext cx="141250" cy="156350"/>
            </a:xfrm>
            <a:custGeom>
              <a:avLst/>
              <a:gdLst/>
              <a:ahLst/>
              <a:cxnLst/>
              <a:rect l="l" t="t" r="r" b="b"/>
              <a:pathLst>
                <a:path w="5650" h="6254" extrusionOk="0">
                  <a:moveTo>
                    <a:pt x="3991" y="0"/>
                  </a:moveTo>
                  <a:cubicBezTo>
                    <a:pt x="3053" y="0"/>
                    <a:pt x="1966" y="613"/>
                    <a:pt x="1185" y="1687"/>
                  </a:cubicBezTo>
                  <a:cubicBezTo>
                    <a:pt x="101" y="3147"/>
                    <a:pt x="0" y="4953"/>
                    <a:pt x="896" y="5805"/>
                  </a:cubicBezTo>
                  <a:lnTo>
                    <a:pt x="1156" y="6008"/>
                  </a:lnTo>
                  <a:lnTo>
                    <a:pt x="1474" y="6253"/>
                  </a:lnTo>
                  <a:cubicBezTo>
                    <a:pt x="578" y="5401"/>
                    <a:pt x="679" y="3595"/>
                    <a:pt x="1763" y="2135"/>
                  </a:cubicBezTo>
                  <a:cubicBezTo>
                    <a:pt x="2544" y="1061"/>
                    <a:pt x="3630" y="448"/>
                    <a:pt x="4564" y="448"/>
                  </a:cubicBezTo>
                  <a:cubicBezTo>
                    <a:pt x="4960" y="448"/>
                    <a:pt x="5329" y="559"/>
                    <a:pt x="5635" y="792"/>
                  </a:cubicBezTo>
                  <a:lnTo>
                    <a:pt x="5650" y="777"/>
                  </a:lnTo>
                  <a:lnTo>
                    <a:pt x="5072" y="329"/>
                  </a:lnTo>
                  <a:lnTo>
                    <a:pt x="5072" y="344"/>
                  </a:lnTo>
                  <a:cubicBezTo>
                    <a:pt x="4762" y="111"/>
                    <a:pt x="4390" y="0"/>
                    <a:pt x="3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14"/>
            <p:cNvSpPr/>
            <p:nvPr/>
          </p:nvSpPr>
          <p:spPr>
            <a:xfrm>
              <a:off x="743563" y="724200"/>
              <a:ext cx="116700" cy="145800"/>
            </a:xfrm>
            <a:custGeom>
              <a:avLst/>
              <a:gdLst/>
              <a:ahLst/>
              <a:cxnLst/>
              <a:rect l="l" t="t" r="r" b="b"/>
              <a:pathLst>
                <a:path w="4668" h="5832" extrusionOk="0">
                  <a:moveTo>
                    <a:pt x="3638" y="0"/>
                  </a:moveTo>
                  <a:cubicBezTo>
                    <a:pt x="3480" y="0"/>
                    <a:pt x="3315" y="10"/>
                    <a:pt x="3150" y="38"/>
                  </a:cubicBezTo>
                  <a:cubicBezTo>
                    <a:pt x="2876" y="81"/>
                    <a:pt x="2616" y="168"/>
                    <a:pt x="2370" y="269"/>
                  </a:cubicBezTo>
                  <a:cubicBezTo>
                    <a:pt x="1879" y="500"/>
                    <a:pt x="1474" y="832"/>
                    <a:pt x="1200" y="1107"/>
                  </a:cubicBezTo>
                  <a:cubicBezTo>
                    <a:pt x="1070" y="1251"/>
                    <a:pt x="969" y="1367"/>
                    <a:pt x="896" y="1454"/>
                  </a:cubicBezTo>
                  <a:cubicBezTo>
                    <a:pt x="824" y="1555"/>
                    <a:pt x="781" y="1598"/>
                    <a:pt x="781" y="1598"/>
                  </a:cubicBezTo>
                  <a:cubicBezTo>
                    <a:pt x="781" y="1598"/>
                    <a:pt x="752" y="1656"/>
                    <a:pt x="694" y="1757"/>
                  </a:cubicBezTo>
                  <a:cubicBezTo>
                    <a:pt x="636" y="1844"/>
                    <a:pt x="550" y="1988"/>
                    <a:pt x="463" y="2162"/>
                  </a:cubicBezTo>
                  <a:cubicBezTo>
                    <a:pt x="376" y="2335"/>
                    <a:pt x="290" y="2552"/>
                    <a:pt x="203" y="2783"/>
                  </a:cubicBezTo>
                  <a:cubicBezTo>
                    <a:pt x="116" y="3014"/>
                    <a:pt x="58" y="3289"/>
                    <a:pt x="30" y="3563"/>
                  </a:cubicBezTo>
                  <a:cubicBezTo>
                    <a:pt x="1" y="3838"/>
                    <a:pt x="1" y="4127"/>
                    <a:pt x="44" y="4401"/>
                  </a:cubicBezTo>
                  <a:cubicBezTo>
                    <a:pt x="73" y="4676"/>
                    <a:pt x="145" y="4936"/>
                    <a:pt x="246" y="5167"/>
                  </a:cubicBezTo>
                  <a:cubicBezTo>
                    <a:pt x="347" y="5384"/>
                    <a:pt x="477" y="5557"/>
                    <a:pt x="564" y="5673"/>
                  </a:cubicBezTo>
                  <a:cubicBezTo>
                    <a:pt x="665" y="5774"/>
                    <a:pt x="738" y="5832"/>
                    <a:pt x="738" y="5832"/>
                  </a:cubicBezTo>
                  <a:cubicBezTo>
                    <a:pt x="752" y="5817"/>
                    <a:pt x="709" y="5745"/>
                    <a:pt x="636" y="5629"/>
                  </a:cubicBezTo>
                  <a:cubicBezTo>
                    <a:pt x="564" y="5514"/>
                    <a:pt x="463" y="5355"/>
                    <a:pt x="405" y="5138"/>
                  </a:cubicBezTo>
                  <a:cubicBezTo>
                    <a:pt x="261" y="4734"/>
                    <a:pt x="246" y="4185"/>
                    <a:pt x="333" y="3679"/>
                  </a:cubicBezTo>
                  <a:cubicBezTo>
                    <a:pt x="391" y="3419"/>
                    <a:pt x="463" y="3188"/>
                    <a:pt x="550" y="2971"/>
                  </a:cubicBezTo>
                  <a:cubicBezTo>
                    <a:pt x="636" y="2754"/>
                    <a:pt x="738" y="2566"/>
                    <a:pt x="839" y="2407"/>
                  </a:cubicBezTo>
                  <a:cubicBezTo>
                    <a:pt x="925" y="2248"/>
                    <a:pt x="1012" y="2118"/>
                    <a:pt x="1070" y="2032"/>
                  </a:cubicBezTo>
                  <a:cubicBezTo>
                    <a:pt x="1128" y="1945"/>
                    <a:pt x="1171" y="1887"/>
                    <a:pt x="1171" y="1887"/>
                  </a:cubicBezTo>
                  <a:cubicBezTo>
                    <a:pt x="1171" y="1887"/>
                    <a:pt x="1200" y="1844"/>
                    <a:pt x="1258" y="1757"/>
                  </a:cubicBezTo>
                  <a:cubicBezTo>
                    <a:pt x="1330" y="1670"/>
                    <a:pt x="1417" y="1540"/>
                    <a:pt x="1532" y="1396"/>
                  </a:cubicBezTo>
                  <a:cubicBezTo>
                    <a:pt x="1763" y="1121"/>
                    <a:pt x="2125" y="775"/>
                    <a:pt x="2558" y="543"/>
                  </a:cubicBezTo>
                  <a:cubicBezTo>
                    <a:pt x="2775" y="428"/>
                    <a:pt x="3020" y="327"/>
                    <a:pt x="3252" y="269"/>
                  </a:cubicBezTo>
                  <a:cubicBezTo>
                    <a:pt x="3497" y="197"/>
                    <a:pt x="3728" y="182"/>
                    <a:pt x="3945" y="168"/>
                  </a:cubicBezTo>
                  <a:cubicBezTo>
                    <a:pt x="3993" y="166"/>
                    <a:pt x="4039" y="165"/>
                    <a:pt x="4084" y="165"/>
                  </a:cubicBezTo>
                  <a:cubicBezTo>
                    <a:pt x="4349" y="165"/>
                    <a:pt x="4550" y="190"/>
                    <a:pt x="4624" y="190"/>
                  </a:cubicBezTo>
                  <a:cubicBezTo>
                    <a:pt x="4646" y="190"/>
                    <a:pt x="4656" y="188"/>
                    <a:pt x="4653" y="182"/>
                  </a:cubicBezTo>
                  <a:cubicBezTo>
                    <a:pt x="4668" y="168"/>
                    <a:pt x="4350" y="38"/>
                    <a:pt x="3902" y="9"/>
                  </a:cubicBezTo>
                  <a:cubicBezTo>
                    <a:pt x="3817" y="4"/>
                    <a:pt x="3729" y="0"/>
                    <a:pt x="363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14"/>
            <p:cNvSpPr/>
            <p:nvPr/>
          </p:nvSpPr>
          <p:spPr>
            <a:xfrm>
              <a:off x="251588" y="342375"/>
              <a:ext cx="116700" cy="145825"/>
            </a:xfrm>
            <a:custGeom>
              <a:avLst/>
              <a:gdLst/>
              <a:ahLst/>
              <a:cxnLst/>
              <a:rect l="l" t="t" r="r" b="b"/>
              <a:pathLst>
                <a:path w="4668" h="5833" extrusionOk="0">
                  <a:moveTo>
                    <a:pt x="3638" y="1"/>
                  </a:moveTo>
                  <a:cubicBezTo>
                    <a:pt x="3480" y="1"/>
                    <a:pt x="3315" y="11"/>
                    <a:pt x="3150" y="38"/>
                  </a:cubicBezTo>
                  <a:cubicBezTo>
                    <a:pt x="2876" y="82"/>
                    <a:pt x="2616" y="169"/>
                    <a:pt x="2370" y="270"/>
                  </a:cubicBezTo>
                  <a:cubicBezTo>
                    <a:pt x="1864" y="501"/>
                    <a:pt x="1474" y="833"/>
                    <a:pt x="1200" y="1108"/>
                  </a:cubicBezTo>
                  <a:cubicBezTo>
                    <a:pt x="1070" y="1252"/>
                    <a:pt x="969" y="1382"/>
                    <a:pt x="896" y="1469"/>
                  </a:cubicBezTo>
                  <a:cubicBezTo>
                    <a:pt x="824" y="1556"/>
                    <a:pt x="781" y="1599"/>
                    <a:pt x="781" y="1599"/>
                  </a:cubicBezTo>
                  <a:cubicBezTo>
                    <a:pt x="781" y="1599"/>
                    <a:pt x="752" y="1657"/>
                    <a:pt x="694" y="1758"/>
                  </a:cubicBezTo>
                  <a:cubicBezTo>
                    <a:pt x="636" y="1845"/>
                    <a:pt x="550" y="1989"/>
                    <a:pt x="463" y="2162"/>
                  </a:cubicBezTo>
                  <a:cubicBezTo>
                    <a:pt x="376" y="2336"/>
                    <a:pt x="290" y="2553"/>
                    <a:pt x="203" y="2784"/>
                  </a:cubicBezTo>
                  <a:cubicBezTo>
                    <a:pt x="116" y="3015"/>
                    <a:pt x="58" y="3289"/>
                    <a:pt x="29" y="3564"/>
                  </a:cubicBezTo>
                  <a:cubicBezTo>
                    <a:pt x="1" y="3838"/>
                    <a:pt x="1" y="4127"/>
                    <a:pt x="44" y="4402"/>
                  </a:cubicBezTo>
                  <a:cubicBezTo>
                    <a:pt x="73" y="4677"/>
                    <a:pt x="145" y="4937"/>
                    <a:pt x="246" y="5168"/>
                  </a:cubicBezTo>
                  <a:cubicBezTo>
                    <a:pt x="333" y="5385"/>
                    <a:pt x="477" y="5558"/>
                    <a:pt x="564" y="5673"/>
                  </a:cubicBezTo>
                  <a:cubicBezTo>
                    <a:pt x="665" y="5775"/>
                    <a:pt x="737" y="5832"/>
                    <a:pt x="737" y="5832"/>
                  </a:cubicBezTo>
                  <a:cubicBezTo>
                    <a:pt x="752" y="5818"/>
                    <a:pt x="709" y="5746"/>
                    <a:pt x="636" y="5645"/>
                  </a:cubicBezTo>
                  <a:cubicBezTo>
                    <a:pt x="564" y="5515"/>
                    <a:pt x="463" y="5356"/>
                    <a:pt x="405" y="5139"/>
                  </a:cubicBezTo>
                  <a:cubicBezTo>
                    <a:pt x="261" y="4734"/>
                    <a:pt x="246" y="4185"/>
                    <a:pt x="333" y="3680"/>
                  </a:cubicBezTo>
                  <a:cubicBezTo>
                    <a:pt x="391" y="3419"/>
                    <a:pt x="448" y="3188"/>
                    <a:pt x="550" y="2972"/>
                  </a:cubicBezTo>
                  <a:cubicBezTo>
                    <a:pt x="636" y="2755"/>
                    <a:pt x="737" y="2567"/>
                    <a:pt x="839" y="2408"/>
                  </a:cubicBezTo>
                  <a:cubicBezTo>
                    <a:pt x="925" y="2249"/>
                    <a:pt x="1012" y="2119"/>
                    <a:pt x="1070" y="2032"/>
                  </a:cubicBezTo>
                  <a:cubicBezTo>
                    <a:pt x="1128" y="1946"/>
                    <a:pt x="1171" y="1888"/>
                    <a:pt x="1171" y="1888"/>
                  </a:cubicBezTo>
                  <a:cubicBezTo>
                    <a:pt x="1171" y="1888"/>
                    <a:pt x="1200" y="1845"/>
                    <a:pt x="1258" y="1758"/>
                  </a:cubicBezTo>
                  <a:cubicBezTo>
                    <a:pt x="1330" y="1671"/>
                    <a:pt x="1417" y="1541"/>
                    <a:pt x="1532" y="1411"/>
                  </a:cubicBezTo>
                  <a:cubicBezTo>
                    <a:pt x="1763" y="1122"/>
                    <a:pt x="2125" y="790"/>
                    <a:pt x="2558" y="544"/>
                  </a:cubicBezTo>
                  <a:cubicBezTo>
                    <a:pt x="2775" y="429"/>
                    <a:pt x="3020" y="327"/>
                    <a:pt x="3251" y="270"/>
                  </a:cubicBezTo>
                  <a:cubicBezTo>
                    <a:pt x="3497" y="212"/>
                    <a:pt x="3728" y="183"/>
                    <a:pt x="3945" y="169"/>
                  </a:cubicBezTo>
                  <a:cubicBezTo>
                    <a:pt x="3984" y="167"/>
                    <a:pt x="4022" y="167"/>
                    <a:pt x="4059" y="167"/>
                  </a:cubicBezTo>
                  <a:cubicBezTo>
                    <a:pt x="4325" y="167"/>
                    <a:pt x="4529" y="197"/>
                    <a:pt x="4613" y="197"/>
                  </a:cubicBezTo>
                  <a:cubicBezTo>
                    <a:pt x="4642" y="197"/>
                    <a:pt x="4656" y="193"/>
                    <a:pt x="4653" y="183"/>
                  </a:cubicBezTo>
                  <a:cubicBezTo>
                    <a:pt x="4667" y="169"/>
                    <a:pt x="4350" y="38"/>
                    <a:pt x="3902" y="10"/>
                  </a:cubicBezTo>
                  <a:cubicBezTo>
                    <a:pt x="3817" y="4"/>
                    <a:pt x="3729" y="1"/>
                    <a:pt x="363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14"/>
            <p:cNvSpPr/>
            <p:nvPr/>
          </p:nvSpPr>
          <p:spPr>
            <a:xfrm>
              <a:off x="316613" y="392800"/>
              <a:ext cx="116325" cy="145650"/>
            </a:xfrm>
            <a:custGeom>
              <a:avLst/>
              <a:gdLst/>
              <a:ahLst/>
              <a:cxnLst/>
              <a:rect l="l" t="t" r="r" b="b"/>
              <a:pathLst>
                <a:path w="4653" h="5826" extrusionOk="0">
                  <a:moveTo>
                    <a:pt x="3646" y="0"/>
                  </a:moveTo>
                  <a:cubicBezTo>
                    <a:pt x="3486" y="0"/>
                    <a:pt x="3318" y="16"/>
                    <a:pt x="3150" y="44"/>
                  </a:cubicBezTo>
                  <a:cubicBezTo>
                    <a:pt x="2876" y="88"/>
                    <a:pt x="2616" y="160"/>
                    <a:pt x="2370" y="275"/>
                  </a:cubicBezTo>
                  <a:cubicBezTo>
                    <a:pt x="1864" y="492"/>
                    <a:pt x="1460" y="839"/>
                    <a:pt x="1200" y="1113"/>
                  </a:cubicBezTo>
                  <a:cubicBezTo>
                    <a:pt x="1070" y="1244"/>
                    <a:pt x="968" y="1374"/>
                    <a:pt x="896" y="1460"/>
                  </a:cubicBezTo>
                  <a:cubicBezTo>
                    <a:pt x="824" y="1547"/>
                    <a:pt x="781" y="1605"/>
                    <a:pt x="781" y="1605"/>
                  </a:cubicBezTo>
                  <a:cubicBezTo>
                    <a:pt x="781" y="1605"/>
                    <a:pt x="752" y="1663"/>
                    <a:pt x="694" y="1749"/>
                  </a:cubicBezTo>
                  <a:cubicBezTo>
                    <a:pt x="636" y="1850"/>
                    <a:pt x="549" y="1995"/>
                    <a:pt x="463" y="2168"/>
                  </a:cubicBezTo>
                  <a:cubicBezTo>
                    <a:pt x="376" y="2342"/>
                    <a:pt x="289" y="2544"/>
                    <a:pt x="203" y="2790"/>
                  </a:cubicBezTo>
                  <a:cubicBezTo>
                    <a:pt x="116" y="3021"/>
                    <a:pt x="58" y="3281"/>
                    <a:pt x="29" y="3570"/>
                  </a:cubicBezTo>
                  <a:cubicBezTo>
                    <a:pt x="0" y="3844"/>
                    <a:pt x="0" y="4133"/>
                    <a:pt x="44" y="4408"/>
                  </a:cubicBezTo>
                  <a:cubicBezTo>
                    <a:pt x="73" y="4682"/>
                    <a:pt x="145" y="4942"/>
                    <a:pt x="246" y="5159"/>
                  </a:cubicBezTo>
                  <a:cubicBezTo>
                    <a:pt x="333" y="5390"/>
                    <a:pt x="477" y="5564"/>
                    <a:pt x="564" y="5679"/>
                  </a:cubicBezTo>
                  <a:cubicBezTo>
                    <a:pt x="655" y="5770"/>
                    <a:pt x="710" y="5826"/>
                    <a:pt x="731" y="5826"/>
                  </a:cubicBezTo>
                  <a:cubicBezTo>
                    <a:pt x="734" y="5826"/>
                    <a:pt x="736" y="5825"/>
                    <a:pt x="737" y="5824"/>
                  </a:cubicBezTo>
                  <a:cubicBezTo>
                    <a:pt x="752" y="5824"/>
                    <a:pt x="708" y="5752"/>
                    <a:pt x="636" y="5636"/>
                  </a:cubicBezTo>
                  <a:cubicBezTo>
                    <a:pt x="564" y="5520"/>
                    <a:pt x="463" y="5361"/>
                    <a:pt x="405" y="5145"/>
                  </a:cubicBezTo>
                  <a:cubicBezTo>
                    <a:pt x="260" y="4726"/>
                    <a:pt x="246" y="4177"/>
                    <a:pt x="333" y="3671"/>
                  </a:cubicBezTo>
                  <a:cubicBezTo>
                    <a:pt x="376" y="3425"/>
                    <a:pt x="448" y="3180"/>
                    <a:pt x="549" y="2977"/>
                  </a:cubicBezTo>
                  <a:cubicBezTo>
                    <a:pt x="636" y="2761"/>
                    <a:pt x="737" y="2558"/>
                    <a:pt x="824" y="2399"/>
                  </a:cubicBezTo>
                  <a:cubicBezTo>
                    <a:pt x="925" y="2240"/>
                    <a:pt x="1012" y="2110"/>
                    <a:pt x="1070" y="2024"/>
                  </a:cubicBezTo>
                  <a:cubicBezTo>
                    <a:pt x="1127" y="1937"/>
                    <a:pt x="1171" y="1894"/>
                    <a:pt x="1171" y="1894"/>
                  </a:cubicBezTo>
                  <a:cubicBezTo>
                    <a:pt x="1171" y="1894"/>
                    <a:pt x="1200" y="1836"/>
                    <a:pt x="1257" y="1749"/>
                  </a:cubicBezTo>
                  <a:cubicBezTo>
                    <a:pt x="1330" y="1663"/>
                    <a:pt x="1416" y="1547"/>
                    <a:pt x="1532" y="1402"/>
                  </a:cubicBezTo>
                  <a:cubicBezTo>
                    <a:pt x="1763" y="1128"/>
                    <a:pt x="2124" y="781"/>
                    <a:pt x="2558" y="550"/>
                  </a:cubicBezTo>
                  <a:cubicBezTo>
                    <a:pt x="2774" y="420"/>
                    <a:pt x="3020" y="333"/>
                    <a:pt x="3251" y="261"/>
                  </a:cubicBezTo>
                  <a:cubicBezTo>
                    <a:pt x="3497" y="203"/>
                    <a:pt x="3728" y="174"/>
                    <a:pt x="3930" y="174"/>
                  </a:cubicBezTo>
                  <a:cubicBezTo>
                    <a:pt x="3978" y="173"/>
                    <a:pt x="4025" y="172"/>
                    <a:pt x="4069" y="172"/>
                  </a:cubicBezTo>
                  <a:cubicBezTo>
                    <a:pt x="4335" y="172"/>
                    <a:pt x="4537" y="197"/>
                    <a:pt x="4616" y="197"/>
                  </a:cubicBezTo>
                  <a:cubicBezTo>
                    <a:pt x="4640" y="197"/>
                    <a:pt x="4653" y="195"/>
                    <a:pt x="4653" y="189"/>
                  </a:cubicBezTo>
                  <a:cubicBezTo>
                    <a:pt x="4653" y="160"/>
                    <a:pt x="4349" y="44"/>
                    <a:pt x="3901" y="15"/>
                  </a:cubicBezTo>
                  <a:cubicBezTo>
                    <a:pt x="3820" y="5"/>
                    <a:pt x="3734" y="0"/>
                    <a:pt x="3646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14"/>
            <p:cNvSpPr/>
            <p:nvPr/>
          </p:nvSpPr>
          <p:spPr>
            <a:xfrm>
              <a:off x="246538" y="405100"/>
              <a:ext cx="503200" cy="454800"/>
            </a:xfrm>
            <a:custGeom>
              <a:avLst/>
              <a:gdLst/>
              <a:ahLst/>
              <a:cxnLst/>
              <a:rect l="l" t="t" r="r" b="b"/>
              <a:pathLst>
                <a:path w="20128" h="18192" extrusionOk="0">
                  <a:moveTo>
                    <a:pt x="593" y="0"/>
                  </a:moveTo>
                  <a:cubicBezTo>
                    <a:pt x="0" y="1301"/>
                    <a:pt x="116" y="2673"/>
                    <a:pt x="954" y="3323"/>
                  </a:cubicBezTo>
                  <a:cubicBezTo>
                    <a:pt x="997" y="3352"/>
                    <a:pt x="1041" y="3396"/>
                    <a:pt x="1084" y="3425"/>
                  </a:cubicBezTo>
                  <a:lnTo>
                    <a:pt x="20127" y="18191"/>
                  </a:lnTo>
                  <a:cubicBezTo>
                    <a:pt x="20084" y="17888"/>
                    <a:pt x="20055" y="17570"/>
                    <a:pt x="20041" y="17252"/>
                  </a:cubicBezTo>
                  <a:cubicBezTo>
                    <a:pt x="19636" y="17006"/>
                    <a:pt x="19231" y="16732"/>
                    <a:pt x="18841" y="16457"/>
                  </a:cubicBezTo>
                  <a:cubicBezTo>
                    <a:pt x="16558" y="14882"/>
                    <a:pt x="14377" y="13076"/>
                    <a:pt x="12209" y="11328"/>
                  </a:cubicBezTo>
                  <a:cubicBezTo>
                    <a:pt x="9262" y="8944"/>
                    <a:pt x="6300" y="6459"/>
                    <a:pt x="3685" y="3714"/>
                  </a:cubicBezTo>
                  <a:cubicBezTo>
                    <a:pt x="2558" y="2529"/>
                    <a:pt x="1561" y="1272"/>
                    <a:pt x="593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4"/>
            <p:cNvSpPr/>
            <p:nvPr/>
          </p:nvSpPr>
          <p:spPr>
            <a:xfrm>
              <a:off x="367913" y="346925"/>
              <a:ext cx="572550" cy="551625"/>
            </a:xfrm>
            <a:custGeom>
              <a:avLst/>
              <a:gdLst/>
              <a:ahLst/>
              <a:cxnLst/>
              <a:rect l="l" t="t" r="r" b="b"/>
              <a:pathLst>
                <a:path w="22902" h="22065" extrusionOk="0">
                  <a:moveTo>
                    <a:pt x="0" y="1"/>
                  </a:moveTo>
                  <a:lnTo>
                    <a:pt x="0" y="1"/>
                  </a:lnTo>
                  <a:cubicBezTo>
                    <a:pt x="809" y="651"/>
                    <a:pt x="1633" y="1301"/>
                    <a:pt x="2442" y="1952"/>
                  </a:cubicBezTo>
                  <a:cubicBezTo>
                    <a:pt x="3251" y="2602"/>
                    <a:pt x="4060" y="3252"/>
                    <a:pt x="4884" y="3888"/>
                  </a:cubicBezTo>
                  <a:lnTo>
                    <a:pt x="7325" y="5824"/>
                  </a:lnTo>
                  <a:lnTo>
                    <a:pt x="9782" y="7731"/>
                  </a:lnTo>
                  <a:lnTo>
                    <a:pt x="12224" y="9653"/>
                  </a:lnTo>
                  <a:cubicBezTo>
                    <a:pt x="13047" y="10288"/>
                    <a:pt x="13871" y="10924"/>
                    <a:pt x="14694" y="11560"/>
                  </a:cubicBezTo>
                  <a:lnTo>
                    <a:pt x="17165" y="13453"/>
                  </a:lnTo>
                  <a:cubicBezTo>
                    <a:pt x="17966" y="14082"/>
                    <a:pt x="18781" y="14712"/>
                    <a:pt x="19597" y="15341"/>
                  </a:cubicBezTo>
                  <a:lnTo>
                    <a:pt x="19597" y="15341"/>
                  </a:lnTo>
                  <a:lnTo>
                    <a:pt x="21225" y="18683"/>
                  </a:lnTo>
                  <a:cubicBezTo>
                    <a:pt x="21774" y="19810"/>
                    <a:pt x="22323" y="20937"/>
                    <a:pt x="22901" y="22064"/>
                  </a:cubicBezTo>
                  <a:cubicBezTo>
                    <a:pt x="22395" y="20923"/>
                    <a:pt x="21875" y="19796"/>
                    <a:pt x="21355" y="18654"/>
                  </a:cubicBezTo>
                  <a:lnTo>
                    <a:pt x="19795" y="15259"/>
                  </a:lnTo>
                  <a:lnTo>
                    <a:pt x="19780" y="15215"/>
                  </a:lnTo>
                  <a:lnTo>
                    <a:pt x="19751" y="15201"/>
                  </a:lnTo>
                  <a:cubicBezTo>
                    <a:pt x="18928" y="14551"/>
                    <a:pt x="18119" y="13915"/>
                    <a:pt x="17295" y="13265"/>
                  </a:cubicBezTo>
                  <a:lnTo>
                    <a:pt x="14839" y="11358"/>
                  </a:lnTo>
                  <a:cubicBezTo>
                    <a:pt x="14015" y="10722"/>
                    <a:pt x="13206" y="10072"/>
                    <a:pt x="12383" y="9450"/>
                  </a:cubicBezTo>
                  <a:lnTo>
                    <a:pt x="9912" y="7543"/>
                  </a:lnTo>
                  <a:lnTo>
                    <a:pt x="7456" y="5636"/>
                  </a:lnTo>
                  <a:lnTo>
                    <a:pt x="4970" y="3758"/>
                  </a:lnTo>
                  <a:cubicBezTo>
                    <a:pt x="4147" y="3122"/>
                    <a:pt x="3323" y="2501"/>
                    <a:pt x="2500" y="1879"/>
                  </a:cubicBezTo>
                  <a:cubicBezTo>
                    <a:pt x="1662" y="1244"/>
                    <a:pt x="838" y="622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7" name="Google Shape;537;p14"/>
          <p:cNvGrpSpPr/>
          <p:nvPr/>
        </p:nvGrpSpPr>
        <p:grpSpPr>
          <a:xfrm rot="-1580594" flipH="1">
            <a:off x="53180" y="234663"/>
            <a:ext cx="2125189" cy="707575"/>
            <a:chOff x="7252275" y="740300"/>
            <a:chExt cx="1379800" cy="459400"/>
          </a:xfrm>
        </p:grpSpPr>
        <p:sp>
          <p:nvSpPr>
            <p:cNvPr id="538" name="Google Shape;538;p14"/>
            <p:cNvSpPr/>
            <p:nvPr/>
          </p:nvSpPr>
          <p:spPr>
            <a:xfrm>
              <a:off x="7252275" y="740300"/>
              <a:ext cx="1379800" cy="459400"/>
            </a:xfrm>
            <a:custGeom>
              <a:avLst/>
              <a:gdLst/>
              <a:ahLst/>
              <a:cxnLst/>
              <a:rect l="l" t="t" r="r" b="b"/>
              <a:pathLst>
                <a:path w="55192" h="18376" extrusionOk="0">
                  <a:moveTo>
                    <a:pt x="24560" y="1"/>
                  </a:moveTo>
                  <a:cubicBezTo>
                    <a:pt x="24423" y="1"/>
                    <a:pt x="24286" y="24"/>
                    <a:pt x="24172" y="46"/>
                  </a:cubicBezTo>
                  <a:lnTo>
                    <a:pt x="17918" y="1165"/>
                  </a:lnTo>
                  <a:cubicBezTo>
                    <a:pt x="17096" y="1325"/>
                    <a:pt x="16434" y="1895"/>
                    <a:pt x="16206" y="2694"/>
                  </a:cubicBezTo>
                  <a:cubicBezTo>
                    <a:pt x="15978" y="3493"/>
                    <a:pt x="16206" y="4338"/>
                    <a:pt x="16799" y="4908"/>
                  </a:cubicBezTo>
                  <a:lnTo>
                    <a:pt x="19675" y="7579"/>
                  </a:lnTo>
                  <a:lnTo>
                    <a:pt x="7852" y="7602"/>
                  </a:lnTo>
                  <a:cubicBezTo>
                    <a:pt x="7510" y="7602"/>
                    <a:pt x="7167" y="7693"/>
                    <a:pt x="6870" y="7830"/>
                  </a:cubicBezTo>
                  <a:lnTo>
                    <a:pt x="1210" y="10729"/>
                  </a:lnTo>
                  <a:cubicBezTo>
                    <a:pt x="457" y="11117"/>
                    <a:pt x="0" y="11870"/>
                    <a:pt x="23" y="12692"/>
                  </a:cubicBezTo>
                  <a:cubicBezTo>
                    <a:pt x="23" y="13536"/>
                    <a:pt x="502" y="14266"/>
                    <a:pt x="1233" y="14632"/>
                  </a:cubicBezTo>
                  <a:lnTo>
                    <a:pt x="6985" y="17439"/>
                  </a:lnTo>
                  <a:cubicBezTo>
                    <a:pt x="7281" y="17599"/>
                    <a:pt x="7601" y="17667"/>
                    <a:pt x="7943" y="17667"/>
                  </a:cubicBezTo>
                  <a:lnTo>
                    <a:pt x="29856" y="17667"/>
                  </a:lnTo>
                  <a:cubicBezTo>
                    <a:pt x="30198" y="17919"/>
                    <a:pt x="30654" y="18124"/>
                    <a:pt x="31202" y="18261"/>
                  </a:cubicBezTo>
                  <a:lnTo>
                    <a:pt x="31248" y="18261"/>
                  </a:lnTo>
                  <a:cubicBezTo>
                    <a:pt x="31545" y="18329"/>
                    <a:pt x="31887" y="18375"/>
                    <a:pt x="32229" y="18375"/>
                  </a:cubicBezTo>
                  <a:cubicBezTo>
                    <a:pt x="32754" y="18375"/>
                    <a:pt x="33325" y="18284"/>
                    <a:pt x="33918" y="18124"/>
                  </a:cubicBezTo>
                  <a:cubicBezTo>
                    <a:pt x="34147" y="18055"/>
                    <a:pt x="34352" y="17987"/>
                    <a:pt x="34535" y="17919"/>
                  </a:cubicBezTo>
                  <a:cubicBezTo>
                    <a:pt x="35014" y="17896"/>
                    <a:pt x="35539" y="17827"/>
                    <a:pt x="36064" y="17736"/>
                  </a:cubicBezTo>
                  <a:cubicBezTo>
                    <a:pt x="38529" y="17302"/>
                    <a:pt x="39579" y="16298"/>
                    <a:pt x="40058" y="15157"/>
                  </a:cubicBezTo>
                  <a:lnTo>
                    <a:pt x="43505" y="16207"/>
                  </a:lnTo>
                  <a:cubicBezTo>
                    <a:pt x="43779" y="16572"/>
                    <a:pt x="44167" y="16937"/>
                    <a:pt x="44692" y="17257"/>
                  </a:cubicBezTo>
                  <a:cubicBezTo>
                    <a:pt x="45422" y="17667"/>
                    <a:pt x="46313" y="17873"/>
                    <a:pt x="47317" y="17896"/>
                  </a:cubicBezTo>
                  <a:lnTo>
                    <a:pt x="47431" y="17896"/>
                  </a:lnTo>
                  <a:cubicBezTo>
                    <a:pt x="47682" y="17896"/>
                    <a:pt x="47933" y="17873"/>
                    <a:pt x="48184" y="17850"/>
                  </a:cubicBezTo>
                  <a:cubicBezTo>
                    <a:pt x="48527" y="17919"/>
                    <a:pt x="48869" y="17987"/>
                    <a:pt x="49234" y="18033"/>
                  </a:cubicBezTo>
                  <a:cubicBezTo>
                    <a:pt x="49645" y="18078"/>
                    <a:pt x="50033" y="18101"/>
                    <a:pt x="50375" y="18101"/>
                  </a:cubicBezTo>
                  <a:cubicBezTo>
                    <a:pt x="53411" y="18101"/>
                    <a:pt x="54233" y="16184"/>
                    <a:pt x="54598" y="15385"/>
                  </a:cubicBezTo>
                  <a:cubicBezTo>
                    <a:pt x="54621" y="15316"/>
                    <a:pt x="54644" y="15248"/>
                    <a:pt x="54667" y="15202"/>
                  </a:cubicBezTo>
                  <a:cubicBezTo>
                    <a:pt x="54758" y="15020"/>
                    <a:pt x="54826" y="14814"/>
                    <a:pt x="54895" y="14609"/>
                  </a:cubicBezTo>
                  <a:cubicBezTo>
                    <a:pt x="54895" y="14586"/>
                    <a:pt x="54918" y="14495"/>
                    <a:pt x="54918" y="14495"/>
                  </a:cubicBezTo>
                  <a:cubicBezTo>
                    <a:pt x="54963" y="14335"/>
                    <a:pt x="54986" y="14152"/>
                    <a:pt x="55009" y="13970"/>
                  </a:cubicBezTo>
                  <a:cubicBezTo>
                    <a:pt x="55009" y="13947"/>
                    <a:pt x="55009" y="13947"/>
                    <a:pt x="55009" y="13924"/>
                  </a:cubicBezTo>
                  <a:cubicBezTo>
                    <a:pt x="55192" y="12052"/>
                    <a:pt x="54279" y="9656"/>
                    <a:pt x="51813" y="8560"/>
                  </a:cubicBezTo>
                  <a:cubicBezTo>
                    <a:pt x="51311" y="7807"/>
                    <a:pt x="50627" y="7236"/>
                    <a:pt x="49828" y="6917"/>
                  </a:cubicBezTo>
                  <a:cubicBezTo>
                    <a:pt x="49371" y="6734"/>
                    <a:pt x="48892" y="6620"/>
                    <a:pt x="48458" y="6552"/>
                  </a:cubicBezTo>
                  <a:lnTo>
                    <a:pt x="48413" y="6552"/>
                  </a:lnTo>
                  <a:cubicBezTo>
                    <a:pt x="48253" y="6529"/>
                    <a:pt x="48093" y="6529"/>
                    <a:pt x="47910" y="6506"/>
                  </a:cubicBezTo>
                  <a:lnTo>
                    <a:pt x="47751" y="6506"/>
                  </a:lnTo>
                  <a:cubicBezTo>
                    <a:pt x="47408" y="6506"/>
                    <a:pt x="47066" y="6552"/>
                    <a:pt x="46723" y="6620"/>
                  </a:cubicBezTo>
                  <a:lnTo>
                    <a:pt x="25176" y="115"/>
                  </a:lnTo>
                  <a:cubicBezTo>
                    <a:pt x="24971" y="46"/>
                    <a:pt x="24765" y="1"/>
                    <a:pt x="245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8055725" y="991750"/>
              <a:ext cx="157500" cy="141875"/>
            </a:xfrm>
            <a:custGeom>
              <a:avLst/>
              <a:gdLst/>
              <a:ahLst/>
              <a:cxnLst/>
              <a:rect l="l" t="t" r="r" b="b"/>
              <a:pathLst>
                <a:path w="6300" h="5675" extrusionOk="0">
                  <a:moveTo>
                    <a:pt x="0" y="579"/>
                  </a:moveTo>
                  <a:lnTo>
                    <a:pt x="137" y="625"/>
                  </a:lnTo>
                  <a:cubicBezTo>
                    <a:pt x="137" y="625"/>
                    <a:pt x="147" y="614"/>
                    <a:pt x="168" y="596"/>
                  </a:cubicBezTo>
                  <a:lnTo>
                    <a:pt x="168" y="596"/>
                  </a:lnTo>
                  <a:cubicBezTo>
                    <a:pt x="113" y="589"/>
                    <a:pt x="57" y="584"/>
                    <a:pt x="0" y="579"/>
                  </a:cubicBezTo>
                  <a:close/>
                  <a:moveTo>
                    <a:pt x="2684" y="1"/>
                  </a:moveTo>
                  <a:cubicBezTo>
                    <a:pt x="976" y="1"/>
                    <a:pt x="312" y="474"/>
                    <a:pt x="168" y="596"/>
                  </a:cubicBezTo>
                  <a:lnTo>
                    <a:pt x="168" y="596"/>
                  </a:lnTo>
                  <a:cubicBezTo>
                    <a:pt x="3201" y="969"/>
                    <a:pt x="3323" y="4762"/>
                    <a:pt x="274" y="5099"/>
                  </a:cubicBezTo>
                  <a:lnTo>
                    <a:pt x="274" y="5122"/>
                  </a:lnTo>
                  <a:cubicBezTo>
                    <a:pt x="274" y="5122"/>
                    <a:pt x="685" y="5674"/>
                    <a:pt x="2143" y="5674"/>
                  </a:cubicBezTo>
                  <a:cubicBezTo>
                    <a:pt x="2536" y="5674"/>
                    <a:pt x="3004" y="5634"/>
                    <a:pt x="3561" y="5532"/>
                  </a:cubicBezTo>
                  <a:cubicBezTo>
                    <a:pt x="6163" y="5076"/>
                    <a:pt x="6026" y="4072"/>
                    <a:pt x="6163" y="3090"/>
                  </a:cubicBezTo>
                  <a:cubicBezTo>
                    <a:pt x="6300" y="2086"/>
                    <a:pt x="5364" y="123"/>
                    <a:pt x="3081" y="9"/>
                  </a:cubicBezTo>
                  <a:cubicBezTo>
                    <a:pt x="2943" y="3"/>
                    <a:pt x="2811" y="1"/>
                    <a:pt x="26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8062550" y="1054150"/>
              <a:ext cx="147825" cy="79475"/>
            </a:xfrm>
            <a:custGeom>
              <a:avLst/>
              <a:gdLst/>
              <a:ahLst/>
              <a:cxnLst/>
              <a:rect l="l" t="t" r="r" b="b"/>
              <a:pathLst>
                <a:path w="5913" h="3179" extrusionOk="0">
                  <a:moveTo>
                    <a:pt x="5844" y="1"/>
                  </a:moveTo>
                  <a:cubicBezTo>
                    <a:pt x="5502" y="411"/>
                    <a:pt x="5091" y="754"/>
                    <a:pt x="4589" y="1051"/>
                  </a:cubicBezTo>
                  <a:cubicBezTo>
                    <a:pt x="3767" y="1507"/>
                    <a:pt x="2945" y="1735"/>
                    <a:pt x="2010" y="1758"/>
                  </a:cubicBezTo>
                  <a:lnTo>
                    <a:pt x="1736" y="1758"/>
                  </a:lnTo>
                  <a:cubicBezTo>
                    <a:pt x="1370" y="2192"/>
                    <a:pt x="800" y="2511"/>
                    <a:pt x="1" y="2603"/>
                  </a:cubicBezTo>
                  <a:lnTo>
                    <a:pt x="1" y="2626"/>
                  </a:lnTo>
                  <a:cubicBezTo>
                    <a:pt x="1" y="2626"/>
                    <a:pt x="412" y="3178"/>
                    <a:pt x="1870" y="3178"/>
                  </a:cubicBezTo>
                  <a:cubicBezTo>
                    <a:pt x="2263" y="3178"/>
                    <a:pt x="2731" y="3138"/>
                    <a:pt x="3288" y="3036"/>
                  </a:cubicBezTo>
                  <a:cubicBezTo>
                    <a:pt x="5890" y="2580"/>
                    <a:pt x="5753" y="1576"/>
                    <a:pt x="5890" y="594"/>
                  </a:cubicBezTo>
                  <a:cubicBezTo>
                    <a:pt x="5913" y="411"/>
                    <a:pt x="5890" y="206"/>
                    <a:pt x="5844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7307050" y="983975"/>
              <a:ext cx="886200" cy="143250"/>
            </a:xfrm>
            <a:custGeom>
              <a:avLst/>
              <a:gdLst/>
              <a:ahLst/>
              <a:cxnLst/>
              <a:rect l="l" t="t" r="r" b="b"/>
              <a:pathLst>
                <a:path w="35448" h="5730" extrusionOk="0">
                  <a:moveTo>
                    <a:pt x="31568" y="0"/>
                  </a:moveTo>
                  <a:lnTo>
                    <a:pt x="5661" y="46"/>
                  </a:lnTo>
                  <a:lnTo>
                    <a:pt x="0" y="2922"/>
                  </a:lnTo>
                  <a:lnTo>
                    <a:pt x="5752" y="5729"/>
                  </a:lnTo>
                  <a:lnTo>
                    <a:pt x="31568" y="5729"/>
                  </a:lnTo>
                  <a:cubicBezTo>
                    <a:pt x="31568" y="5729"/>
                    <a:pt x="35448" y="2671"/>
                    <a:pt x="31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7307050" y="983975"/>
              <a:ext cx="820025" cy="84475"/>
            </a:xfrm>
            <a:custGeom>
              <a:avLst/>
              <a:gdLst/>
              <a:ahLst/>
              <a:cxnLst/>
              <a:rect l="l" t="t" r="r" b="b"/>
              <a:pathLst>
                <a:path w="32801" h="3379" extrusionOk="0">
                  <a:moveTo>
                    <a:pt x="31568" y="0"/>
                  </a:moveTo>
                  <a:lnTo>
                    <a:pt x="5661" y="46"/>
                  </a:lnTo>
                  <a:lnTo>
                    <a:pt x="0" y="2922"/>
                  </a:lnTo>
                  <a:lnTo>
                    <a:pt x="890" y="3378"/>
                  </a:lnTo>
                  <a:lnTo>
                    <a:pt x="6209" y="662"/>
                  </a:lnTo>
                  <a:lnTo>
                    <a:pt x="32093" y="616"/>
                  </a:lnTo>
                  <a:cubicBezTo>
                    <a:pt x="32367" y="799"/>
                    <a:pt x="32595" y="1004"/>
                    <a:pt x="32800" y="1187"/>
                  </a:cubicBezTo>
                  <a:cubicBezTo>
                    <a:pt x="32526" y="776"/>
                    <a:pt x="32138" y="388"/>
                    <a:pt x="3156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7313900" y="1060425"/>
              <a:ext cx="824575" cy="66800"/>
            </a:xfrm>
            <a:custGeom>
              <a:avLst/>
              <a:gdLst/>
              <a:ahLst/>
              <a:cxnLst/>
              <a:rect l="l" t="t" r="r" b="b"/>
              <a:pathLst>
                <a:path w="32983" h="2672" extrusionOk="0">
                  <a:moveTo>
                    <a:pt x="0" y="1"/>
                  </a:moveTo>
                  <a:lnTo>
                    <a:pt x="5478" y="2671"/>
                  </a:lnTo>
                  <a:lnTo>
                    <a:pt x="31294" y="2671"/>
                  </a:lnTo>
                  <a:cubicBezTo>
                    <a:pt x="31294" y="2671"/>
                    <a:pt x="32754" y="1530"/>
                    <a:pt x="32983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7307050" y="985100"/>
              <a:ext cx="194600" cy="142125"/>
            </a:xfrm>
            <a:custGeom>
              <a:avLst/>
              <a:gdLst/>
              <a:ahLst/>
              <a:cxnLst/>
              <a:rect l="l" t="t" r="r" b="b"/>
              <a:pathLst>
                <a:path w="7784" h="5685" extrusionOk="0">
                  <a:moveTo>
                    <a:pt x="5661" y="1"/>
                  </a:moveTo>
                  <a:lnTo>
                    <a:pt x="0" y="2877"/>
                  </a:lnTo>
                  <a:lnTo>
                    <a:pt x="5729" y="5684"/>
                  </a:lnTo>
                  <a:cubicBezTo>
                    <a:pt x="7784" y="4474"/>
                    <a:pt x="6026" y="2831"/>
                    <a:pt x="6026" y="2831"/>
                  </a:cubicBezTo>
                  <a:cubicBezTo>
                    <a:pt x="7670" y="1462"/>
                    <a:pt x="6551" y="457"/>
                    <a:pt x="5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7307050" y="1022200"/>
              <a:ext cx="89050" cy="63350"/>
            </a:xfrm>
            <a:custGeom>
              <a:avLst/>
              <a:gdLst/>
              <a:ahLst/>
              <a:cxnLst/>
              <a:rect l="l" t="t" r="r" b="b"/>
              <a:pathLst>
                <a:path w="3562" h="2534" extrusionOk="0">
                  <a:moveTo>
                    <a:pt x="2716" y="0"/>
                  </a:moveTo>
                  <a:lnTo>
                    <a:pt x="0" y="1393"/>
                  </a:lnTo>
                  <a:lnTo>
                    <a:pt x="2328" y="2534"/>
                  </a:lnTo>
                  <a:cubicBezTo>
                    <a:pt x="2922" y="2214"/>
                    <a:pt x="3561" y="1712"/>
                    <a:pt x="3470" y="1142"/>
                  </a:cubicBezTo>
                  <a:cubicBezTo>
                    <a:pt x="3447" y="891"/>
                    <a:pt x="3082" y="434"/>
                    <a:pt x="2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7662550" y="1029625"/>
              <a:ext cx="224275" cy="73625"/>
            </a:xfrm>
            <a:custGeom>
              <a:avLst/>
              <a:gdLst/>
              <a:ahLst/>
              <a:cxnLst/>
              <a:rect l="l" t="t" r="r" b="b"/>
              <a:pathLst>
                <a:path w="8971" h="2945" extrusionOk="0">
                  <a:moveTo>
                    <a:pt x="4474" y="0"/>
                  </a:moveTo>
                  <a:cubicBezTo>
                    <a:pt x="2009" y="0"/>
                    <a:pt x="0" y="639"/>
                    <a:pt x="0" y="1461"/>
                  </a:cubicBezTo>
                  <a:cubicBezTo>
                    <a:pt x="0" y="2283"/>
                    <a:pt x="2009" y="2945"/>
                    <a:pt x="4474" y="2945"/>
                  </a:cubicBezTo>
                  <a:cubicBezTo>
                    <a:pt x="6962" y="2945"/>
                    <a:pt x="8971" y="2283"/>
                    <a:pt x="8971" y="1461"/>
                  </a:cubicBezTo>
                  <a:cubicBezTo>
                    <a:pt x="8971" y="639"/>
                    <a:pt x="6962" y="0"/>
                    <a:pt x="4474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7651125" y="1020475"/>
              <a:ext cx="224300" cy="73650"/>
            </a:xfrm>
            <a:custGeom>
              <a:avLst/>
              <a:gdLst/>
              <a:ahLst/>
              <a:cxnLst/>
              <a:rect l="l" t="t" r="r" b="b"/>
              <a:pathLst>
                <a:path w="8972" h="2946" extrusionOk="0">
                  <a:moveTo>
                    <a:pt x="4498" y="1"/>
                  </a:moveTo>
                  <a:cubicBezTo>
                    <a:pt x="2010" y="1"/>
                    <a:pt x="1" y="663"/>
                    <a:pt x="1" y="1462"/>
                  </a:cubicBezTo>
                  <a:cubicBezTo>
                    <a:pt x="1" y="2283"/>
                    <a:pt x="2010" y="2945"/>
                    <a:pt x="4498" y="2945"/>
                  </a:cubicBezTo>
                  <a:cubicBezTo>
                    <a:pt x="6963" y="2945"/>
                    <a:pt x="8971" y="2283"/>
                    <a:pt x="8971" y="1462"/>
                  </a:cubicBezTo>
                  <a:cubicBezTo>
                    <a:pt x="8971" y="663"/>
                    <a:pt x="6963" y="1"/>
                    <a:pt x="4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8015775" y="966600"/>
              <a:ext cx="123275" cy="178650"/>
            </a:xfrm>
            <a:custGeom>
              <a:avLst/>
              <a:gdLst/>
              <a:ahLst/>
              <a:cxnLst/>
              <a:rect l="l" t="t" r="r" b="b"/>
              <a:pathLst>
                <a:path w="4931" h="7146" extrusionOk="0">
                  <a:moveTo>
                    <a:pt x="0" y="741"/>
                  </a:moveTo>
                  <a:lnTo>
                    <a:pt x="114" y="809"/>
                  </a:lnTo>
                  <a:cubicBezTo>
                    <a:pt x="114" y="809"/>
                    <a:pt x="124" y="792"/>
                    <a:pt x="145" y="764"/>
                  </a:cubicBezTo>
                  <a:lnTo>
                    <a:pt x="145" y="764"/>
                  </a:lnTo>
                  <a:cubicBezTo>
                    <a:pt x="98" y="754"/>
                    <a:pt x="50" y="747"/>
                    <a:pt x="0" y="741"/>
                  </a:cubicBezTo>
                  <a:close/>
                  <a:moveTo>
                    <a:pt x="2118" y="0"/>
                  </a:moveTo>
                  <a:cubicBezTo>
                    <a:pt x="801" y="0"/>
                    <a:pt x="271" y="593"/>
                    <a:pt x="145" y="764"/>
                  </a:cubicBezTo>
                  <a:lnTo>
                    <a:pt x="145" y="764"/>
                  </a:lnTo>
                  <a:cubicBezTo>
                    <a:pt x="2494" y="1232"/>
                    <a:pt x="2600" y="5999"/>
                    <a:pt x="206" y="6424"/>
                  </a:cubicBezTo>
                  <a:lnTo>
                    <a:pt x="206" y="6447"/>
                  </a:lnTo>
                  <a:cubicBezTo>
                    <a:pt x="206" y="6447"/>
                    <a:pt x="534" y="7146"/>
                    <a:pt x="1685" y="7146"/>
                  </a:cubicBezTo>
                  <a:cubicBezTo>
                    <a:pt x="1991" y="7146"/>
                    <a:pt x="2354" y="7096"/>
                    <a:pt x="2785" y="6972"/>
                  </a:cubicBezTo>
                  <a:cubicBezTo>
                    <a:pt x="4816" y="6379"/>
                    <a:pt x="4702" y="5146"/>
                    <a:pt x="4816" y="3891"/>
                  </a:cubicBezTo>
                  <a:cubicBezTo>
                    <a:pt x="4931" y="2635"/>
                    <a:pt x="4200" y="147"/>
                    <a:pt x="2420" y="10"/>
                  </a:cubicBezTo>
                  <a:cubicBezTo>
                    <a:pt x="2315" y="4"/>
                    <a:pt x="2215" y="0"/>
                    <a:pt x="2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8015775" y="985100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0" y="1"/>
                  </a:moveTo>
                  <a:lnTo>
                    <a:pt x="114" y="69"/>
                  </a:lnTo>
                  <a:cubicBezTo>
                    <a:pt x="114" y="69"/>
                    <a:pt x="114" y="46"/>
                    <a:pt x="137" y="24"/>
                  </a:cubicBezTo>
                  <a:cubicBezTo>
                    <a:pt x="92" y="24"/>
                    <a:pt x="46" y="1"/>
                    <a:pt x="0" y="1"/>
                  </a:cubicBezTo>
                  <a:close/>
                </a:path>
              </a:pathLst>
            </a:custGeom>
            <a:solidFill>
              <a:srgbClr val="004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8019200" y="967975"/>
              <a:ext cx="91900" cy="175800"/>
            </a:xfrm>
            <a:custGeom>
              <a:avLst/>
              <a:gdLst/>
              <a:ahLst/>
              <a:cxnLst/>
              <a:rect l="l" t="t" r="r" b="b"/>
              <a:pathLst>
                <a:path w="3676" h="7032" extrusionOk="0">
                  <a:moveTo>
                    <a:pt x="1347" y="1"/>
                  </a:moveTo>
                  <a:cubicBezTo>
                    <a:pt x="480" y="138"/>
                    <a:pt x="92" y="572"/>
                    <a:pt x="0" y="709"/>
                  </a:cubicBezTo>
                  <a:cubicBezTo>
                    <a:pt x="2374" y="1165"/>
                    <a:pt x="2465" y="5958"/>
                    <a:pt x="69" y="6369"/>
                  </a:cubicBezTo>
                  <a:lnTo>
                    <a:pt x="69" y="6392"/>
                  </a:lnTo>
                  <a:cubicBezTo>
                    <a:pt x="69" y="6392"/>
                    <a:pt x="297" y="6871"/>
                    <a:pt x="1027" y="7031"/>
                  </a:cubicBezTo>
                  <a:cubicBezTo>
                    <a:pt x="1187" y="7008"/>
                    <a:pt x="1347" y="6963"/>
                    <a:pt x="1530" y="6917"/>
                  </a:cubicBezTo>
                  <a:cubicBezTo>
                    <a:pt x="3561" y="6324"/>
                    <a:pt x="3470" y="5091"/>
                    <a:pt x="3561" y="3836"/>
                  </a:cubicBezTo>
                  <a:cubicBezTo>
                    <a:pt x="3675" y="2626"/>
                    <a:pt x="2990" y="298"/>
                    <a:pt x="1347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8020900" y="1046175"/>
              <a:ext cx="115875" cy="99075"/>
            </a:xfrm>
            <a:custGeom>
              <a:avLst/>
              <a:gdLst/>
              <a:ahLst/>
              <a:cxnLst/>
              <a:rect l="l" t="t" r="r" b="b"/>
              <a:pathLst>
                <a:path w="4635" h="3963" extrusionOk="0">
                  <a:moveTo>
                    <a:pt x="4589" y="0"/>
                  </a:moveTo>
                  <a:cubicBezTo>
                    <a:pt x="3767" y="1096"/>
                    <a:pt x="2717" y="1803"/>
                    <a:pt x="1530" y="1826"/>
                  </a:cubicBezTo>
                  <a:cubicBezTo>
                    <a:pt x="1256" y="2534"/>
                    <a:pt x="754" y="3104"/>
                    <a:pt x="1" y="3241"/>
                  </a:cubicBezTo>
                  <a:lnTo>
                    <a:pt x="1" y="3264"/>
                  </a:lnTo>
                  <a:cubicBezTo>
                    <a:pt x="1" y="3264"/>
                    <a:pt x="329" y="3963"/>
                    <a:pt x="1480" y="3963"/>
                  </a:cubicBezTo>
                  <a:cubicBezTo>
                    <a:pt x="1786" y="3963"/>
                    <a:pt x="2149" y="3913"/>
                    <a:pt x="2580" y="3789"/>
                  </a:cubicBezTo>
                  <a:cubicBezTo>
                    <a:pt x="4611" y="3196"/>
                    <a:pt x="4497" y="1963"/>
                    <a:pt x="4611" y="708"/>
                  </a:cubicBezTo>
                  <a:cubicBezTo>
                    <a:pt x="4634" y="502"/>
                    <a:pt x="4611" y="274"/>
                    <a:pt x="4589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8414075" y="990700"/>
              <a:ext cx="166075" cy="147725"/>
            </a:xfrm>
            <a:custGeom>
              <a:avLst/>
              <a:gdLst/>
              <a:ahLst/>
              <a:cxnLst/>
              <a:rect l="l" t="t" r="r" b="b"/>
              <a:pathLst>
                <a:path w="6643" h="5909" extrusionOk="0">
                  <a:moveTo>
                    <a:pt x="1073" y="73"/>
                  </a:moveTo>
                  <a:lnTo>
                    <a:pt x="1187" y="165"/>
                  </a:lnTo>
                  <a:cubicBezTo>
                    <a:pt x="1187" y="165"/>
                    <a:pt x="1203" y="156"/>
                    <a:pt x="1235" y="141"/>
                  </a:cubicBezTo>
                  <a:lnTo>
                    <a:pt x="1235" y="141"/>
                  </a:lnTo>
                  <a:cubicBezTo>
                    <a:pt x="1183" y="118"/>
                    <a:pt x="1129" y="95"/>
                    <a:pt x="1073" y="73"/>
                  </a:cubicBezTo>
                  <a:close/>
                  <a:moveTo>
                    <a:pt x="2100" y="1"/>
                  </a:moveTo>
                  <a:cubicBezTo>
                    <a:pt x="1614" y="1"/>
                    <a:pt x="1339" y="96"/>
                    <a:pt x="1235" y="141"/>
                  </a:cubicBezTo>
                  <a:lnTo>
                    <a:pt x="1235" y="141"/>
                  </a:lnTo>
                  <a:cubicBezTo>
                    <a:pt x="3809" y="1291"/>
                    <a:pt x="3143" y="4537"/>
                    <a:pt x="607" y="4537"/>
                  </a:cubicBezTo>
                  <a:cubicBezTo>
                    <a:pt x="415" y="4537"/>
                    <a:pt x="213" y="4518"/>
                    <a:pt x="0" y="4479"/>
                  </a:cubicBezTo>
                  <a:lnTo>
                    <a:pt x="0" y="4502"/>
                  </a:lnTo>
                  <a:cubicBezTo>
                    <a:pt x="0" y="4502"/>
                    <a:pt x="388" y="5529"/>
                    <a:pt x="3013" y="5848"/>
                  </a:cubicBezTo>
                  <a:cubicBezTo>
                    <a:pt x="3354" y="5890"/>
                    <a:pt x="3653" y="5909"/>
                    <a:pt x="3917" y="5909"/>
                  </a:cubicBezTo>
                  <a:cubicBezTo>
                    <a:pt x="5684" y="5909"/>
                    <a:pt x="5854" y="5048"/>
                    <a:pt x="6232" y="4273"/>
                  </a:cubicBezTo>
                  <a:cubicBezTo>
                    <a:pt x="6643" y="3360"/>
                    <a:pt x="6323" y="1192"/>
                    <a:pt x="4177" y="416"/>
                  </a:cubicBezTo>
                  <a:cubicBezTo>
                    <a:pt x="3258" y="93"/>
                    <a:pt x="2577" y="1"/>
                    <a:pt x="2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8414075" y="1083250"/>
              <a:ext cx="159225" cy="55175"/>
            </a:xfrm>
            <a:custGeom>
              <a:avLst/>
              <a:gdLst/>
              <a:ahLst/>
              <a:cxnLst/>
              <a:rect l="l" t="t" r="r" b="b"/>
              <a:pathLst>
                <a:path w="6369" h="2207" extrusionOk="0">
                  <a:moveTo>
                    <a:pt x="6369" y="1"/>
                  </a:moveTo>
                  <a:lnTo>
                    <a:pt x="6369" y="1"/>
                  </a:lnTo>
                  <a:cubicBezTo>
                    <a:pt x="5912" y="275"/>
                    <a:pt x="5410" y="503"/>
                    <a:pt x="4862" y="617"/>
                  </a:cubicBezTo>
                  <a:cubicBezTo>
                    <a:pt x="4451" y="709"/>
                    <a:pt x="4050" y="756"/>
                    <a:pt x="3649" y="756"/>
                  </a:cubicBezTo>
                  <a:cubicBezTo>
                    <a:pt x="3159" y="756"/>
                    <a:pt x="2671" y="687"/>
                    <a:pt x="2169" y="548"/>
                  </a:cubicBezTo>
                  <a:cubicBezTo>
                    <a:pt x="2100" y="526"/>
                    <a:pt x="2009" y="503"/>
                    <a:pt x="1918" y="457"/>
                  </a:cubicBezTo>
                  <a:cubicBezTo>
                    <a:pt x="1564" y="693"/>
                    <a:pt x="1122" y="830"/>
                    <a:pt x="594" y="830"/>
                  </a:cubicBezTo>
                  <a:cubicBezTo>
                    <a:pt x="407" y="830"/>
                    <a:pt x="209" y="813"/>
                    <a:pt x="0" y="777"/>
                  </a:cubicBezTo>
                  <a:lnTo>
                    <a:pt x="0" y="800"/>
                  </a:lnTo>
                  <a:cubicBezTo>
                    <a:pt x="0" y="800"/>
                    <a:pt x="388" y="1827"/>
                    <a:pt x="3013" y="2146"/>
                  </a:cubicBezTo>
                  <a:cubicBezTo>
                    <a:pt x="3354" y="2188"/>
                    <a:pt x="3653" y="2207"/>
                    <a:pt x="3917" y="2207"/>
                  </a:cubicBezTo>
                  <a:cubicBezTo>
                    <a:pt x="5684" y="2207"/>
                    <a:pt x="5854" y="1346"/>
                    <a:pt x="6232" y="571"/>
                  </a:cubicBezTo>
                  <a:cubicBezTo>
                    <a:pt x="6300" y="412"/>
                    <a:pt x="6346" y="206"/>
                    <a:pt x="6369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7709900" y="795075"/>
              <a:ext cx="849125" cy="325300"/>
            </a:xfrm>
            <a:custGeom>
              <a:avLst/>
              <a:gdLst/>
              <a:ahLst/>
              <a:cxnLst/>
              <a:rect l="l" t="t" r="r" b="b"/>
              <a:pathLst>
                <a:path w="33965" h="13012" extrusionOk="0">
                  <a:moveTo>
                    <a:pt x="6255" y="1"/>
                  </a:moveTo>
                  <a:lnTo>
                    <a:pt x="1" y="1119"/>
                  </a:lnTo>
                  <a:lnTo>
                    <a:pt x="4680" y="5479"/>
                  </a:lnTo>
                  <a:lnTo>
                    <a:pt x="29354" y="13011"/>
                  </a:lnTo>
                  <a:cubicBezTo>
                    <a:pt x="29354" y="13011"/>
                    <a:pt x="33965" y="11185"/>
                    <a:pt x="31043" y="7510"/>
                  </a:cubicBezTo>
                  <a:lnTo>
                    <a:pt x="62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7709350" y="795075"/>
              <a:ext cx="797200" cy="225425"/>
            </a:xfrm>
            <a:custGeom>
              <a:avLst/>
              <a:gdLst/>
              <a:ahLst/>
              <a:cxnLst/>
              <a:rect l="l" t="t" r="r" b="b"/>
              <a:pathLst>
                <a:path w="31888" h="9017" extrusionOk="0">
                  <a:moveTo>
                    <a:pt x="6277" y="1"/>
                  </a:moveTo>
                  <a:lnTo>
                    <a:pt x="0" y="1119"/>
                  </a:lnTo>
                  <a:lnTo>
                    <a:pt x="753" y="1804"/>
                  </a:lnTo>
                  <a:lnTo>
                    <a:pt x="6597" y="754"/>
                  </a:lnTo>
                  <a:lnTo>
                    <a:pt x="31385" y="8264"/>
                  </a:lnTo>
                  <a:cubicBezTo>
                    <a:pt x="31590" y="8515"/>
                    <a:pt x="31750" y="8766"/>
                    <a:pt x="31887" y="9017"/>
                  </a:cubicBezTo>
                  <a:cubicBezTo>
                    <a:pt x="31750" y="8560"/>
                    <a:pt x="31499" y="8058"/>
                    <a:pt x="31065" y="7510"/>
                  </a:cubicBezTo>
                  <a:lnTo>
                    <a:pt x="6277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7715050" y="828175"/>
              <a:ext cx="788625" cy="292200"/>
            </a:xfrm>
            <a:custGeom>
              <a:avLst/>
              <a:gdLst/>
              <a:ahLst/>
              <a:cxnLst/>
              <a:rect l="l" t="t" r="r" b="b"/>
              <a:pathLst>
                <a:path w="31545" h="11688" extrusionOk="0">
                  <a:moveTo>
                    <a:pt x="0" y="1"/>
                  </a:moveTo>
                  <a:lnTo>
                    <a:pt x="4474" y="4155"/>
                  </a:lnTo>
                  <a:lnTo>
                    <a:pt x="29148" y="11687"/>
                  </a:lnTo>
                  <a:cubicBezTo>
                    <a:pt x="29148" y="11687"/>
                    <a:pt x="30883" y="11003"/>
                    <a:pt x="31545" y="96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7709350" y="795075"/>
              <a:ext cx="194025" cy="136975"/>
            </a:xfrm>
            <a:custGeom>
              <a:avLst/>
              <a:gdLst/>
              <a:ahLst/>
              <a:cxnLst/>
              <a:rect l="l" t="t" r="r" b="b"/>
              <a:pathLst>
                <a:path w="7761" h="5479" extrusionOk="0">
                  <a:moveTo>
                    <a:pt x="6277" y="1"/>
                  </a:moveTo>
                  <a:lnTo>
                    <a:pt x="0" y="1119"/>
                  </a:lnTo>
                  <a:lnTo>
                    <a:pt x="4679" y="5479"/>
                  </a:lnTo>
                  <a:cubicBezTo>
                    <a:pt x="7007" y="4908"/>
                    <a:pt x="5798" y="2808"/>
                    <a:pt x="5798" y="2808"/>
                  </a:cubicBezTo>
                  <a:cubicBezTo>
                    <a:pt x="7761" y="1987"/>
                    <a:pt x="6962" y="709"/>
                    <a:pt x="6323" y="24"/>
                  </a:cubicBezTo>
                  <a:lnTo>
                    <a:pt x="62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7709350" y="809925"/>
              <a:ext cx="86175" cy="57650"/>
            </a:xfrm>
            <a:custGeom>
              <a:avLst/>
              <a:gdLst/>
              <a:ahLst/>
              <a:cxnLst/>
              <a:rect l="l" t="t" r="r" b="b"/>
              <a:pathLst>
                <a:path w="3447" h="2306" extrusionOk="0">
                  <a:moveTo>
                    <a:pt x="3013" y="0"/>
                  </a:moveTo>
                  <a:lnTo>
                    <a:pt x="0" y="525"/>
                  </a:lnTo>
                  <a:lnTo>
                    <a:pt x="1917" y="2306"/>
                  </a:lnTo>
                  <a:cubicBezTo>
                    <a:pt x="2579" y="2146"/>
                    <a:pt x="3310" y="1849"/>
                    <a:pt x="3424" y="1279"/>
                  </a:cubicBezTo>
                  <a:cubicBezTo>
                    <a:pt x="3447" y="1050"/>
                    <a:pt x="3241" y="503"/>
                    <a:pt x="3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8040875" y="920075"/>
              <a:ext cx="226575" cy="95750"/>
            </a:xfrm>
            <a:custGeom>
              <a:avLst/>
              <a:gdLst/>
              <a:ahLst/>
              <a:cxnLst/>
              <a:rect l="l" t="t" r="r" b="b"/>
              <a:pathLst>
                <a:path w="9063" h="3830" extrusionOk="0">
                  <a:moveTo>
                    <a:pt x="1947" y="1"/>
                  </a:moveTo>
                  <a:cubicBezTo>
                    <a:pt x="1018" y="1"/>
                    <a:pt x="372" y="207"/>
                    <a:pt x="252" y="616"/>
                  </a:cubicBezTo>
                  <a:cubicBezTo>
                    <a:pt x="1" y="1392"/>
                    <a:pt x="1735" y="2602"/>
                    <a:pt x="4109" y="3309"/>
                  </a:cubicBezTo>
                  <a:cubicBezTo>
                    <a:pt x="5231" y="3658"/>
                    <a:pt x="6301" y="3830"/>
                    <a:pt x="7138" y="3830"/>
                  </a:cubicBezTo>
                  <a:cubicBezTo>
                    <a:pt x="8055" y="3830"/>
                    <a:pt x="8692" y="3624"/>
                    <a:pt x="8811" y="3218"/>
                  </a:cubicBezTo>
                  <a:cubicBezTo>
                    <a:pt x="9062" y="2442"/>
                    <a:pt x="7328" y="1232"/>
                    <a:pt x="4954" y="502"/>
                  </a:cubicBezTo>
                  <a:cubicBezTo>
                    <a:pt x="3841" y="167"/>
                    <a:pt x="2780" y="1"/>
                    <a:pt x="1947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8032900" y="908175"/>
              <a:ext cx="226550" cy="95750"/>
            </a:xfrm>
            <a:custGeom>
              <a:avLst/>
              <a:gdLst/>
              <a:ahLst/>
              <a:cxnLst/>
              <a:rect l="l" t="t" r="r" b="b"/>
              <a:pathLst>
                <a:path w="9062" h="3830" extrusionOk="0">
                  <a:moveTo>
                    <a:pt x="1924" y="1"/>
                  </a:moveTo>
                  <a:cubicBezTo>
                    <a:pt x="1007" y="1"/>
                    <a:pt x="370" y="207"/>
                    <a:pt x="251" y="613"/>
                  </a:cubicBezTo>
                  <a:cubicBezTo>
                    <a:pt x="0" y="1389"/>
                    <a:pt x="1735" y="2598"/>
                    <a:pt x="4109" y="3329"/>
                  </a:cubicBezTo>
                  <a:cubicBezTo>
                    <a:pt x="5221" y="3664"/>
                    <a:pt x="6282" y="3830"/>
                    <a:pt x="7116" y="3830"/>
                  </a:cubicBezTo>
                  <a:cubicBezTo>
                    <a:pt x="8044" y="3830"/>
                    <a:pt x="8690" y="3624"/>
                    <a:pt x="8811" y="3215"/>
                  </a:cubicBezTo>
                  <a:cubicBezTo>
                    <a:pt x="9062" y="2439"/>
                    <a:pt x="7327" y="1229"/>
                    <a:pt x="4953" y="521"/>
                  </a:cubicBezTo>
                  <a:cubicBezTo>
                    <a:pt x="3831" y="173"/>
                    <a:pt x="2761" y="1"/>
                    <a:pt x="19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8378700" y="957450"/>
              <a:ext cx="140975" cy="175500"/>
            </a:xfrm>
            <a:custGeom>
              <a:avLst/>
              <a:gdLst/>
              <a:ahLst/>
              <a:cxnLst/>
              <a:rect l="l" t="t" r="r" b="b"/>
              <a:pathLst>
                <a:path w="5639" h="7020" extrusionOk="0">
                  <a:moveTo>
                    <a:pt x="1461" y="262"/>
                  </a:moveTo>
                  <a:lnTo>
                    <a:pt x="1552" y="354"/>
                  </a:lnTo>
                  <a:cubicBezTo>
                    <a:pt x="1552" y="354"/>
                    <a:pt x="1564" y="342"/>
                    <a:pt x="1588" y="323"/>
                  </a:cubicBezTo>
                  <a:lnTo>
                    <a:pt x="1588" y="323"/>
                  </a:lnTo>
                  <a:cubicBezTo>
                    <a:pt x="1547" y="302"/>
                    <a:pt x="1505" y="281"/>
                    <a:pt x="1461" y="262"/>
                  </a:cubicBezTo>
                  <a:close/>
                  <a:moveTo>
                    <a:pt x="2700" y="0"/>
                  </a:moveTo>
                  <a:cubicBezTo>
                    <a:pt x="2058" y="0"/>
                    <a:pt x="1697" y="238"/>
                    <a:pt x="1588" y="323"/>
                  </a:cubicBezTo>
                  <a:lnTo>
                    <a:pt x="1588" y="323"/>
                  </a:lnTo>
                  <a:cubicBezTo>
                    <a:pt x="3647" y="1409"/>
                    <a:pt x="2500" y="5756"/>
                    <a:pt x="234" y="5756"/>
                  </a:cubicBezTo>
                  <a:cubicBezTo>
                    <a:pt x="157" y="5756"/>
                    <a:pt x="79" y="5751"/>
                    <a:pt x="0" y="5740"/>
                  </a:cubicBezTo>
                  <a:lnTo>
                    <a:pt x="0" y="5786"/>
                  </a:lnTo>
                  <a:cubicBezTo>
                    <a:pt x="0" y="5786"/>
                    <a:pt x="183" y="6996"/>
                    <a:pt x="2306" y="7018"/>
                  </a:cubicBezTo>
                  <a:cubicBezTo>
                    <a:pt x="2344" y="7019"/>
                    <a:pt x="2381" y="7020"/>
                    <a:pt x="2419" y="7020"/>
                  </a:cubicBezTo>
                  <a:cubicBezTo>
                    <a:pt x="4437" y="7020"/>
                    <a:pt x="4688" y="5811"/>
                    <a:pt x="5159" y="4667"/>
                  </a:cubicBezTo>
                  <a:cubicBezTo>
                    <a:pt x="5615" y="3503"/>
                    <a:pt x="5638" y="924"/>
                    <a:pt x="3972" y="262"/>
                  </a:cubicBezTo>
                  <a:cubicBezTo>
                    <a:pt x="3465" y="68"/>
                    <a:pt x="3042" y="0"/>
                    <a:pt x="2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8415225" y="96400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0" y="0"/>
                  </a:moveTo>
                  <a:lnTo>
                    <a:pt x="91" y="92"/>
                  </a:lnTo>
                  <a:cubicBezTo>
                    <a:pt x="91" y="92"/>
                    <a:pt x="91" y="69"/>
                    <a:pt x="114" y="69"/>
                  </a:cubicBezTo>
                  <a:cubicBezTo>
                    <a:pt x="91" y="46"/>
                    <a:pt x="46" y="23"/>
                    <a:pt x="0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8378700" y="957650"/>
              <a:ext cx="114150" cy="167325"/>
            </a:xfrm>
            <a:custGeom>
              <a:avLst/>
              <a:gdLst/>
              <a:ahLst/>
              <a:cxnLst/>
              <a:rect l="l" t="t" r="r" b="b"/>
              <a:pathLst>
                <a:path w="4566" h="6693" extrusionOk="0">
                  <a:moveTo>
                    <a:pt x="2701" y="0"/>
                  </a:moveTo>
                  <a:cubicBezTo>
                    <a:pt x="2066" y="0"/>
                    <a:pt x="1691" y="226"/>
                    <a:pt x="1575" y="323"/>
                  </a:cubicBezTo>
                  <a:cubicBezTo>
                    <a:pt x="3649" y="1404"/>
                    <a:pt x="2503" y="5748"/>
                    <a:pt x="239" y="5748"/>
                  </a:cubicBezTo>
                  <a:cubicBezTo>
                    <a:pt x="160" y="5748"/>
                    <a:pt x="81" y="5743"/>
                    <a:pt x="0" y="5732"/>
                  </a:cubicBezTo>
                  <a:lnTo>
                    <a:pt x="0" y="5778"/>
                  </a:lnTo>
                  <a:cubicBezTo>
                    <a:pt x="0" y="5778"/>
                    <a:pt x="91" y="6280"/>
                    <a:pt x="731" y="6668"/>
                  </a:cubicBezTo>
                  <a:cubicBezTo>
                    <a:pt x="890" y="6668"/>
                    <a:pt x="1050" y="6691"/>
                    <a:pt x="1233" y="6691"/>
                  </a:cubicBezTo>
                  <a:cubicBezTo>
                    <a:pt x="1271" y="6692"/>
                    <a:pt x="1309" y="6692"/>
                    <a:pt x="1346" y="6692"/>
                  </a:cubicBezTo>
                  <a:cubicBezTo>
                    <a:pt x="3365" y="6692"/>
                    <a:pt x="3638" y="5483"/>
                    <a:pt x="4086" y="4340"/>
                  </a:cubicBezTo>
                  <a:cubicBezTo>
                    <a:pt x="4520" y="3221"/>
                    <a:pt x="4565" y="779"/>
                    <a:pt x="3082" y="26"/>
                  </a:cubicBezTo>
                  <a:cubicBezTo>
                    <a:pt x="2946" y="8"/>
                    <a:pt x="2819" y="0"/>
                    <a:pt x="270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8378700" y="1057575"/>
              <a:ext cx="133550" cy="75375"/>
            </a:xfrm>
            <a:custGeom>
              <a:avLst/>
              <a:gdLst/>
              <a:ahLst/>
              <a:cxnLst/>
              <a:rect l="l" t="t" r="r" b="b"/>
              <a:pathLst>
                <a:path w="5342" h="3015" extrusionOk="0">
                  <a:moveTo>
                    <a:pt x="5341" y="1"/>
                  </a:moveTo>
                  <a:cubicBezTo>
                    <a:pt x="4496" y="604"/>
                    <a:pt x="3599" y="960"/>
                    <a:pt x="2718" y="960"/>
                  </a:cubicBezTo>
                  <a:cubicBezTo>
                    <a:pt x="2434" y="960"/>
                    <a:pt x="2151" y="923"/>
                    <a:pt x="1872" y="845"/>
                  </a:cubicBezTo>
                  <a:cubicBezTo>
                    <a:pt x="1469" y="1389"/>
                    <a:pt x="906" y="1755"/>
                    <a:pt x="262" y="1755"/>
                  </a:cubicBezTo>
                  <a:cubicBezTo>
                    <a:pt x="176" y="1755"/>
                    <a:pt x="89" y="1749"/>
                    <a:pt x="0" y="1735"/>
                  </a:cubicBezTo>
                  <a:lnTo>
                    <a:pt x="0" y="1781"/>
                  </a:lnTo>
                  <a:cubicBezTo>
                    <a:pt x="0" y="1781"/>
                    <a:pt x="183" y="2991"/>
                    <a:pt x="2306" y="3013"/>
                  </a:cubicBezTo>
                  <a:cubicBezTo>
                    <a:pt x="2344" y="3014"/>
                    <a:pt x="2381" y="3015"/>
                    <a:pt x="2419" y="3015"/>
                  </a:cubicBezTo>
                  <a:cubicBezTo>
                    <a:pt x="4437" y="3015"/>
                    <a:pt x="4688" y="1806"/>
                    <a:pt x="5159" y="662"/>
                  </a:cubicBezTo>
                  <a:cubicBezTo>
                    <a:pt x="5227" y="480"/>
                    <a:pt x="5296" y="252"/>
                    <a:pt x="5341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5" name="Google Shape;565;p14"/>
          <p:cNvSpPr txBox="1">
            <a:spLocks noGrp="1"/>
          </p:cNvSpPr>
          <p:nvPr>
            <p:ph type="title"/>
          </p:nvPr>
        </p:nvSpPr>
        <p:spPr>
          <a:xfrm>
            <a:off x="3694600" y="2345467"/>
            <a:ext cx="4802800" cy="16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2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14"/>
          <p:cNvSpPr txBox="1">
            <a:spLocks noGrp="1"/>
          </p:cNvSpPr>
          <p:nvPr>
            <p:ph type="subTitle" idx="1"/>
          </p:nvPr>
        </p:nvSpPr>
        <p:spPr>
          <a:xfrm>
            <a:off x="3694600" y="4154800"/>
            <a:ext cx="48028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193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33"/>
          <p:cNvSpPr/>
          <p:nvPr/>
        </p:nvSpPr>
        <p:spPr>
          <a:xfrm rot="10800000" flipH="1">
            <a:off x="8871254" y="-1551146"/>
            <a:ext cx="4549559" cy="7241367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rgbClr val="00479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5" name="Google Shape;1295;p33"/>
          <p:cNvSpPr/>
          <p:nvPr/>
        </p:nvSpPr>
        <p:spPr>
          <a:xfrm rot="10800000" flipH="1">
            <a:off x="-861867" y="-1717951"/>
            <a:ext cx="5639851" cy="5582876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rgbClr val="00479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6" name="Google Shape;1296;p33"/>
          <p:cNvSpPr/>
          <p:nvPr/>
        </p:nvSpPr>
        <p:spPr>
          <a:xfrm rot="10645935" flipH="1">
            <a:off x="-2016880" y="2036132"/>
            <a:ext cx="2729253" cy="4667433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7" name="Google Shape;1297;p33"/>
          <p:cNvSpPr/>
          <p:nvPr/>
        </p:nvSpPr>
        <p:spPr>
          <a:xfrm rot="-963190" flipH="1">
            <a:off x="10228173" y="-2330675"/>
            <a:ext cx="2972820" cy="7054905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8" name="Google Shape;1298;p33"/>
          <p:cNvGrpSpPr/>
          <p:nvPr/>
        </p:nvGrpSpPr>
        <p:grpSpPr>
          <a:xfrm>
            <a:off x="111085" y="215467"/>
            <a:ext cx="1084633" cy="905500"/>
            <a:chOff x="191638" y="280100"/>
            <a:chExt cx="813475" cy="679125"/>
          </a:xfrm>
        </p:grpSpPr>
        <p:sp>
          <p:nvSpPr>
            <p:cNvPr id="1299" name="Google Shape;1299;p33"/>
            <p:cNvSpPr/>
            <p:nvPr/>
          </p:nvSpPr>
          <p:spPr>
            <a:xfrm>
              <a:off x="191638" y="280100"/>
              <a:ext cx="813475" cy="679125"/>
            </a:xfrm>
            <a:custGeom>
              <a:avLst/>
              <a:gdLst/>
              <a:ahLst/>
              <a:cxnLst/>
              <a:rect l="l" t="t" r="r" b="b"/>
              <a:pathLst>
                <a:path w="32539" h="27165" extrusionOk="0">
                  <a:moveTo>
                    <a:pt x="6112" y="1"/>
                  </a:moveTo>
                  <a:cubicBezTo>
                    <a:pt x="5418" y="1"/>
                    <a:pt x="4725" y="160"/>
                    <a:pt x="4031" y="463"/>
                  </a:cubicBezTo>
                  <a:cubicBezTo>
                    <a:pt x="3945" y="492"/>
                    <a:pt x="3858" y="536"/>
                    <a:pt x="3786" y="564"/>
                  </a:cubicBezTo>
                  <a:cubicBezTo>
                    <a:pt x="2919" y="955"/>
                    <a:pt x="2269" y="1518"/>
                    <a:pt x="1878" y="1923"/>
                  </a:cubicBezTo>
                  <a:cubicBezTo>
                    <a:pt x="1676" y="2125"/>
                    <a:pt x="1517" y="2313"/>
                    <a:pt x="1430" y="2428"/>
                  </a:cubicBezTo>
                  <a:cubicBezTo>
                    <a:pt x="1402" y="2457"/>
                    <a:pt x="1387" y="2472"/>
                    <a:pt x="1373" y="2486"/>
                  </a:cubicBezTo>
                  <a:lnTo>
                    <a:pt x="1272" y="2631"/>
                  </a:lnTo>
                  <a:cubicBezTo>
                    <a:pt x="1228" y="2688"/>
                    <a:pt x="1185" y="2746"/>
                    <a:pt x="1156" y="2790"/>
                  </a:cubicBezTo>
                  <a:cubicBezTo>
                    <a:pt x="1156" y="2790"/>
                    <a:pt x="1026" y="2992"/>
                    <a:pt x="1026" y="3006"/>
                  </a:cubicBezTo>
                  <a:cubicBezTo>
                    <a:pt x="954" y="3107"/>
                    <a:pt x="838" y="3324"/>
                    <a:pt x="708" y="3584"/>
                  </a:cubicBezTo>
                  <a:cubicBezTo>
                    <a:pt x="564" y="3873"/>
                    <a:pt x="434" y="4177"/>
                    <a:pt x="332" y="4466"/>
                  </a:cubicBezTo>
                  <a:cubicBezTo>
                    <a:pt x="188" y="4885"/>
                    <a:pt x="87" y="5347"/>
                    <a:pt x="29" y="5795"/>
                  </a:cubicBezTo>
                  <a:cubicBezTo>
                    <a:pt x="0" y="6069"/>
                    <a:pt x="0" y="6358"/>
                    <a:pt x="15" y="6676"/>
                  </a:cubicBezTo>
                  <a:cubicBezTo>
                    <a:pt x="15" y="6734"/>
                    <a:pt x="15" y="6777"/>
                    <a:pt x="15" y="6821"/>
                  </a:cubicBezTo>
                  <a:cubicBezTo>
                    <a:pt x="15" y="6879"/>
                    <a:pt x="15" y="6922"/>
                    <a:pt x="29" y="6994"/>
                  </a:cubicBezTo>
                  <a:cubicBezTo>
                    <a:pt x="29" y="7095"/>
                    <a:pt x="43" y="7196"/>
                    <a:pt x="58" y="7283"/>
                  </a:cubicBezTo>
                  <a:cubicBezTo>
                    <a:pt x="58" y="7355"/>
                    <a:pt x="72" y="7413"/>
                    <a:pt x="72" y="7471"/>
                  </a:cubicBezTo>
                  <a:cubicBezTo>
                    <a:pt x="101" y="7572"/>
                    <a:pt x="116" y="7688"/>
                    <a:pt x="145" y="7774"/>
                  </a:cubicBezTo>
                  <a:cubicBezTo>
                    <a:pt x="159" y="7832"/>
                    <a:pt x="159" y="7890"/>
                    <a:pt x="173" y="7933"/>
                  </a:cubicBezTo>
                  <a:cubicBezTo>
                    <a:pt x="217" y="8092"/>
                    <a:pt x="275" y="8251"/>
                    <a:pt x="318" y="8381"/>
                  </a:cubicBezTo>
                  <a:cubicBezTo>
                    <a:pt x="347" y="8439"/>
                    <a:pt x="361" y="8482"/>
                    <a:pt x="376" y="8526"/>
                  </a:cubicBezTo>
                  <a:cubicBezTo>
                    <a:pt x="434" y="8641"/>
                    <a:pt x="477" y="8742"/>
                    <a:pt x="520" y="8844"/>
                  </a:cubicBezTo>
                  <a:cubicBezTo>
                    <a:pt x="549" y="8901"/>
                    <a:pt x="578" y="8945"/>
                    <a:pt x="621" y="9003"/>
                  </a:cubicBezTo>
                  <a:cubicBezTo>
                    <a:pt x="679" y="9104"/>
                    <a:pt x="737" y="9205"/>
                    <a:pt x="795" y="9291"/>
                  </a:cubicBezTo>
                  <a:cubicBezTo>
                    <a:pt x="838" y="9349"/>
                    <a:pt x="867" y="9407"/>
                    <a:pt x="910" y="9450"/>
                  </a:cubicBezTo>
                  <a:cubicBezTo>
                    <a:pt x="954" y="9523"/>
                    <a:pt x="1011" y="9580"/>
                    <a:pt x="1055" y="9638"/>
                  </a:cubicBezTo>
                  <a:lnTo>
                    <a:pt x="1084" y="9682"/>
                  </a:lnTo>
                  <a:cubicBezTo>
                    <a:pt x="1127" y="9725"/>
                    <a:pt x="1170" y="9783"/>
                    <a:pt x="1214" y="9826"/>
                  </a:cubicBezTo>
                  <a:cubicBezTo>
                    <a:pt x="1329" y="9942"/>
                    <a:pt x="1532" y="10144"/>
                    <a:pt x="1821" y="10332"/>
                  </a:cubicBezTo>
                  <a:cubicBezTo>
                    <a:pt x="1835" y="10346"/>
                    <a:pt x="1850" y="10361"/>
                    <a:pt x="1878" y="10375"/>
                  </a:cubicBezTo>
                  <a:lnTo>
                    <a:pt x="2442" y="10823"/>
                  </a:lnTo>
                  <a:cubicBezTo>
                    <a:pt x="2500" y="10866"/>
                    <a:pt x="2543" y="10910"/>
                    <a:pt x="2601" y="10953"/>
                  </a:cubicBezTo>
                  <a:cubicBezTo>
                    <a:pt x="2659" y="10996"/>
                    <a:pt x="2731" y="11040"/>
                    <a:pt x="2789" y="11083"/>
                  </a:cubicBezTo>
                  <a:cubicBezTo>
                    <a:pt x="2832" y="11126"/>
                    <a:pt x="2890" y="11170"/>
                    <a:pt x="2948" y="11213"/>
                  </a:cubicBezTo>
                  <a:cubicBezTo>
                    <a:pt x="3005" y="11271"/>
                    <a:pt x="3078" y="11314"/>
                    <a:pt x="3135" y="11358"/>
                  </a:cubicBezTo>
                  <a:lnTo>
                    <a:pt x="4002" y="12022"/>
                  </a:lnTo>
                  <a:cubicBezTo>
                    <a:pt x="4118" y="12123"/>
                    <a:pt x="4262" y="12253"/>
                    <a:pt x="4450" y="12369"/>
                  </a:cubicBezTo>
                  <a:lnTo>
                    <a:pt x="21081" y="25286"/>
                  </a:lnTo>
                  <a:cubicBezTo>
                    <a:pt x="21370" y="25546"/>
                    <a:pt x="21948" y="25994"/>
                    <a:pt x="22815" y="25994"/>
                  </a:cubicBezTo>
                  <a:cubicBezTo>
                    <a:pt x="22887" y="25994"/>
                    <a:pt x="22973" y="25994"/>
                    <a:pt x="23046" y="25980"/>
                  </a:cubicBezTo>
                  <a:lnTo>
                    <a:pt x="29288" y="27063"/>
                  </a:lnTo>
                  <a:cubicBezTo>
                    <a:pt x="29504" y="27136"/>
                    <a:pt x="29735" y="27165"/>
                    <a:pt x="29967" y="27165"/>
                  </a:cubicBezTo>
                  <a:cubicBezTo>
                    <a:pt x="30689" y="27165"/>
                    <a:pt x="31397" y="26832"/>
                    <a:pt x="31859" y="26225"/>
                  </a:cubicBezTo>
                  <a:cubicBezTo>
                    <a:pt x="31874" y="26225"/>
                    <a:pt x="31888" y="26196"/>
                    <a:pt x="31888" y="26196"/>
                  </a:cubicBezTo>
                  <a:cubicBezTo>
                    <a:pt x="32437" y="25489"/>
                    <a:pt x="32538" y="24520"/>
                    <a:pt x="32148" y="23711"/>
                  </a:cubicBezTo>
                  <a:lnTo>
                    <a:pt x="31672" y="22700"/>
                  </a:lnTo>
                  <a:lnTo>
                    <a:pt x="30602" y="20316"/>
                  </a:lnTo>
                  <a:lnTo>
                    <a:pt x="29042" y="16935"/>
                  </a:lnTo>
                  <a:cubicBezTo>
                    <a:pt x="28868" y="16559"/>
                    <a:pt x="28623" y="16241"/>
                    <a:pt x="28305" y="15981"/>
                  </a:cubicBezTo>
                  <a:lnTo>
                    <a:pt x="28276" y="15967"/>
                  </a:lnTo>
                  <a:cubicBezTo>
                    <a:pt x="27467" y="15331"/>
                    <a:pt x="26643" y="14681"/>
                    <a:pt x="25820" y="14045"/>
                  </a:cubicBezTo>
                  <a:cubicBezTo>
                    <a:pt x="25820" y="14045"/>
                    <a:pt x="22786" y="11676"/>
                    <a:pt x="22497" y="11444"/>
                  </a:cubicBezTo>
                  <a:cubicBezTo>
                    <a:pt x="21962" y="11025"/>
                    <a:pt x="21427" y="10621"/>
                    <a:pt x="20907" y="10216"/>
                  </a:cubicBezTo>
                  <a:lnTo>
                    <a:pt x="15966" y="6402"/>
                  </a:lnTo>
                  <a:lnTo>
                    <a:pt x="12888" y="4047"/>
                  </a:lnTo>
                  <a:cubicBezTo>
                    <a:pt x="12253" y="3570"/>
                    <a:pt x="11617" y="3093"/>
                    <a:pt x="10996" y="2616"/>
                  </a:cubicBezTo>
                  <a:lnTo>
                    <a:pt x="9883" y="1778"/>
                  </a:lnTo>
                  <a:lnTo>
                    <a:pt x="8669" y="839"/>
                  </a:lnTo>
                  <a:cubicBezTo>
                    <a:pt x="8611" y="796"/>
                    <a:pt x="8539" y="752"/>
                    <a:pt x="8481" y="709"/>
                  </a:cubicBezTo>
                  <a:cubicBezTo>
                    <a:pt x="7788" y="247"/>
                    <a:pt x="6979" y="1"/>
                    <a:pt x="6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33"/>
            <p:cNvSpPr/>
            <p:nvPr/>
          </p:nvSpPr>
          <p:spPr>
            <a:xfrm>
              <a:off x="244363" y="340225"/>
              <a:ext cx="696450" cy="558325"/>
            </a:xfrm>
            <a:custGeom>
              <a:avLst/>
              <a:gdLst/>
              <a:ahLst/>
              <a:cxnLst/>
              <a:rect l="l" t="t" r="r" b="b"/>
              <a:pathLst>
                <a:path w="27858" h="22333" extrusionOk="0">
                  <a:moveTo>
                    <a:pt x="4013" y="1"/>
                  </a:moveTo>
                  <a:cubicBezTo>
                    <a:pt x="3073" y="1"/>
                    <a:pt x="1983" y="617"/>
                    <a:pt x="1200" y="1685"/>
                  </a:cubicBezTo>
                  <a:cubicBezTo>
                    <a:pt x="73" y="3231"/>
                    <a:pt x="1" y="5124"/>
                    <a:pt x="1041" y="5918"/>
                  </a:cubicBezTo>
                  <a:cubicBezTo>
                    <a:pt x="1084" y="5947"/>
                    <a:pt x="1128" y="5991"/>
                    <a:pt x="1171" y="6020"/>
                  </a:cubicBezTo>
                  <a:lnTo>
                    <a:pt x="20590" y="21075"/>
                  </a:lnTo>
                  <a:lnTo>
                    <a:pt x="27858" y="22332"/>
                  </a:lnTo>
                  <a:lnTo>
                    <a:pt x="24636" y="15512"/>
                  </a:lnTo>
                  <a:lnTo>
                    <a:pt x="5087" y="341"/>
                  </a:lnTo>
                  <a:cubicBezTo>
                    <a:pt x="4778" y="110"/>
                    <a:pt x="4409" y="1"/>
                    <a:pt x="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33"/>
            <p:cNvSpPr/>
            <p:nvPr/>
          </p:nvSpPr>
          <p:spPr>
            <a:xfrm>
              <a:off x="893838" y="821225"/>
              <a:ext cx="46975" cy="77325"/>
            </a:xfrm>
            <a:custGeom>
              <a:avLst/>
              <a:gdLst/>
              <a:ahLst/>
              <a:cxnLst/>
              <a:rect l="l" t="t" r="r" b="b"/>
              <a:pathLst>
                <a:path w="1879" h="3093" extrusionOk="0">
                  <a:moveTo>
                    <a:pt x="419" y="0"/>
                  </a:moveTo>
                  <a:cubicBezTo>
                    <a:pt x="636" y="1012"/>
                    <a:pt x="506" y="1994"/>
                    <a:pt x="0" y="2774"/>
                  </a:cubicBezTo>
                  <a:lnTo>
                    <a:pt x="1879" y="3092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33"/>
            <p:cNvSpPr/>
            <p:nvPr/>
          </p:nvSpPr>
          <p:spPr>
            <a:xfrm>
              <a:off x="261713" y="370575"/>
              <a:ext cx="679100" cy="528325"/>
            </a:xfrm>
            <a:custGeom>
              <a:avLst/>
              <a:gdLst/>
              <a:ahLst/>
              <a:cxnLst/>
              <a:rect l="l" t="t" r="r" b="b"/>
              <a:pathLst>
                <a:path w="27164" h="21133" extrusionOk="0">
                  <a:moveTo>
                    <a:pt x="1567" y="1"/>
                  </a:moveTo>
                  <a:cubicBezTo>
                    <a:pt x="1120" y="1"/>
                    <a:pt x="736" y="155"/>
                    <a:pt x="506" y="471"/>
                  </a:cubicBezTo>
                  <a:cubicBezTo>
                    <a:pt x="0" y="1179"/>
                    <a:pt x="419" y="2393"/>
                    <a:pt x="1445" y="3187"/>
                  </a:cubicBezTo>
                  <a:cubicBezTo>
                    <a:pt x="1488" y="3231"/>
                    <a:pt x="1532" y="3260"/>
                    <a:pt x="1575" y="3288"/>
                  </a:cubicBezTo>
                  <a:lnTo>
                    <a:pt x="19578" y="17260"/>
                  </a:lnTo>
                  <a:lnTo>
                    <a:pt x="27164" y="21133"/>
                  </a:lnTo>
                  <a:lnTo>
                    <a:pt x="27164" y="21133"/>
                  </a:lnTo>
                  <a:lnTo>
                    <a:pt x="21427" y="14732"/>
                  </a:lnTo>
                  <a:lnTo>
                    <a:pt x="3280" y="644"/>
                  </a:lnTo>
                  <a:cubicBezTo>
                    <a:pt x="2722" y="220"/>
                    <a:pt x="2100" y="1"/>
                    <a:pt x="1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33"/>
            <p:cNvSpPr/>
            <p:nvPr/>
          </p:nvSpPr>
          <p:spPr>
            <a:xfrm>
              <a:off x="276163" y="364725"/>
              <a:ext cx="195425" cy="198600"/>
            </a:xfrm>
            <a:custGeom>
              <a:avLst/>
              <a:gdLst/>
              <a:ahLst/>
              <a:cxnLst/>
              <a:rect l="l" t="t" r="r" b="b"/>
              <a:pathLst>
                <a:path w="7817" h="7944" extrusionOk="0">
                  <a:moveTo>
                    <a:pt x="3991" y="0"/>
                  </a:moveTo>
                  <a:cubicBezTo>
                    <a:pt x="3052" y="0"/>
                    <a:pt x="1966" y="613"/>
                    <a:pt x="1185" y="1687"/>
                  </a:cubicBezTo>
                  <a:cubicBezTo>
                    <a:pt x="72" y="3219"/>
                    <a:pt x="0" y="5126"/>
                    <a:pt x="1026" y="5921"/>
                  </a:cubicBezTo>
                  <a:cubicBezTo>
                    <a:pt x="1069" y="5950"/>
                    <a:pt x="1113" y="5979"/>
                    <a:pt x="1156" y="6008"/>
                  </a:cubicBezTo>
                  <a:lnTo>
                    <a:pt x="3656" y="7944"/>
                  </a:lnTo>
                  <a:cubicBezTo>
                    <a:pt x="2745" y="7091"/>
                    <a:pt x="2861" y="5285"/>
                    <a:pt x="3930" y="3811"/>
                  </a:cubicBezTo>
                  <a:cubicBezTo>
                    <a:pt x="4713" y="2744"/>
                    <a:pt x="5803" y="2127"/>
                    <a:pt x="6743" y="2127"/>
                  </a:cubicBezTo>
                  <a:cubicBezTo>
                    <a:pt x="7139" y="2127"/>
                    <a:pt x="7508" y="2236"/>
                    <a:pt x="7817" y="2468"/>
                  </a:cubicBezTo>
                  <a:lnTo>
                    <a:pt x="5072" y="344"/>
                  </a:lnTo>
                  <a:cubicBezTo>
                    <a:pt x="4761" y="111"/>
                    <a:pt x="4389" y="0"/>
                    <a:pt x="3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33"/>
            <p:cNvSpPr/>
            <p:nvPr/>
          </p:nvSpPr>
          <p:spPr>
            <a:xfrm>
              <a:off x="267838" y="358575"/>
              <a:ext cx="195800" cy="198625"/>
            </a:xfrm>
            <a:custGeom>
              <a:avLst/>
              <a:gdLst/>
              <a:ahLst/>
              <a:cxnLst/>
              <a:rect l="l" t="t" r="r" b="b"/>
              <a:pathLst>
                <a:path w="7832" h="7945" extrusionOk="0">
                  <a:moveTo>
                    <a:pt x="4006" y="1"/>
                  </a:moveTo>
                  <a:cubicBezTo>
                    <a:pt x="3067" y="1"/>
                    <a:pt x="1981" y="613"/>
                    <a:pt x="1200" y="1688"/>
                  </a:cubicBezTo>
                  <a:cubicBezTo>
                    <a:pt x="73" y="3219"/>
                    <a:pt x="1" y="5112"/>
                    <a:pt x="1041" y="5921"/>
                  </a:cubicBezTo>
                  <a:cubicBezTo>
                    <a:pt x="1084" y="5950"/>
                    <a:pt x="1128" y="5979"/>
                    <a:pt x="1171" y="6008"/>
                  </a:cubicBezTo>
                  <a:lnTo>
                    <a:pt x="3656" y="7944"/>
                  </a:lnTo>
                  <a:cubicBezTo>
                    <a:pt x="2760" y="7092"/>
                    <a:pt x="2862" y="5286"/>
                    <a:pt x="3945" y="3812"/>
                  </a:cubicBezTo>
                  <a:cubicBezTo>
                    <a:pt x="4726" y="2737"/>
                    <a:pt x="5813" y="2125"/>
                    <a:pt x="6746" y="2125"/>
                  </a:cubicBezTo>
                  <a:cubicBezTo>
                    <a:pt x="7143" y="2125"/>
                    <a:pt x="7511" y="2235"/>
                    <a:pt x="7817" y="2468"/>
                  </a:cubicBezTo>
                  <a:lnTo>
                    <a:pt x="7832" y="2468"/>
                  </a:lnTo>
                  <a:lnTo>
                    <a:pt x="5087" y="344"/>
                  </a:lnTo>
                  <a:cubicBezTo>
                    <a:pt x="4776" y="111"/>
                    <a:pt x="4404" y="1"/>
                    <a:pt x="4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33"/>
            <p:cNvSpPr/>
            <p:nvPr/>
          </p:nvSpPr>
          <p:spPr>
            <a:xfrm>
              <a:off x="726938" y="714450"/>
              <a:ext cx="153200" cy="160250"/>
            </a:xfrm>
            <a:custGeom>
              <a:avLst/>
              <a:gdLst/>
              <a:ahLst/>
              <a:cxnLst/>
              <a:rect l="l" t="t" r="r" b="b"/>
              <a:pathLst>
                <a:path w="6128" h="6410" extrusionOk="0">
                  <a:moveTo>
                    <a:pt x="4002" y="0"/>
                  </a:moveTo>
                  <a:cubicBezTo>
                    <a:pt x="3065" y="0"/>
                    <a:pt x="1979" y="617"/>
                    <a:pt x="1186" y="1685"/>
                  </a:cubicBezTo>
                  <a:cubicBezTo>
                    <a:pt x="117" y="3159"/>
                    <a:pt x="1" y="4965"/>
                    <a:pt x="911" y="5817"/>
                  </a:cubicBezTo>
                  <a:lnTo>
                    <a:pt x="1157" y="6019"/>
                  </a:lnTo>
                  <a:lnTo>
                    <a:pt x="1287" y="6106"/>
                  </a:lnTo>
                  <a:lnTo>
                    <a:pt x="3050" y="6410"/>
                  </a:lnTo>
                  <a:cubicBezTo>
                    <a:pt x="3021" y="5600"/>
                    <a:pt x="3324" y="4661"/>
                    <a:pt x="3931" y="3823"/>
                  </a:cubicBezTo>
                  <a:cubicBezTo>
                    <a:pt x="4552" y="2971"/>
                    <a:pt x="5361" y="2422"/>
                    <a:pt x="6127" y="2219"/>
                  </a:cubicBezTo>
                  <a:lnTo>
                    <a:pt x="5333" y="543"/>
                  </a:lnTo>
                  <a:lnTo>
                    <a:pt x="5072" y="341"/>
                  </a:lnTo>
                  <a:cubicBezTo>
                    <a:pt x="4764" y="110"/>
                    <a:pt x="4396" y="0"/>
                    <a:pt x="4002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3"/>
            <p:cNvSpPr/>
            <p:nvPr/>
          </p:nvSpPr>
          <p:spPr>
            <a:xfrm>
              <a:off x="740313" y="724825"/>
              <a:ext cx="200500" cy="173725"/>
            </a:xfrm>
            <a:custGeom>
              <a:avLst/>
              <a:gdLst/>
              <a:ahLst/>
              <a:cxnLst/>
              <a:rect l="l" t="t" r="r" b="b"/>
              <a:pathLst>
                <a:path w="8020" h="6949" extrusionOk="0">
                  <a:moveTo>
                    <a:pt x="3977" y="0"/>
                  </a:moveTo>
                  <a:cubicBezTo>
                    <a:pt x="3044" y="0"/>
                    <a:pt x="1959" y="611"/>
                    <a:pt x="1185" y="1689"/>
                  </a:cubicBezTo>
                  <a:cubicBezTo>
                    <a:pt x="145" y="3090"/>
                    <a:pt x="1" y="4810"/>
                    <a:pt x="795" y="5706"/>
                  </a:cubicBezTo>
                  <a:lnTo>
                    <a:pt x="8020" y="6948"/>
                  </a:lnTo>
                  <a:lnTo>
                    <a:pt x="8020" y="6948"/>
                  </a:lnTo>
                  <a:lnTo>
                    <a:pt x="4826" y="201"/>
                  </a:lnTo>
                  <a:cubicBezTo>
                    <a:pt x="4570" y="65"/>
                    <a:pt x="4282" y="0"/>
                    <a:pt x="3977" y="0"/>
                  </a:cubicBezTo>
                  <a:close/>
                </a:path>
              </a:pathLst>
            </a:custGeom>
            <a:solidFill>
              <a:srgbClr val="FFE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3"/>
            <p:cNvSpPr/>
            <p:nvPr/>
          </p:nvSpPr>
          <p:spPr>
            <a:xfrm>
              <a:off x="740313" y="724825"/>
              <a:ext cx="200500" cy="173725"/>
            </a:xfrm>
            <a:custGeom>
              <a:avLst/>
              <a:gdLst/>
              <a:ahLst/>
              <a:cxnLst/>
              <a:rect l="l" t="t" r="r" b="b"/>
              <a:pathLst>
                <a:path w="8020" h="6949" extrusionOk="0">
                  <a:moveTo>
                    <a:pt x="3977" y="0"/>
                  </a:moveTo>
                  <a:cubicBezTo>
                    <a:pt x="3044" y="0"/>
                    <a:pt x="1959" y="611"/>
                    <a:pt x="1185" y="1689"/>
                  </a:cubicBezTo>
                  <a:cubicBezTo>
                    <a:pt x="145" y="3090"/>
                    <a:pt x="1" y="4810"/>
                    <a:pt x="795" y="5706"/>
                  </a:cubicBezTo>
                  <a:lnTo>
                    <a:pt x="8020" y="6948"/>
                  </a:lnTo>
                  <a:lnTo>
                    <a:pt x="8020" y="6948"/>
                  </a:lnTo>
                  <a:lnTo>
                    <a:pt x="4826" y="201"/>
                  </a:lnTo>
                  <a:cubicBezTo>
                    <a:pt x="4570" y="65"/>
                    <a:pt x="4282" y="0"/>
                    <a:pt x="3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3"/>
            <p:cNvSpPr/>
            <p:nvPr/>
          </p:nvSpPr>
          <p:spPr>
            <a:xfrm>
              <a:off x="857713" y="821225"/>
              <a:ext cx="83100" cy="77325"/>
            </a:xfrm>
            <a:custGeom>
              <a:avLst/>
              <a:gdLst/>
              <a:ahLst/>
              <a:cxnLst/>
              <a:rect l="l" t="t" r="r" b="b"/>
              <a:pathLst>
                <a:path w="3324" h="3093" extrusionOk="0">
                  <a:moveTo>
                    <a:pt x="1864" y="0"/>
                  </a:moveTo>
                  <a:cubicBezTo>
                    <a:pt x="1301" y="159"/>
                    <a:pt x="795" y="448"/>
                    <a:pt x="448" y="910"/>
                  </a:cubicBezTo>
                  <a:cubicBezTo>
                    <a:pt x="130" y="1358"/>
                    <a:pt x="0" y="1922"/>
                    <a:pt x="0" y="2514"/>
                  </a:cubicBezTo>
                  <a:lnTo>
                    <a:pt x="3324" y="3092"/>
                  </a:lnTo>
                  <a:lnTo>
                    <a:pt x="3324" y="3092"/>
                  </a:lnTo>
                  <a:lnTo>
                    <a:pt x="18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3"/>
            <p:cNvSpPr/>
            <p:nvPr/>
          </p:nvSpPr>
          <p:spPr>
            <a:xfrm>
              <a:off x="751863" y="739225"/>
              <a:ext cx="188600" cy="159325"/>
            </a:xfrm>
            <a:custGeom>
              <a:avLst/>
              <a:gdLst/>
              <a:ahLst/>
              <a:cxnLst/>
              <a:rect l="l" t="t" r="r" b="b"/>
              <a:pathLst>
                <a:path w="7544" h="6373" extrusionOk="0">
                  <a:moveTo>
                    <a:pt x="1850" y="0"/>
                  </a:moveTo>
                  <a:cubicBezTo>
                    <a:pt x="1431" y="275"/>
                    <a:pt x="1056" y="650"/>
                    <a:pt x="723" y="1113"/>
                  </a:cubicBezTo>
                  <a:cubicBezTo>
                    <a:pt x="391" y="1561"/>
                    <a:pt x="145" y="2038"/>
                    <a:pt x="1" y="2529"/>
                  </a:cubicBezTo>
                  <a:lnTo>
                    <a:pt x="7514" y="6372"/>
                  </a:lnTo>
                  <a:lnTo>
                    <a:pt x="7543" y="6372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3"/>
            <p:cNvSpPr/>
            <p:nvPr/>
          </p:nvSpPr>
          <p:spPr>
            <a:xfrm>
              <a:off x="280838" y="375100"/>
              <a:ext cx="113825" cy="114175"/>
            </a:xfrm>
            <a:custGeom>
              <a:avLst/>
              <a:gdLst/>
              <a:ahLst/>
              <a:cxnLst/>
              <a:rect l="l" t="t" r="r" b="b"/>
              <a:pathLst>
                <a:path w="4553" h="4567" extrusionOk="0">
                  <a:moveTo>
                    <a:pt x="1691" y="1"/>
                  </a:moveTo>
                  <a:cubicBezTo>
                    <a:pt x="1330" y="261"/>
                    <a:pt x="983" y="608"/>
                    <a:pt x="680" y="1027"/>
                  </a:cubicBezTo>
                  <a:cubicBezTo>
                    <a:pt x="377" y="1431"/>
                    <a:pt x="145" y="1865"/>
                    <a:pt x="1" y="2313"/>
                  </a:cubicBezTo>
                  <a:cubicBezTo>
                    <a:pt x="189" y="2558"/>
                    <a:pt x="420" y="2804"/>
                    <a:pt x="680" y="3006"/>
                  </a:cubicBezTo>
                  <a:cubicBezTo>
                    <a:pt x="723" y="3050"/>
                    <a:pt x="767" y="3079"/>
                    <a:pt x="810" y="3107"/>
                  </a:cubicBezTo>
                  <a:lnTo>
                    <a:pt x="2703" y="4567"/>
                  </a:lnTo>
                  <a:cubicBezTo>
                    <a:pt x="2847" y="4090"/>
                    <a:pt x="3093" y="3599"/>
                    <a:pt x="3425" y="3151"/>
                  </a:cubicBezTo>
                  <a:cubicBezTo>
                    <a:pt x="3758" y="2688"/>
                    <a:pt x="4148" y="2327"/>
                    <a:pt x="4552" y="2038"/>
                  </a:cubicBezTo>
                  <a:lnTo>
                    <a:pt x="2515" y="463"/>
                  </a:lnTo>
                  <a:cubicBezTo>
                    <a:pt x="2255" y="261"/>
                    <a:pt x="1966" y="102"/>
                    <a:pt x="1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3"/>
            <p:cNvSpPr/>
            <p:nvPr/>
          </p:nvSpPr>
          <p:spPr>
            <a:xfrm>
              <a:off x="244363" y="340225"/>
              <a:ext cx="195800" cy="198550"/>
            </a:xfrm>
            <a:custGeom>
              <a:avLst/>
              <a:gdLst/>
              <a:ahLst/>
              <a:cxnLst/>
              <a:rect l="l" t="t" r="r" b="b"/>
              <a:pathLst>
                <a:path w="7832" h="7942" extrusionOk="0">
                  <a:moveTo>
                    <a:pt x="4013" y="1"/>
                  </a:moveTo>
                  <a:cubicBezTo>
                    <a:pt x="3073" y="1"/>
                    <a:pt x="1983" y="617"/>
                    <a:pt x="1200" y="1685"/>
                  </a:cubicBezTo>
                  <a:cubicBezTo>
                    <a:pt x="73" y="3231"/>
                    <a:pt x="1" y="5124"/>
                    <a:pt x="1041" y="5918"/>
                  </a:cubicBezTo>
                  <a:cubicBezTo>
                    <a:pt x="1084" y="5947"/>
                    <a:pt x="1128" y="5991"/>
                    <a:pt x="1171" y="6005"/>
                  </a:cubicBezTo>
                  <a:lnTo>
                    <a:pt x="3656" y="7941"/>
                  </a:lnTo>
                  <a:cubicBezTo>
                    <a:pt x="2760" y="7089"/>
                    <a:pt x="2861" y="5283"/>
                    <a:pt x="3945" y="3823"/>
                  </a:cubicBezTo>
                  <a:cubicBezTo>
                    <a:pt x="4726" y="2749"/>
                    <a:pt x="5812" y="2136"/>
                    <a:pt x="6746" y="2136"/>
                  </a:cubicBezTo>
                  <a:cubicBezTo>
                    <a:pt x="7142" y="2136"/>
                    <a:pt x="7511" y="2247"/>
                    <a:pt x="7817" y="2480"/>
                  </a:cubicBezTo>
                  <a:lnTo>
                    <a:pt x="7832" y="2465"/>
                  </a:lnTo>
                  <a:lnTo>
                    <a:pt x="5087" y="341"/>
                  </a:lnTo>
                  <a:cubicBezTo>
                    <a:pt x="4778" y="110"/>
                    <a:pt x="4409" y="1"/>
                    <a:pt x="40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3"/>
            <p:cNvSpPr/>
            <p:nvPr/>
          </p:nvSpPr>
          <p:spPr>
            <a:xfrm>
              <a:off x="298913" y="382425"/>
              <a:ext cx="141250" cy="156350"/>
            </a:xfrm>
            <a:custGeom>
              <a:avLst/>
              <a:gdLst/>
              <a:ahLst/>
              <a:cxnLst/>
              <a:rect l="l" t="t" r="r" b="b"/>
              <a:pathLst>
                <a:path w="5650" h="6254" extrusionOk="0">
                  <a:moveTo>
                    <a:pt x="3991" y="0"/>
                  </a:moveTo>
                  <a:cubicBezTo>
                    <a:pt x="3053" y="0"/>
                    <a:pt x="1966" y="613"/>
                    <a:pt x="1185" y="1687"/>
                  </a:cubicBezTo>
                  <a:cubicBezTo>
                    <a:pt x="101" y="3147"/>
                    <a:pt x="0" y="4953"/>
                    <a:pt x="896" y="5805"/>
                  </a:cubicBezTo>
                  <a:lnTo>
                    <a:pt x="1156" y="6008"/>
                  </a:lnTo>
                  <a:lnTo>
                    <a:pt x="1474" y="6253"/>
                  </a:lnTo>
                  <a:cubicBezTo>
                    <a:pt x="578" y="5401"/>
                    <a:pt x="679" y="3595"/>
                    <a:pt x="1763" y="2135"/>
                  </a:cubicBezTo>
                  <a:cubicBezTo>
                    <a:pt x="2544" y="1061"/>
                    <a:pt x="3630" y="448"/>
                    <a:pt x="4564" y="448"/>
                  </a:cubicBezTo>
                  <a:cubicBezTo>
                    <a:pt x="4960" y="448"/>
                    <a:pt x="5329" y="559"/>
                    <a:pt x="5635" y="792"/>
                  </a:cubicBezTo>
                  <a:lnTo>
                    <a:pt x="5650" y="777"/>
                  </a:lnTo>
                  <a:lnTo>
                    <a:pt x="5072" y="329"/>
                  </a:lnTo>
                  <a:lnTo>
                    <a:pt x="5072" y="344"/>
                  </a:lnTo>
                  <a:cubicBezTo>
                    <a:pt x="4762" y="111"/>
                    <a:pt x="4390" y="0"/>
                    <a:pt x="3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3"/>
            <p:cNvSpPr/>
            <p:nvPr/>
          </p:nvSpPr>
          <p:spPr>
            <a:xfrm>
              <a:off x="743563" y="724200"/>
              <a:ext cx="116700" cy="145800"/>
            </a:xfrm>
            <a:custGeom>
              <a:avLst/>
              <a:gdLst/>
              <a:ahLst/>
              <a:cxnLst/>
              <a:rect l="l" t="t" r="r" b="b"/>
              <a:pathLst>
                <a:path w="4668" h="5832" extrusionOk="0">
                  <a:moveTo>
                    <a:pt x="3638" y="0"/>
                  </a:moveTo>
                  <a:cubicBezTo>
                    <a:pt x="3480" y="0"/>
                    <a:pt x="3315" y="10"/>
                    <a:pt x="3150" y="38"/>
                  </a:cubicBezTo>
                  <a:cubicBezTo>
                    <a:pt x="2876" y="81"/>
                    <a:pt x="2616" y="168"/>
                    <a:pt x="2370" y="269"/>
                  </a:cubicBezTo>
                  <a:cubicBezTo>
                    <a:pt x="1879" y="500"/>
                    <a:pt x="1474" y="832"/>
                    <a:pt x="1200" y="1107"/>
                  </a:cubicBezTo>
                  <a:cubicBezTo>
                    <a:pt x="1070" y="1251"/>
                    <a:pt x="969" y="1367"/>
                    <a:pt x="896" y="1454"/>
                  </a:cubicBezTo>
                  <a:cubicBezTo>
                    <a:pt x="824" y="1555"/>
                    <a:pt x="781" y="1598"/>
                    <a:pt x="781" y="1598"/>
                  </a:cubicBezTo>
                  <a:cubicBezTo>
                    <a:pt x="781" y="1598"/>
                    <a:pt x="752" y="1656"/>
                    <a:pt x="694" y="1757"/>
                  </a:cubicBezTo>
                  <a:cubicBezTo>
                    <a:pt x="636" y="1844"/>
                    <a:pt x="550" y="1988"/>
                    <a:pt x="463" y="2162"/>
                  </a:cubicBezTo>
                  <a:cubicBezTo>
                    <a:pt x="376" y="2335"/>
                    <a:pt x="290" y="2552"/>
                    <a:pt x="203" y="2783"/>
                  </a:cubicBezTo>
                  <a:cubicBezTo>
                    <a:pt x="116" y="3014"/>
                    <a:pt x="58" y="3289"/>
                    <a:pt x="30" y="3563"/>
                  </a:cubicBezTo>
                  <a:cubicBezTo>
                    <a:pt x="1" y="3838"/>
                    <a:pt x="1" y="4127"/>
                    <a:pt x="44" y="4401"/>
                  </a:cubicBezTo>
                  <a:cubicBezTo>
                    <a:pt x="73" y="4676"/>
                    <a:pt x="145" y="4936"/>
                    <a:pt x="246" y="5167"/>
                  </a:cubicBezTo>
                  <a:cubicBezTo>
                    <a:pt x="347" y="5384"/>
                    <a:pt x="477" y="5557"/>
                    <a:pt x="564" y="5673"/>
                  </a:cubicBezTo>
                  <a:cubicBezTo>
                    <a:pt x="665" y="5774"/>
                    <a:pt x="738" y="5832"/>
                    <a:pt x="738" y="5832"/>
                  </a:cubicBezTo>
                  <a:cubicBezTo>
                    <a:pt x="752" y="5817"/>
                    <a:pt x="709" y="5745"/>
                    <a:pt x="636" y="5629"/>
                  </a:cubicBezTo>
                  <a:cubicBezTo>
                    <a:pt x="564" y="5514"/>
                    <a:pt x="463" y="5355"/>
                    <a:pt x="405" y="5138"/>
                  </a:cubicBezTo>
                  <a:cubicBezTo>
                    <a:pt x="261" y="4734"/>
                    <a:pt x="246" y="4185"/>
                    <a:pt x="333" y="3679"/>
                  </a:cubicBezTo>
                  <a:cubicBezTo>
                    <a:pt x="391" y="3419"/>
                    <a:pt x="463" y="3188"/>
                    <a:pt x="550" y="2971"/>
                  </a:cubicBezTo>
                  <a:cubicBezTo>
                    <a:pt x="636" y="2754"/>
                    <a:pt x="738" y="2566"/>
                    <a:pt x="839" y="2407"/>
                  </a:cubicBezTo>
                  <a:cubicBezTo>
                    <a:pt x="925" y="2248"/>
                    <a:pt x="1012" y="2118"/>
                    <a:pt x="1070" y="2032"/>
                  </a:cubicBezTo>
                  <a:cubicBezTo>
                    <a:pt x="1128" y="1945"/>
                    <a:pt x="1171" y="1887"/>
                    <a:pt x="1171" y="1887"/>
                  </a:cubicBezTo>
                  <a:cubicBezTo>
                    <a:pt x="1171" y="1887"/>
                    <a:pt x="1200" y="1844"/>
                    <a:pt x="1258" y="1757"/>
                  </a:cubicBezTo>
                  <a:cubicBezTo>
                    <a:pt x="1330" y="1670"/>
                    <a:pt x="1417" y="1540"/>
                    <a:pt x="1532" y="1396"/>
                  </a:cubicBezTo>
                  <a:cubicBezTo>
                    <a:pt x="1763" y="1121"/>
                    <a:pt x="2125" y="775"/>
                    <a:pt x="2558" y="543"/>
                  </a:cubicBezTo>
                  <a:cubicBezTo>
                    <a:pt x="2775" y="428"/>
                    <a:pt x="3020" y="327"/>
                    <a:pt x="3252" y="269"/>
                  </a:cubicBezTo>
                  <a:cubicBezTo>
                    <a:pt x="3497" y="197"/>
                    <a:pt x="3728" y="182"/>
                    <a:pt x="3945" y="168"/>
                  </a:cubicBezTo>
                  <a:cubicBezTo>
                    <a:pt x="3993" y="166"/>
                    <a:pt x="4039" y="165"/>
                    <a:pt x="4084" y="165"/>
                  </a:cubicBezTo>
                  <a:cubicBezTo>
                    <a:pt x="4349" y="165"/>
                    <a:pt x="4550" y="190"/>
                    <a:pt x="4624" y="190"/>
                  </a:cubicBezTo>
                  <a:cubicBezTo>
                    <a:pt x="4646" y="190"/>
                    <a:pt x="4656" y="188"/>
                    <a:pt x="4653" y="182"/>
                  </a:cubicBezTo>
                  <a:cubicBezTo>
                    <a:pt x="4668" y="168"/>
                    <a:pt x="4350" y="38"/>
                    <a:pt x="3902" y="9"/>
                  </a:cubicBezTo>
                  <a:cubicBezTo>
                    <a:pt x="3817" y="4"/>
                    <a:pt x="3729" y="0"/>
                    <a:pt x="363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3"/>
            <p:cNvSpPr/>
            <p:nvPr/>
          </p:nvSpPr>
          <p:spPr>
            <a:xfrm>
              <a:off x="251588" y="342375"/>
              <a:ext cx="116700" cy="145825"/>
            </a:xfrm>
            <a:custGeom>
              <a:avLst/>
              <a:gdLst/>
              <a:ahLst/>
              <a:cxnLst/>
              <a:rect l="l" t="t" r="r" b="b"/>
              <a:pathLst>
                <a:path w="4668" h="5833" extrusionOk="0">
                  <a:moveTo>
                    <a:pt x="3638" y="1"/>
                  </a:moveTo>
                  <a:cubicBezTo>
                    <a:pt x="3480" y="1"/>
                    <a:pt x="3315" y="11"/>
                    <a:pt x="3150" y="38"/>
                  </a:cubicBezTo>
                  <a:cubicBezTo>
                    <a:pt x="2876" y="82"/>
                    <a:pt x="2616" y="169"/>
                    <a:pt x="2370" y="270"/>
                  </a:cubicBezTo>
                  <a:cubicBezTo>
                    <a:pt x="1864" y="501"/>
                    <a:pt x="1474" y="833"/>
                    <a:pt x="1200" y="1108"/>
                  </a:cubicBezTo>
                  <a:cubicBezTo>
                    <a:pt x="1070" y="1252"/>
                    <a:pt x="969" y="1382"/>
                    <a:pt x="896" y="1469"/>
                  </a:cubicBezTo>
                  <a:cubicBezTo>
                    <a:pt x="824" y="1556"/>
                    <a:pt x="781" y="1599"/>
                    <a:pt x="781" y="1599"/>
                  </a:cubicBezTo>
                  <a:cubicBezTo>
                    <a:pt x="781" y="1599"/>
                    <a:pt x="752" y="1657"/>
                    <a:pt x="694" y="1758"/>
                  </a:cubicBezTo>
                  <a:cubicBezTo>
                    <a:pt x="636" y="1845"/>
                    <a:pt x="550" y="1989"/>
                    <a:pt x="463" y="2162"/>
                  </a:cubicBezTo>
                  <a:cubicBezTo>
                    <a:pt x="376" y="2336"/>
                    <a:pt x="290" y="2553"/>
                    <a:pt x="203" y="2784"/>
                  </a:cubicBezTo>
                  <a:cubicBezTo>
                    <a:pt x="116" y="3015"/>
                    <a:pt x="58" y="3289"/>
                    <a:pt x="29" y="3564"/>
                  </a:cubicBezTo>
                  <a:cubicBezTo>
                    <a:pt x="1" y="3838"/>
                    <a:pt x="1" y="4127"/>
                    <a:pt x="44" y="4402"/>
                  </a:cubicBezTo>
                  <a:cubicBezTo>
                    <a:pt x="73" y="4677"/>
                    <a:pt x="145" y="4937"/>
                    <a:pt x="246" y="5168"/>
                  </a:cubicBezTo>
                  <a:cubicBezTo>
                    <a:pt x="333" y="5385"/>
                    <a:pt x="477" y="5558"/>
                    <a:pt x="564" y="5673"/>
                  </a:cubicBezTo>
                  <a:cubicBezTo>
                    <a:pt x="665" y="5775"/>
                    <a:pt x="737" y="5832"/>
                    <a:pt x="737" y="5832"/>
                  </a:cubicBezTo>
                  <a:cubicBezTo>
                    <a:pt x="752" y="5818"/>
                    <a:pt x="709" y="5746"/>
                    <a:pt x="636" y="5645"/>
                  </a:cubicBezTo>
                  <a:cubicBezTo>
                    <a:pt x="564" y="5515"/>
                    <a:pt x="463" y="5356"/>
                    <a:pt x="405" y="5139"/>
                  </a:cubicBezTo>
                  <a:cubicBezTo>
                    <a:pt x="261" y="4734"/>
                    <a:pt x="246" y="4185"/>
                    <a:pt x="333" y="3680"/>
                  </a:cubicBezTo>
                  <a:cubicBezTo>
                    <a:pt x="391" y="3419"/>
                    <a:pt x="448" y="3188"/>
                    <a:pt x="550" y="2972"/>
                  </a:cubicBezTo>
                  <a:cubicBezTo>
                    <a:pt x="636" y="2755"/>
                    <a:pt x="737" y="2567"/>
                    <a:pt x="839" y="2408"/>
                  </a:cubicBezTo>
                  <a:cubicBezTo>
                    <a:pt x="925" y="2249"/>
                    <a:pt x="1012" y="2119"/>
                    <a:pt x="1070" y="2032"/>
                  </a:cubicBezTo>
                  <a:cubicBezTo>
                    <a:pt x="1128" y="1946"/>
                    <a:pt x="1171" y="1888"/>
                    <a:pt x="1171" y="1888"/>
                  </a:cubicBezTo>
                  <a:cubicBezTo>
                    <a:pt x="1171" y="1888"/>
                    <a:pt x="1200" y="1845"/>
                    <a:pt x="1258" y="1758"/>
                  </a:cubicBezTo>
                  <a:cubicBezTo>
                    <a:pt x="1330" y="1671"/>
                    <a:pt x="1417" y="1541"/>
                    <a:pt x="1532" y="1411"/>
                  </a:cubicBezTo>
                  <a:cubicBezTo>
                    <a:pt x="1763" y="1122"/>
                    <a:pt x="2125" y="790"/>
                    <a:pt x="2558" y="544"/>
                  </a:cubicBezTo>
                  <a:cubicBezTo>
                    <a:pt x="2775" y="429"/>
                    <a:pt x="3020" y="327"/>
                    <a:pt x="3251" y="270"/>
                  </a:cubicBezTo>
                  <a:cubicBezTo>
                    <a:pt x="3497" y="212"/>
                    <a:pt x="3728" y="183"/>
                    <a:pt x="3945" y="169"/>
                  </a:cubicBezTo>
                  <a:cubicBezTo>
                    <a:pt x="3984" y="167"/>
                    <a:pt x="4022" y="167"/>
                    <a:pt x="4059" y="167"/>
                  </a:cubicBezTo>
                  <a:cubicBezTo>
                    <a:pt x="4325" y="167"/>
                    <a:pt x="4529" y="197"/>
                    <a:pt x="4613" y="197"/>
                  </a:cubicBezTo>
                  <a:cubicBezTo>
                    <a:pt x="4642" y="197"/>
                    <a:pt x="4656" y="193"/>
                    <a:pt x="4653" y="183"/>
                  </a:cubicBezTo>
                  <a:cubicBezTo>
                    <a:pt x="4667" y="169"/>
                    <a:pt x="4350" y="38"/>
                    <a:pt x="3902" y="10"/>
                  </a:cubicBezTo>
                  <a:cubicBezTo>
                    <a:pt x="3817" y="4"/>
                    <a:pt x="3729" y="1"/>
                    <a:pt x="363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3"/>
            <p:cNvSpPr/>
            <p:nvPr/>
          </p:nvSpPr>
          <p:spPr>
            <a:xfrm>
              <a:off x="316613" y="392800"/>
              <a:ext cx="116325" cy="145650"/>
            </a:xfrm>
            <a:custGeom>
              <a:avLst/>
              <a:gdLst/>
              <a:ahLst/>
              <a:cxnLst/>
              <a:rect l="l" t="t" r="r" b="b"/>
              <a:pathLst>
                <a:path w="4653" h="5826" extrusionOk="0">
                  <a:moveTo>
                    <a:pt x="3646" y="0"/>
                  </a:moveTo>
                  <a:cubicBezTo>
                    <a:pt x="3486" y="0"/>
                    <a:pt x="3318" y="16"/>
                    <a:pt x="3150" y="44"/>
                  </a:cubicBezTo>
                  <a:cubicBezTo>
                    <a:pt x="2876" y="88"/>
                    <a:pt x="2616" y="160"/>
                    <a:pt x="2370" y="275"/>
                  </a:cubicBezTo>
                  <a:cubicBezTo>
                    <a:pt x="1864" y="492"/>
                    <a:pt x="1460" y="839"/>
                    <a:pt x="1200" y="1113"/>
                  </a:cubicBezTo>
                  <a:cubicBezTo>
                    <a:pt x="1070" y="1244"/>
                    <a:pt x="968" y="1374"/>
                    <a:pt x="896" y="1460"/>
                  </a:cubicBezTo>
                  <a:cubicBezTo>
                    <a:pt x="824" y="1547"/>
                    <a:pt x="781" y="1605"/>
                    <a:pt x="781" y="1605"/>
                  </a:cubicBezTo>
                  <a:cubicBezTo>
                    <a:pt x="781" y="1605"/>
                    <a:pt x="752" y="1663"/>
                    <a:pt x="694" y="1749"/>
                  </a:cubicBezTo>
                  <a:cubicBezTo>
                    <a:pt x="636" y="1850"/>
                    <a:pt x="549" y="1995"/>
                    <a:pt x="463" y="2168"/>
                  </a:cubicBezTo>
                  <a:cubicBezTo>
                    <a:pt x="376" y="2342"/>
                    <a:pt x="289" y="2544"/>
                    <a:pt x="203" y="2790"/>
                  </a:cubicBezTo>
                  <a:cubicBezTo>
                    <a:pt x="116" y="3021"/>
                    <a:pt x="58" y="3281"/>
                    <a:pt x="29" y="3570"/>
                  </a:cubicBezTo>
                  <a:cubicBezTo>
                    <a:pt x="0" y="3844"/>
                    <a:pt x="0" y="4133"/>
                    <a:pt x="44" y="4408"/>
                  </a:cubicBezTo>
                  <a:cubicBezTo>
                    <a:pt x="73" y="4682"/>
                    <a:pt x="145" y="4942"/>
                    <a:pt x="246" y="5159"/>
                  </a:cubicBezTo>
                  <a:cubicBezTo>
                    <a:pt x="333" y="5390"/>
                    <a:pt x="477" y="5564"/>
                    <a:pt x="564" y="5679"/>
                  </a:cubicBezTo>
                  <a:cubicBezTo>
                    <a:pt x="655" y="5770"/>
                    <a:pt x="710" y="5826"/>
                    <a:pt x="731" y="5826"/>
                  </a:cubicBezTo>
                  <a:cubicBezTo>
                    <a:pt x="734" y="5826"/>
                    <a:pt x="736" y="5825"/>
                    <a:pt x="737" y="5824"/>
                  </a:cubicBezTo>
                  <a:cubicBezTo>
                    <a:pt x="752" y="5824"/>
                    <a:pt x="708" y="5752"/>
                    <a:pt x="636" y="5636"/>
                  </a:cubicBezTo>
                  <a:cubicBezTo>
                    <a:pt x="564" y="5520"/>
                    <a:pt x="463" y="5361"/>
                    <a:pt x="405" y="5145"/>
                  </a:cubicBezTo>
                  <a:cubicBezTo>
                    <a:pt x="260" y="4726"/>
                    <a:pt x="246" y="4177"/>
                    <a:pt x="333" y="3671"/>
                  </a:cubicBezTo>
                  <a:cubicBezTo>
                    <a:pt x="376" y="3425"/>
                    <a:pt x="448" y="3180"/>
                    <a:pt x="549" y="2977"/>
                  </a:cubicBezTo>
                  <a:cubicBezTo>
                    <a:pt x="636" y="2761"/>
                    <a:pt x="737" y="2558"/>
                    <a:pt x="824" y="2399"/>
                  </a:cubicBezTo>
                  <a:cubicBezTo>
                    <a:pt x="925" y="2240"/>
                    <a:pt x="1012" y="2110"/>
                    <a:pt x="1070" y="2024"/>
                  </a:cubicBezTo>
                  <a:cubicBezTo>
                    <a:pt x="1127" y="1937"/>
                    <a:pt x="1171" y="1894"/>
                    <a:pt x="1171" y="1894"/>
                  </a:cubicBezTo>
                  <a:cubicBezTo>
                    <a:pt x="1171" y="1894"/>
                    <a:pt x="1200" y="1836"/>
                    <a:pt x="1257" y="1749"/>
                  </a:cubicBezTo>
                  <a:cubicBezTo>
                    <a:pt x="1330" y="1663"/>
                    <a:pt x="1416" y="1547"/>
                    <a:pt x="1532" y="1402"/>
                  </a:cubicBezTo>
                  <a:cubicBezTo>
                    <a:pt x="1763" y="1128"/>
                    <a:pt x="2124" y="781"/>
                    <a:pt x="2558" y="550"/>
                  </a:cubicBezTo>
                  <a:cubicBezTo>
                    <a:pt x="2774" y="420"/>
                    <a:pt x="3020" y="333"/>
                    <a:pt x="3251" y="261"/>
                  </a:cubicBezTo>
                  <a:cubicBezTo>
                    <a:pt x="3497" y="203"/>
                    <a:pt x="3728" y="174"/>
                    <a:pt x="3930" y="174"/>
                  </a:cubicBezTo>
                  <a:cubicBezTo>
                    <a:pt x="3978" y="173"/>
                    <a:pt x="4025" y="172"/>
                    <a:pt x="4069" y="172"/>
                  </a:cubicBezTo>
                  <a:cubicBezTo>
                    <a:pt x="4335" y="172"/>
                    <a:pt x="4537" y="197"/>
                    <a:pt x="4616" y="197"/>
                  </a:cubicBezTo>
                  <a:cubicBezTo>
                    <a:pt x="4640" y="197"/>
                    <a:pt x="4653" y="195"/>
                    <a:pt x="4653" y="189"/>
                  </a:cubicBezTo>
                  <a:cubicBezTo>
                    <a:pt x="4653" y="160"/>
                    <a:pt x="4349" y="44"/>
                    <a:pt x="3901" y="15"/>
                  </a:cubicBezTo>
                  <a:cubicBezTo>
                    <a:pt x="3820" y="5"/>
                    <a:pt x="3734" y="0"/>
                    <a:pt x="3646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3"/>
            <p:cNvSpPr/>
            <p:nvPr/>
          </p:nvSpPr>
          <p:spPr>
            <a:xfrm>
              <a:off x="246538" y="405100"/>
              <a:ext cx="503200" cy="454800"/>
            </a:xfrm>
            <a:custGeom>
              <a:avLst/>
              <a:gdLst/>
              <a:ahLst/>
              <a:cxnLst/>
              <a:rect l="l" t="t" r="r" b="b"/>
              <a:pathLst>
                <a:path w="20128" h="18192" extrusionOk="0">
                  <a:moveTo>
                    <a:pt x="593" y="0"/>
                  </a:moveTo>
                  <a:cubicBezTo>
                    <a:pt x="0" y="1301"/>
                    <a:pt x="116" y="2673"/>
                    <a:pt x="954" y="3323"/>
                  </a:cubicBezTo>
                  <a:cubicBezTo>
                    <a:pt x="997" y="3352"/>
                    <a:pt x="1041" y="3396"/>
                    <a:pt x="1084" y="3425"/>
                  </a:cubicBezTo>
                  <a:lnTo>
                    <a:pt x="20127" y="18191"/>
                  </a:lnTo>
                  <a:cubicBezTo>
                    <a:pt x="20084" y="17888"/>
                    <a:pt x="20055" y="17570"/>
                    <a:pt x="20041" y="17252"/>
                  </a:cubicBezTo>
                  <a:cubicBezTo>
                    <a:pt x="19636" y="17006"/>
                    <a:pt x="19231" y="16732"/>
                    <a:pt x="18841" y="16457"/>
                  </a:cubicBezTo>
                  <a:cubicBezTo>
                    <a:pt x="16558" y="14882"/>
                    <a:pt x="14377" y="13076"/>
                    <a:pt x="12209" y="11328"/>
                  </a:cubicBezTo>
                  <a:cubicBezTo>
                    <a:pt x="9262" y="8944"/>
                    <a:pt x="6300" y="6459"/>
                    <a:pt x="3685" y="3714"/>
                  </a:cubicBezTo>
                  <a:cubicBezTo>
                    <a:pt x="2558" y="2529"/>
                    <a:pt x="1561" y="1272"/>
                    <a:pt x="593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3"/>
            <p:cNvSpPr/>
            <p:nvPr/>
          </p:nvSpPr>
          <p:spPr>
            <a:xfrm>
              <a:off x="367913" y="346925"/>
              <a:ext cx="572550" cy="551625"/>
            </a:xfrm>
            <a:custGeom>
              <a:avLst/>
              <a:gdLst/>
              <a:ahLst/>
              <a:cxnLst/>
              <a:rect l="l" t="t" r="r" b="b"/>
              <a:pathLst>
                <a:path w="22902" h="22065" extrusionOk="0">
                  <a:moveTo>
                    <a:pt x="0" y="1"/>
                  </a:moveTo>
                  <a:lnTo>
                    <a:pt x="0" y="1"/>
                  </a:lnTo>
                  <a:cubicBezTo>
                    <a:pt x="809" y="651"/>
                    <a:pt x="1633" y="1301"/>
                    <a:pt x="2442" y="1952"/>
                  </a:cubicBezTo>
                  <a:cubicBezTo>
                    <a:pt x="3251" y="2602"/>
                    <a:pt x="4060" y="3252"/>
                    <a:pt x="4884" y="3888"/>
                  </a:cubicBezTo>
                  <a:lnTo>
                    <a:pt x="7325" y="5824"/>
                  </a:lnTo>
                  <a:lnTo>
                    <a:pt x="9782" y="7731"/>
                  </a:lnTo>
                  <a:lnTo>
                    <a:pt x="12224" y="9653"/>
                  </a:lnTo>
                  <a:cubicBezTo>
                    <a:pt x="13047" y="10288"/>
                    <a:pt x="13871" y="10924"/>
                    <a:pt x="14694" y="11560"/>
                  </a:cubicBezTo>
                  <a:lnTo>
                    <a:pt x="17165" y="13453"/>
                  </a:lnTo>
                  <a:cubicBezTo>
                    <a:pt x="17966" y="14082"/>
                    <a:pt x="18781" y="14712"/>
                    <a:pt x="19597" y="15341"/>
                  </a:cubicBezTo>
                  <a:lnTo>
                    <a:pt x="19597" y="15341"/>
                  </a:lnTo>
                  <a:lnTo>
                    <a:pt x="21225" y="18683"/>
                  </a:lnTo>
                  <a:cubicBezTo>
                    <a:pt x="21774" y="19810"/>
                    <a:pt x="22323" y="20937"/>
                    <a:pt x="22901" y="22064"/>
                  </a:cubicBezTo>
                  <a:cubicBezTo>
                    <a:pt x="22395" y="20923"/>
                    <a:pt x="21875" y="19796"/>
                    <a:pt x="21355" y="18654"/>
                  </a:cubicBezTo>
                  <a:lnTo>
                    <a:pt x="19795" y="15259"/>
                  </a:lnTo>
                  <a:lnTo>
                    <a:pt x="19780" y="15215"/>
                  </a:lnTo>
                  <a:lnTo>
                    <a:pt x="19751" y="15201"/>
                  </a:lnTo>
                  <a:cubicBezTo>
                    <a:pt x="18928" y="14551"/>
                    <a:pt x="18119" y="13915"/>
                    <a:pt x="17295" y="13265"/>
                  </a:cubicBezTo>
                  <a:lnTo>
                    <a:pt x="14839" y="11358"/>
                  </a:lnTo>
                  <a:cubicBezTo>
                    <a:pt x="14015" y="10722"/>
                    <a:pt x="13206" y="10072"/>
                    <a:pt x="12383" y="9450"/>
                  </a:cubicBezTo>
                  <a:lnTo>
                    <a:pt x="9912" y="7543"/>
                  </a:lnTo>
                  <a:lnTo>
                    <a:pt x="7456" y="5636"/>
                  </a:lnTo>
                  <a:lnTo>
                    <a:pt x="4970" y="3758"/>
                  </a:lnTo>
                  <a:cubicBezTo>
                    <a:pt x="4147" y="3122"/>
                    <a:pt x="3323" y="2501"/>
                    <a:pt x="2500" y="1879"/>
                  </a:cubicBezTo>
                  <a:cubicBezTo>
                    <a:pt x="1662" y="1244"/>
                    <a:pt x="838" y="622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8" name="Google Shape;1318;p33"/>
          <p:cNvGrpSpPr/>
          <p:nvPr/>
        </p:nvGrpSpPr>
        <p:grpSpPr>
          <a:xfrm>
            <a:off x="10417741" y="5335903"/>
            <a:ext cx="1774256" cy="1713023"/>
            <a:chOff x="7826524" y="3967862"/>
            <a:chExt cx="1422439" cy="1373348"/>
          </a:xfrm>
        </p:grpSpPr>
        <p:sp>
          <p:nvSpPr>
            <p:cNvPr id="1319" name="Google Shape;1319;p33"/>
            <p:cNvSpPr/>
            <p:nvPr/>
          </p:nvSpPr>
          <p:spPr>
            <a:xfrm rot="4135454">
              <a:off x="8018460" y="4092451"/>
              <a:ext cx="1038569" cy="1124168"/>
            </a:xfrm>
            <a:custGeom>
              <a:avLst/>
              <a:gdLst/>
              <a:ahLst/>
              <a:cxnLst/>
              <a:rect l="l" t="t" r="r" b="b"/>
              <a:pathLst>
                <a:path w="41543" h="44967" extrusionOk="0">
                  <a:moveTo>
                    <a:pt x="19242" y="18557"/>
                  </a:moveTo>
                  <a:lnTo>
                    <a:pt x="28007" y="23031"/>
                  </a:lnTo>
                  <a:cubicBezTo>
                    <a:pt x="27939" y="23122"/>
                    <a:pt x="26455" y="25177"/>
                    <a:pt x="25770" y="26135"/>
                  </a:cubicBezTo>
                  <a:lnTo>
                    <a:pt x="24264" y="28235"/>
                  </a:lnTo>
                  <a:lnTo>
                    <a:pt x="19242" y="18557"/>
                  </a:lnTo>
                  <a:close/>
                  <a:moveTo>
                    <a:pt x="2443" y="0"/>
                  </a:moveTo>
                  <a:cubicBezTo>
                    <a:pt x="1849" y="0"/>
                    <a:pt x="1279" y="229"/>
                    <a:pt x="845" y="662"/>
                  </a:cubicBezTo>
                  <a:cubicBezTo>
                    <a:pt x="183" y="1347"/>
                    <a:pt x="0" y="2397"/>
                    <a:pt x="457" y="3242"/>
                  </a:cubicBezTo>
                  <a:lnTo>
                    <a:pt x="21022" y="43756"/>
                  </a:lnTo>
                  <a:cubicBezTo>
                    <a:pt x="21388" y="44441"/>
                    <a:pt x="22072" y="44898"/>
                    <a:pt x="22849" y="44966"/>
                  </a:cubicBezTo>
                  <a:lnTo>
                    <a:pt x="23008" y="44966"/>
                  </a:lnTo>
                  <a:cubicBezTo>
                    <a:pt x="23739" y="44966"/>
                    <a:pt x="24401" y="44624"/>
                    <a:pt x="24834" y="44030"/>
                  </a:cubicBezTo>
                  <a:cubicBezTo>
                    <a:pt x="26432" y="41793"/>
                    <a:pt x="40629" y="22095"/>
                    <a:pt x="41063" y="21433"/>
                  </a:cubicBezTo>
                  <a:cubicBezTo>
                    <a:pt x="41428" y="20886"/>
                    <a:pt x="41542" y="20224"/>
                    <a:pt x="41360" y="19607"/>
                  </a:cubicBezTo>
                  <a:cubicBezTo>
                    <a:pt x="41200" y="18991"/>
                    <a:pt x="40766" y="18466"/>
                    <a:pt x="40196" y="18169"/>
                  </a:cubicBezTo>
                  <a:lnTo>
                    <a:pt x="3424" y="229"/>
                  </a:lnTo>
                  <a:cubicBezTo>
                    <a:pt x="3105" y="69"/>
                    <a:pt x="2762" y="0"/>
                    <a:pt x="24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3"/>
            <p:cNvSpPr/>
            <p:nvPr/>
          </p:nvSpPr>
          <p:spPr>
            <a:xfrm rot="4135454">
              <a:off x="8078596" y="4149706"/>
              <a:ext cx="919319" cy="1012319"/>
            </a:xfrm>
            <a:custGeom>
              <a:avLst/>
              <a:gdLst/>
              <a:ahLst/>
              <a:cxnLst/>
              <a:rect l="l" t="t" r="r" b="b"/>
              <a:pathLst>
                <a:path w="36773" h="40493" extrusionOk="0">
                  <a:moveTo>
                    <a:pt x="11596" y="11139"/>
                  </a:moveTo>
                  <a:lnTo>
                    <a:pt x="28898" y="19995"/>
                  </a:lnTo>
                  <a:cubicBezTo>
                    <a:pt x="28669" y="20315"/>
                    <a:pt x="21502" y="30221"/>
                    <a:pt x="21502" y="30221"/>
                  </a:cubicBezTo>
                  <a:lnTo>
                    <a:pt x="11596" y="11139"/>
                  </a:lnTo>
                  <a:close/>
                  <a:moveTo>
                    <a:pt x="1" y="0"/>
                  </a:moveTo>
                  <a:lnTo>
                    <a:pt x="20566" y="40492"/>
                  </a:lnTo>
                  <a:cubicBezTo>
                    <a:pt x="20566" y="40492"/>
                    <a:pt x="36339" y="18603"/>
                    <a:pt x="36772" y="179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3"/>
            <p:cNvSpPr/>
            <p:nvPr/>
          </p:nvSpPr>
          <p:spPr>
            <a:xfrm rot="4135454">
              <a:off x="8451218" y="4528834"/>
              <a:ext cx="461672" cy="254523"/>
            </a:xfrm>
            <a:custGeom>
              <a:avLst/>
              <a:gdLst/>
              <a:ahLst/>
              <a:cxnLst/>
              <a:rect l="l" t="t" r="r" b="b"/>
              <a:pathLst>
                <a:path w="18467" h="10181" extrusionOk="0">
                  <a:moveTo>
                    <a:pt x="1" y="0"/>
                  </a:moveTo>
                  <a:lnTo>
                    <a:pt x="526" y="1438"/>
                  </a:lnTo>
                  <a:lnTo>
                    <a:pt x="17668" y="10180"/>
                  </a:lnTo>
                  <a:cubicBezTo>
                    <a:pt x="18033" y="9655"/>
                    <a:pt x="18421" y="9336"/>
                    <a:pt x="18466" y="929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3"/>
            <p:cNvSpPr/>
            <p:nvPr/>
          </p:nvSpPr>
          <p:spPr>
            <a:xfrm rot="4135454">
              <a:off x="8078596" y="4149706"/>
              <a:ext cx="919319" cy="1012319"/>
            </a:xfrm>
            <a:custGeom>
              <a:avLst/>
              <a:gdLst/>
              <a:ahLst/>
              <a:cxnLst/>
              <a:rect l="l" t="t" r="r" b="b"/>
              <a:pathLst>
                <a:path w="36773" h="40493" extrusionOk="0">
                  <a:moveTo>
                    <a:pt x="1" y="0"/>
                  </a:moveTo>
                  <a:lnTo>
                    <a:pt x="20566" y="40492"/>
                  </a:lnTo>
                  <a:cubicBezTo>
                    <a:pt x="20566" y="40492"/>
                    <a:pt x="36339" y="18603"/>
                    <a:pt x="36772" y="17941"/>
                  </a:cubicBezTo>
                  <a:lnTo>
                    <a:pt x="36293" y="17713"/>
                  </a:lnTo>
                  <a:cubicBezTo>
                    <a:pt x="33234" y="21981"/>
                    <a:pt x="20749" y="39351"/>
                    <a:pt x="20749" y="39351"/>
                  </a:cubicBezTo>
                  <a:lnTo>
                    <a:pt x="1005" y="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3"/>
            <p:cNvSpPr/>
            <p:nvPr/>
          </p:nvSpPr>
          <p:spPr>
            <a:xfrm rot="4135454">
              <a:off x="8117307" y="4579700"/>
              <a:ext cx="585496" cy="608896"/>
            </a:xfrm>
            <a:custGeom>
              <a:avLst/>
              <a:gdLst/>
              <a:ahLst/>
              <a:cxnLst/>
              <a:rect l="l" t="t" r="r" b="b"/>
              <a:pathLst>
                <a:path w="23420" h="24356" extrusionOk="0">
                  <a:moveTo>
                    <a:pt x="19722" y="1"/>
                  </a:moveTo>
                  <a:cubicBezTo>
                    <a:pt x="18923" y="1051"/>
                    <a:pt x="18124" y="2078"/>
                    <a:pt x="17325" y="3105"/>
                  </a:cubicBezTo>
                  <a:cubicBezTo>
                    <a:pt x="16321" y="4086"/>
                    <a:pt x="15293" y="4977"/>
                    <a:pt x="14198" y="5753"/>
                  </a:cubicBezTo>
                  <a:cubicBezTo>
                    <a:pt x="12052" y="8697"/>
                    <a:pt x="8149" y="14084"/>
                    <a:pt x="8149" y="14084"/>
                  </a:cubicBezTo>
                  <a:lnTo>
                    <a:pt x="5730" y="9428"/>
                  </a:lnTo>
                  <a:cubicBezTo>
                    <a:pt x="3926" y="9656"/>
                    <a:pt x="2123" y="9907"/>
                    <a:pt x="320" y="10158"/>
                  </a:cubicBezTo>
                  <a:cubicBezTo>
                    <a:pt x="206" y="10158"/>
                    <a:pt x="115" y="10135"/>
                    <a:pt x="0" y="10135"/>
                  </a:cubicBezTo>
                  <a:lnTo>
                    <a:pt x="7213" y="24355"/>
                  </a:lnTo>
                  <a:cubicBezTo>
                    <a:pt x="7213" y="24355"/>
                    <a:pt x="22986" y="2466"/>
                    <a:pt x="23419" y="1804"/>
                  </a:cubicBezTo>
                  <a:lnTo>
                    <a:pt x="19722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3"/>
            <p:cNvSpPr/>
            <p:nvPr/>
          </p:nvSpPr>
          <p:spPr>
            <a:xfrm rot="4135454">
              <a:off x="8618741" y="4141666"/>
              <a:ext cx="98174" cy="372648"/>
            </a:xfrm>
            <a:custGeom>
              <a:avLst/>
              <a:gdLst/>
              <a:ahLst/>
              <a:cxnLst/>
              <a:rect l="l" t="t" r="r" b="b"/>
              <a:pathLst>
                <a:path w="3927" h="14906" extrusionOk="0">
                  <a:moveTo>
                    <a:pt x="594" y="0"/>
                  </a:moveTo>
                  <a:lnTo>
                    <a:pt x="0" y="8674"/>
                  </a:lnTo>
                  <a:lnTo>
                    <a:pt x="3173" y="14905"/>
                  </a:lnTo>
                  <a:lnTo>
                    <a:pt x="3926" y="1621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3"/>
            <p:cNvSpPr/>
            <p:nvPr/>
          </p:nvSpPr>
          <p:spPr>
            <a:xfrm rot="4135454">
              <a:off x="8675107" y="4407226"/>
              <a:ext cx="132999" cy="197449"/>
            </a:xfrm>
            <a:custGeom>
              <a:avLst/>
              <a:gdLst/>
              <a:ahLst/>
              <a:cxnLst/>
              <a:rect l="l" t="t" r="r" b="b"/>
              <a:pathLst>
                <a:path w="5320" h="7898" extrusionOk="0">
                  <a:moveTo>
                    <a:pt x="366" y="0"/>
                  </a:moveTo>
                  <a:lnTo>
                    <a:pt x="1" y="5341"/>
                  </a:lnTo>
                  <a:lnTo>
                    <a:pt x="5000" y="7898"/>
                  </a:lnTo>
                  <a:lnTo>
                    <a:pt x="5319" y="2420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3"/>
            <p:cNvSpPr/>
            <p:nvPr/>
          </p:nvSpPr>
          <p:spPr>
            <a:xfrm rot="4135454">
              <a:off x="8362418" y="4357892"/>
              <a:ext cx="134674" cy="493047"/>
            </a:xfrm>
            <a:custGeom>
              <a:avLst/>
              <a:gdLst/>
              <a:ahLst/>
              <a:cxnLst/>
              <a:rect l="l" t="t" r="r" b="b"/>
              <a:pathLst>
                <a:path w="5387" h="19722" extrusionOk="0">
                  <a:moveTo>
                    <a:pt x="708" y="0"/>
                  </a:moveTo>
                  <a:lnTo>
                    <a:pt x="0" y="10340"/>
                  </a:lnTo>
                  <a:lnTo>
                    <a:pt x="4771" y="19721"/>
                  </a:lnTo>
                  <a:lnTo>
                    <a:pt x="5387" y="899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3"/>
            <p:cNvSpPr/>
            <p:nvPr/>
          </p:nvSpPr>
          <p:spPr>
            <a:xfrm rot="4135454">
              <a:off x="8497235" y="4705691"/>
              <a:ext cx="156949" cy="470797"/>
            </a:xfrm>
            <a:custGeom>
              <a:avLst/>
              <a:gdLst/>
              <a:ahLst/>
              <a:cxnLst/>
              <a:rect l="l" t="t" r="r" b="b"/>
              <a:pathLst>
                <a:path w="6278" h="18832" extrusionOk="0">
                  <a:moveTo>
                    <a:pt x="1301" y="1"/>
                  </a:moveTo>
                  <a:lnTo>
                    <a:pt x="913" y="5661"/>
                  </a:lnTo>
                  <a:lnTo>
                    <a:pt x="2466" y="6460"/>
                  </a:lnTo>
                  <a:cubicBezTo>
                    <a:pt x="2397" y="6574"/>
                    <a:pt x="1667" y="7579"/>
                    <a:pt x="685" y="8925"/>
                  </a:cubicBezTo>
                  <a:lnTo>
                    <a:pt x="0" y="18831"/>
                  </a:lnTo>
                  <a:cubicBezTo>
                    <a:pt x="1918" y="16161"/>
                    <a:pt x="3995" y="13262"/>
                    <a:pt x="5798" y="10751"/>
                  </a:cubicBezTo>
                  <a:lnTo>
                    <a:pt x="6277" y="2420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686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34"/>
          <p:cNvSpPr/>
          <p:nvPr/>
        </p:nvSpPr>
        <p:spPr>
          <a:xfrm rot="-10021120">
            <a:off x="-1523971" y="-2378941"/>
            <a:ext cx="5279504" cy="8403193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0" name="Google Shape;1330;p34"/>
          <p:cNvSpPr/>
          <p:nvPr/>
        </p:nvSpPr>
        <p:spPr>
          <a:xfrm rot="10145167">
            <a:off x="5916952" y="-1772341"/>
            <a:ext cx="6544891" cy="6478773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1" name="Google Shape;1331;p34"/>
          <p:cNvSpPr/>
          <p:nvPr/>
        </p:nvSpPr>
        <p:spPr>
          <a:xfrm rot="7140305" flipH="1">
            <a:off x="-1130011" y="3151697"/>
            <a:ext cx="2729363" cy="4667619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2" name="Google Shape;1332;p34"/>
          <p:cNvSpPr/>
          <p:nvPr/>
        </p:nvSpPr>
        <p:spPr>
          <a:xfrm rot="-10575427">
            <a:off x="10531428" y="1222109"/>
            <a:ext cx="2972715" cy="7054656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33" name="Google Shape;1333;p34"/>
          <p:cNvGrpSpPr/>
          <p:nvPr/>
        </p:nvGrpSpPr>
        <p:grpSpPr>
          <a:xfrm>
            <a:off x="342607" y="381361"/>
            <a:ext cx="1779059" cy="1755104"/>
            <a:chOff x="5783000" y="2939850"/>
            <a:chExt cx="1655041" cy="1632756"/>
          </a:xfrm>
        </p:grpSpPr>
        <p:sp>
          <p:nvSpPr>
            <p:cNvPr id="1334" name="Google Shape;1334;p34"/>
            <p:cNvSpPr/>
            <p:nvPr/>
          </p:nvSpPr>
          <p:spPr>
            <a:xfrm>
              <a:off x="5793802" y="2939850"/>
              <a:ext cx="1643558" cy="1632756"/>
            </a:xfrm>
            <a:custGeom>
              <a:avLst/>
              <a:gdLst/>
              <a:ahLst/>
              <a:cxnLst/>
              <a:rect l="l" t="t" r="r" b="b"/>
              <a:pathLst>
                <a:path w="55535" h="55170" extrusionOk="0">
                  <a:moveTo>
                    <a:pt x="27574" y="1"/>
                  </a:moveTo>
                  <a:cubicBezTo>
                    <a:pt x="23556" y="1"/>
                    <a:pt x="19653" y="868"/>
                    <a:pt x="16001" y="2557"/>
                  </a:cubicBezTo>
                  <a:cubicBezTo>
                    <a:pt x="15499" y="2785"/>
                    <a:pt x="14997" y="3036"/>
                    <a:pt x="14403" y="3356"/>
                  </a:cubicBezTo>
                  <a:cubicBezTo>
                    <a:pt x="14403" y="3356"/>
                    <a:pt x="14381" y="3379"/>
                    <a:pt x="14358" y="3379"/>
                  </a:cubicBezTo>
                  <a:cubicBezTo>
                    <a:pt x="13947" y="3607"/>
                    <a:pt x="13513" y="3858"/>
                    <a:pt x="13080" y="4132"/>
                  </a:cubicBezTo>
                  <a:lnTo>
                    <a:pt x="13057" y="4132"/>
                  </a:lnTo>
                  <a:cubicBezTo>
                    <a:pt x="10135" y="5935"/>
                    <a:pt x="7624" y="8240"/>
                    <a:pt x="5570" y="10979"/>
                  </a:cubicBezTo>
                  <a:cubicBezTo>
                    <a:pt x="5570" y="10979"/>
                    <a:pt x="5547" y="11002"/>
                    <a:pt x="5547" y="11002"/>
                  </a:cubicBezTo>
                  <a:cubicBezTo>
                    <a:pt x="5456" y="11116"/>
                    <a:pt x="5365" y="11253"/>
                    <a:pt x="5273" y="11390"/>
                  </a:cubicBezTo>
                  <a:lnTo>
                    <a:pt x="5228" y="11436"/>
                  </a:lnTo>
                  <a:cubicBezTo>
                    <a:pt x="5114" y="11596"/>
                    <a:pt x="4999" y="11756"/>
                    <a:pt x="4908" y="11892"/>
                  </a:cubicBezTo>
                  <a:cubicBezTo>
                    <a:pt x="4794" y="12075"/>
                    <a:pt x="4680" y="12235"/>
                    <a:pt x="4566" y="12395"/>
                  </a:cubicBezTo>
                  <a:cubicBezTo>
                    <a:pt x="4452" y="12577"/>
                    <a:pt x="4337" y="12760"/>
                    <a:pt x="4223" y="12942"/>
                  </a:cubicBezTo>
                  <a:cubicBezTo>
                    <a:pt x="4064" y="13194"/>
                    <a:pt x="3904" y="13445"/>
                    <a:pt x="3767" y="13696"/>
                  </a:cubicBezTo>
                  <a:cubicBezTo>
                    <a:pt x="3676" y="13878"/>
                    <a:pt x="3561" y="14038"/>
                    <a:pt x="3470" y="14198"/>
                  </a:cubicBezTo>
                  <a:cubicBezTo>
                    <a:pt x="3379" y="14380"/>
                    <a:pt x="3287" y="14540"/>
                    <a:pt x="3196" y="14723"/>
                  </a:cubicBezTo>
                  <a:cubicBezTo>
                    <a:pt x="3105" y="14905"/>
                    <a:pt x="3014" y="15088"/>
                    <a:pt x="2922" y="15248"/>
                  </a:cubicBezTo>
                  <a:cubicBezTo>
                    <a:pt x="2808" y="15499"/>
                    <a:pt x="2671" y="15773"/>
                    <a:pt x="2557" y="16024"/>
                  </a:cubicBezTo>
                  <a:cubicBezTo>
                    <a:pt x="2466" y="16229"/>
                    <a:pt x="2374" y="16412"/>
                    <a:pt x="2283" y="16617"/>
                  </a:cubicBezTo>
                  <a:cubicBezTo>
                    <a:pt x="2215" y="16800"/>
                    <a:pt x="2146" y="16983"/>
                    <a:pt x="2078" y="17142"/>
                  </a:cubicBezTo>
                  <a:cubicBezTo>
                    <a:pt x="1986" y="17325"/>
                    <a:pt x="1918" y="17530"/>
                    <a:pt x="1849" y="17713"/>
                  </a:cubicBezTo>
                  <a:lnTo>
                    <a:pt x="1804" y="17827"/>
                  </a:lnTo>
                  <a:cubicBezTo>
                    <a:pt x="1758" y="17941"/>
                    <a:pt x="1713" y="18078"/>
                    <a:pt x="1644" y="18215"/>
                  </a:cubicBezTo>
                  <a:cubicBezTo>
                    <a:pt x="1553" y="18512"/>
                    <a:pt x="1439" y="18831"/>
                    <a:pt x="1347" y="19151"/>
                  </a:cubicBezTo>
                  <a:cubicBezTo>
                    <a:pt x="1279" y="19288"/>
                    <a:pt x="1256" y="19448"/>
                    <a:pt x="1210" y="19585"/>
                  </a:cubicBezTo>
                  <a:lnTo>
                    <a:pt x="1188" y="19653"/>
                  </a:lnTo>
                  <a:cubicBezTo>
                    <a:pt x="1119" y="19858"/>
                    <a:pt x="1051" y="20064"/>
                    <a:pt x="1005" y="20269"/>
                  </a:cubicBezTo>
                  <a:lnTo>
                    <a:pt x="982" y="20361"/>
                  </a:lnTo>
                  <a:cubicBezTo>
                    <a:pt x="936" y="20498"/>
                    <a:pt x="914" y="20612"/>
                    <a:pt x="868" y="20772"/>
                  </a:cubicBezTo>
                  <a:cubicBezTo>
                    <a:pt x="777" y="21091"/>
                    <a:pt x="708" y="21433"/>
                    <a:pt x="640" y="21753"/>
                  </a:cubicBezTo>
                  <a:cubicBezTo>
                    <a:pt x="617" y="21867"/>
                    <a:pt x="594" y="22004"/>
                    <a:pt x="571" y="22118"/>
                  </a:cubicBezTo>
                  <a:lnTo>
                    <a:pt x="548" y="22209"/>
                  </a:lnTo>
                  <a:cubicBezTo>
                    <a:pt x="503" y="22438"/>
                    <a:pt x="457" y="22689"/>
                    <a:pt x="411" y="22917"/>
                  </a:cubicBezTo>
                  <a:cubicBezTo>
                    <a:pt x="411" y="22917"/>
                    <a:pt x="366" y="23237"/>
                    <a:pt x="343" y="23374"/>
                  </a:cubicBezTo>
                  <a:cubicBezTo>
                    <a:pt x="275" y="23739"/>
                    <a:pt x="229" y="24081"/>
                    <a:pt x="183" y="24446"/>
                  </a:cubicBezTo>
                  <a:cubicBezTo>
                    <a:pt x="183" y="24515"/>
                    <a:pt x="160" y="24789"/>
                    <a:pt x="160" y="24789"/>
                  </a:cubicBezTo>
                  <a:cubicBezTo>
                    <a:pt x="115" y="25063"/>
                    <a:pt x="92" y="25337"/>
                    <a:pt x="92" y="25610"/>
                  </a:cubicBezTo>
                  <a:cubicBezTo>
                    <a:pt x="69" y="25747"/>
                    <a:pt x="69" y="25907"/>
                    <a:pt x="46" y="26044"/>
                  </a:cubicBezTo>
                  <a:cubicBezTo>
                    <a:pt x="46" y="26364"/>
                    <a:pt x="23" y="26683"/>
                    <a:pt x="23" y="27003"/>
                  </a:cubicBezTo>
                  <a:lnTo>
                    <a:pt x="1" y="27300"/>
                  </a:lnTo>
                  <a:cubicBezTo>
                    <a:pt x="1" y="27642"/>
                    <a:pt x="1" y="27984"/>
                    <a:pt x="23" y="28349"/>
                  </a:cubicBezTo>
                  <a:cubicBezTo>
                    <a:pt x="23" y="28464"/>
                    <a:pt x="23" y="28601"/>
                    <a:pt x="23" y="28738"/>
                  </a:cubicBezTo>
                  <a:cubicBezTo>
                    <a:pt x="46" y="29034"/>
                    <a:pt x="69" y="29354"/>
                    <a:pt x="92" y="29651"/>
                  </a:cubicBezTo>
                  <a:cubicBezTo>
                    <a:pt x="92" y="29651"/>
                    <a:pt x="92" y="29856"/>
                    <a:pt x="115" y="29924"/>
                  </a:cubicBezTo>
                  <a:cubicBezTo>
                    <a:pt x="138" y="30312"/>
                    <a:pt x="183" y="30700"/>
                    <a:pt x="229" y="31089"/>
                  </a:cubicBezTo>
                  <a:cubicBezTo>
                    <a:pt x="252" y="31180"/>
                    <a:pt x="275" y="31431"/>
                    <a:pt x="275" y="31431"/>
                  </a:cubicBezTo>
                  <a:cubicBezTo>
                    <a:pt x="320" y="31728"/>
                    <a:pt x="366" y="32047"/>
                    <a:pt x="434" y="32344"/>
                  </a:cubicBezTo>
                  <a:cubicBezTo>
                    <a:pt x="434" y="32344"/>
                    <a:pt x="457" y="32572"/>
                    <a:pt x="480" y="32641"/>
                  </a:cubicBezTo>
                  <a:cubicBezTo>
                    <a:pt x="548" y="33051"/>
                    <a:pt x="640" y="33440"/>
                    <a:pt x="731" y="33805"/>
                  </a:cubicBezTo>
                  <a:cubicBezTo>
                    <a:pt x="731" y="33896"/>
                    <a:pt x="800" y="34079"/>
                    <a:pt x="800" y="34079"/>
                  </a:cubicBezTo>
                  <a:cubicBezTo>
                    <a:pt x="868" y="34398"/>
                    <a:pt x="959" y="34718"/>
                    <a:pt x="1051" y="35037"/>
                  </a:cubicBezTo>
                  <a:lnTo>
                    <a:pt x="1119" y="35357"/>
                  </a:lnTo>
                  <a:cubicBezTo>
                    <a:pt x="1256" y="35768"/>
                    <a:pt x="1370" y="36156"/>
                    <a:pt x="1507" y="36521"/>
                  </a:cubicBezTo>
                  <a:lnTo>
                    <a:pt x="1553" y="36681"/>
                  </a:lnTo>
                  <a:cubicBezTo>
                    <a:pt x="1690" y="37023"/>
                    <a:pt x="1804" y="37365"/>
                    <a:pt x="1941" y="37708"/>
                  </a:cubicBezTo>
                  <a:lnTo>
                    <a:pt x="2055" y="38005"/>
                  </a:lnTo>
                  <a:cubicBezTo>
                    <a:pt x="2238" y="38461"/>
                    <a:pt x="2397" y="38826"/>
                    <a:pt x="2557" y="39169"/>
                  </a:cubicBezTo>
                  <a:cubicBezTo>
                    <a:pt x="7076" y="48892"/>
                    <a:pt x="16891" y="55169"/>
                    <a:pt x="27596" y="55169"/>
                  </a:cubicBezTo>
                  <a:cubicBezTo>
                    <a:pt x="31614" y="55169"/>
                    <a:pt x="35517" y="54302"/>
                    <a:pt x="39192" y="52613"/>
                  </a:cubicBezTo>
                  <a:cubicBezTo>
                    <a:pt x="42593" y="51015"/>
                    <a:pt x="45606" y="48801"/>
                    <a:pt x="48116" y="45993"/>
                  </a:cubicBezTo>
                  <a:cubicBezTo>
                    <a:pt x="48162" y="45948"/>
                    <a:pt x="48276" y="45834"/>
                    <a:pt x="48276" y="45834"/>
                  </a:cubicBezTo>
                  <a:cubicBezTo>
                    <a:pt x="50422" y="43391"/>
                    <a:pt x="52111" y="40629"/>
                    <a:pt x="53275" y="37594"/>
                  </a:cubicBezTo>
                  <a:cubicBezTo>
                    <a:pt x="53275" y="37594"/>
                    <a:pt x="53298" y="37571"/>
                    <a:pt x="53298" y="37548"/>
                  </a:cubicBezTo>
                  <a:cubicBezTo>
                    <a:pt x="53458" y="37137"/>
                    <a:pt x="53594" y="36726"/>
                    <a:pt x="53731" y="36316"/>
                  </a:cubicBezTo>
                  <a:lnTo>
                    <a:pt x="53754" y="36293"/>
                  </a:lnTo>
                  <a:cubicBezTo>
                    <a:pt x="55169" y="32070"/>
                    <a:pt x="55535" y="27505"/>
                    <a:pt x="54804" y="23123"/>
                  </a:cubicBezTo>
                  <a:lnTo>
                    <a:pt x="54804" y="23077"/>
                  </a:lnTo>
                  <a:cubicBezTo>
                    <a:pt x="54759" y="22803"/>
                    <a:pt x="54713" y="22552"/>
                    <a:pt x="54667" y="22301"/>
                  </a:cubicBezTo>
                  <a:cubicBezTo>
                    <a:pt x="54599" y="22004"/>
                    <a:pt x="54530" y="21707"/>
                    <a:pt x="54462" y="21411"/>
                  </a:cubicBezTo>
                  <a:cubicBezTo>
                    <a:pt x="54051" y="19539"/>
                    <a:pt x="53412" y="17713"/>
                    <a:pt x="52613" y="15978"/>
                  </a:cubicBezTo>
                  <a:cubicBezTo>
                    <a:pt x="52453" y="15659"/>
                    <a:pt x="52293" y="15316"/>
                    <a:pt x="52134" y="15020"/>
                  </a:cubicBezTo>
                  <a:cubicBezTo>
                    <a:pt x="52042" y="14814"/>
                    <a:pt x="51928" y="14632"/>
                    <a:pt x="51837" y="14449"/>
                  </a:cubicBezTo>
                  <a:cubicBezTo>
                    <a:pt x="51837" y="14426"/>
                    <a:pt x="51791" y="14380"/>
                    <a:pt x="51791" y="14358"/>
                  </a:cubicBezTo>
                  <a:cubicBezTo>
                    <a:pt x="50399" y="11824"/>
                    <a:pt x="48664" y="9541"/>
                    <a:pt x="46564" y="7579"/>
                  </a:cubicBezTo>
                  <a:cubicBezTo>
                    <a:pt x="46564" y="7556"/>
                    <a:pt x="46564" y="7556"/>
                    <a:pt x="46541" y="7556"/>
                  </a:cubicBezTo>
                  <a:cubicBezTo>
                    <a:pt x="41406" y="2671"/>
                    <a:pt x="34649" y="1"/>
                    <a:pt x="275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4"/>
            <p:cNvSpPr/>
            <p:nvPr/>
          </p:nvSpPr>
          <p:spPr>
            <a:xfrm>
              <a:off x="5783000" y="3029668"/>
              <a:ext cx="1655041" cy="1452789"/>
            </a:xfrm>
            <a:custGeom>
              <a:avLst/>
              <a:gdLst/>
              <a:ahLst/>
              <a:cxnLst/>
              <a:rect l="l" t="t" r="r" b="b"/>
              <a:pathLst>
                <a:path w="55923" h="49089" extrusionOk="0">
                  <a:moveTo>
                    <a:pt x="27949" y="1"/>
                  </a:moveTo>
                  <a:cubicBezTo>
                    <a:pt x="24495" y="1"/>
                    <a:pt x="20985" y="734"/>
                    <a:pt x="17644" y="2284"/>
                  </a:cubicBezTo>
                  <a:cubicBezTo>
                    <a:pt x="5342" y="7967"/>
                    <a:pt x="0" y="22553"/>
                    <a:pt x="5684" y="34855"/>
                  </a:cubicBezTo>
                  <a:cubicBezTo>
                    <a:pt x="9842" y="43820"/>
                    <a:pt x="18714" y="49088"/>
                    <a:pt x="27983" y="49088"/>
                  </a:cubicBezTo>
                  <a:cubicBezTo>
                    <a:pt x="31434" y="49088"/>
                    <a:pt x="34940" y="48358"/>
                    <a:pt x="38278" y="46816"/>
                  </a:cubicBezTo>
                  <a:cubicBezTo>
                    <a:pt x="50558" y="41110"/>
                    <a:pt x="55922" y="26524"/>
                    <a:pt x="50216" y="14221"/>
                  </a:cubicBezTo>
                  <a:cubicBezTo>
                    <a:pt x="46076" y="5276"/>
                    <a:pt x="37213" y="1"/>
                    <a:pt x="27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4"/>
            <p:cNvSpPr/>
            <p:nvPr/>
          </p:nvSpPr>
          <p:spPr>
            <a:xfrm>
              <a:off x="5887703" y="3125611"/>
              <a:ext cx="1409817" cy="1344974"/>
            </a:xfrm>
            <a:custGeom>
              <a:avLst/>
              <a:gdLst/>
              <a:ahLst/>
              <a:cxnLst/>
              <a:rect l="l" t="t" r="r" b="b"/>
              <a:pathLst>
                <a:path w="47637" h="45446" extrusionOk="0">
                  <a:moveTo>
                    <a:pt x="15727" y="0"/>
                  </a:moveTo>
                  <a:cubicBezTo>
                    <a:pt x="14951" y="274"/>
                    <a:pt x="14175" y="594"/>
                    <a:pt x="13399" y="936"/>
                  </a:cubicBezTo>
                  <a:cubicBezTo>
                    <a:pt x="13330" y="982"/>
                    <a:pt x="13262" y="1005"/>
                    <a:pt x="13171" y="1050"/>
                  </a:cubicBezTo>
                  <a:cubicBezTo>
                    <a:pt x="13701" y="1003"/>
                    <a:pt x="14229" y="978"/>
                    <a:pt x="14753" y="978"/>
                  </a:cubicBezTo>
                  <a:cubicBezTo>
                    <a:pt x="18490" y="978"/>
                    <a:pt x="22018" y="2247"/>
                    <a:pt x="24720" y="5570"/>
                  </a:cubicBezTo>
                  <a:cubicBezTo>
                    <a:pt x="26135" y="7305"/>
                    <a:pt x="26957" y="9519"/>
                    <a:pt x="26409" y="11641"/>
                  </a:cubicBezTo>
                  <a:cubicBezTo>
                    <a:pt x="23510" y="10660"/>
                    <a:pt x="20475" y="9952"/>
                    <a:pt x="17553" y="9290"/>
                  </a:cubicBezTo>
                  <a:cubicBezTo>
                    <a:pt x="14229" y="8538"/>
                    <a:pt x="10824" y="8054"/>
                    <a:pt x="7421" y="8054"/>
                  </a:cubicBezTo>
                  <a:cubicBezTo>
                    <a:pt x="6385" y="8054"/>
                    <a:pt x="5348" y="8099"/>
                    <a:pt x="4314" y="8195"/>
                  </a:cubicBezTo>
                  <a:cubicBezTo>
                    <a:pt x="4063" y="8537"/>
                    <a:pt x="3789" y="8879"/>
                    <a:pt x="3538" y="9245"/>
                  </a:cubicBezTo>
                  <a:cubicBezTo>
                    <a:pt x="4816" y="9088"/>
                    <a:pt x="6097" y="9017"/>
                    <a:pt x="7376" y="9017"/>
                  </a:cubicBezTo>
                  <a:cubicBezTo>
                    <a:pt x="10576" y="9017"/>
                    <a:pt x="13774" y="9460"/>
                    <a:pt x="16937" y="10112"/>
                  </a:cubicBezTo>
                  <a:cubicBezTo>
                    <a:pt x="19972" y="10751"/>
                    <a:pt x="23077" y="11504"/>
                    <a:pt x="26067" y="12554"/>
                  </a:cubicBezTo>
                  <a:cubicBezTo>
                    <a:pt x="26021" y="12668"/>
                    <a:pt x="25953" y="12783"/>
                    <a:pt x="25884" y="12897"/>
                  </a:cubicBezTo>
                  <a:cubicBezTo>
                    <a:pt x="24606" y="15134"/>
                    <a:pt x="22187" y="15978"/>
                    <a:pt x="19790" y="16252"/>
                  </a:cubicBezTo>
                  <a:cubicBezTo>
                    <a:pt x="18939" y="16352"/>
                    <a:pt x="18042" y="16389"/>
                    <a:pt x="17113" y="16389"/>
                  </a:cubicBezTo>
                  <a:cubicBezTo>
                    <a:pt x="14220" y="16389"/>
                    <a:pt x="11025" y="16024"/>
                    <a:pt x="8000" y="16024"/>
                  </a:cubicBezTo>
                  <a:cubicBezTo>
                    <a:pt x="5088" y="16024"/>
                    <a:pt x="2334" y="16362"/>
                    <a:pt x="160" y="17690"/>
                  </a:cubicBezTo>
                  <a:cubicBezTo>
                    <a:pt x="92" y="18101"/>
                    <a:pt x="46" y="18512"/>
                    <a:pt x="0" y="18923"/>
                  </a:cubicBezTo>
                  <a:cubicBezTo>
                    <a:pt x="1976" y="17331"/>
                    <a:pt x="4612" y="16918"/>
                    <a:pt x="7493" y="16918"/>
                  </a:cubicBezTo>
                  <a:cubicBezTo>
                    <a:pt x="10609" y="16918"/>
                    <a:pt x="14011" y="17401"/>
                    <a:pt x="17179" y="17401"/>
                  </a:cubicBezTo>
                  <a:cubicBezTo>
                    <a:pt x="19781" y="17401"/>
                    <a:pt x="22224" y="17075"/>
                    <a:pt x="24218" y="15887"/>
                  </a:cubicBezTo>
                  <a:cubicBezTo>
                    <a:pt x="25610" y="15065"/>
                    <a:pt x="26501" y="14015"/>
                    <a:pt x="26980" y="12874"/>
                  </a:cubicBezTo>
                  <a:cubicBezTo>
                    <a:pt x="28372" y="13376"/>
                    <a:pt x="29719" y="13970"/>
                    <a:pt x="30997" y="14631"/>
                  </a:cubicBezTo>
                  <a:cubicBezTo>
                    <a:pt x="29536" y="16868"/>
                    <a:pt x="28190" y="19128"/>
                    <a:pt x="26911" y="21365"/>
                  </a:cubicBezTo>
                  <a:cubicBezTo>
                    <a:pt x="22666" y="28806"/>
                    <a:pt x="19767" y="36795"/>
                    <a:pt x="19174" y="45263"/>
                  </a:cubicBezTo>
                  <a:cubicBezTo>
                    <a:pt x="19470" y="45331"/>
                    <a:pt x="19790" y="45400"/>
                    <a:pt x="20109" y="45446"/>
                  </a:cubicBezTo>
                  <a:cubicBezTo>
                    <a:pt x="20680" y="37114"/>
                    <a:pt x="23556" y="29240"/>
                    <a:pt x="27710" y="21913"/>
                  </a:cubicBezTo>
                  <a:cubicBezTo>
                    <a:pt x="28988" y="19653"/>
                    <a:pt x="30358" y="17325"/>
                    <a:pt x="31842" y="15065"/>
                  </a:cubicBezTo>
                  <a:cubicBezTo>
                    <a:pt x="31956" y="15134"/>
                    <a:pt x="32070" y="15179"/>
                    <a:pt x="32184" y="15248"/>
                  </a:cubicBezTo>
                  <a:cubicBezTo>
                    <a:pt x="32800" y="15590"/>
                    <a:pt x="33417" y="15978"/>
                    <a:pt x="34010" y="16389"/>
                  </a:cubicBezTo>
                  <a:cubicBezTo>
                    <a:pt x="32846" y="17644"/>
                    <a:pt x="32207" y="19402"/>
                    <a:pt x="32389" y="21639"/>
                  </a:cubicBezTo>
                  <a:cubicBezTo>
                    <a:pt x="32777" y="26295"/>
                    <a:pt x="37228" y="30267"/>
                    <a:pt x="39945" y="33713"/>
                  </a:cubicBezTo>
                  <a:cubicBezTo>
                    <a:pt x="40949" y="34969"/>
                    <a:pt x="41908" y="36270"/>
                    <a:pt x="42684" y="37708"/>
                  </a:cubicBezTo>
                  <a:cubicBezTo>
                    <a:pt x="42866" y="37480"/>
                    <a:pt x="43072" y="37251"/>
                    <a:pt x="43254" y="37023"/>
                  </a:cubicBezTo>
                  <a:cubicBezTo>
                    <a:pt x="41154" y="33188"/>
                    <a:pt x="37525" y="29559"/>
                    <a:pt x="35265" y="26181"/>
                  </a:cubicBezTo>
                  <a:cubicBezTo>
                    <a:pt x="34033" y="24332"/>
                    <a:pt x="33143" y="22278"/>
                    <a:pt x="33371" y="20018"/>
                  </a:cubicBezTo>
                  <a:cubicBezTo>
                    <a:pt x="33485" y="18717"/>
                    <a:pt x="34010" y="17690"/>
                    <a:pt x="34763" y="16891"/>
                  </a:cubicBezTo>
                  <a:cubicBezTo>
                    <a:pt x="38027" y="19219"/>
                    <a:pt x="40926" y="22187"/>
                    <a:pt x="43277" y="25359"/>
                  </a:cubicBezTo>
                  <a:cubicBezTo>
                    <a:pt x="44624" y="27163"/>
                    <a:pt x="45765" y="29103"/>
                    <a:pt x="46815" y="31111"/>
                  </a:cubicBezTo>
                  <a:cubicBezTo>
                    <a:pt x="46975" y="30723"/>
                    <a:pt x="47112" y="30335"/>
                    <a:pt x="47226" y="29947"/>
                  </a:cubicBezTo>
                  <a:cubicBezTo>
                    <a:pt x="46267" y="28167"/>
                    <a:pt x="45217" y="26409"/>
                    <a:pt x="44008" y="24743"/>
                  </a:cubicBezTo>
                  <a:cubicBezTo>
                    <a:pt x="41702" y="21548"/>
                    <a:pt x="38758" y="18603"/>
                    <a:pt x="35494" y="16252"/>
                  </a:cubicBezTo>
                  <a:cubicBezTo>
                    <a:pt x="36658" y="15408"/>
                    <a:pt x="38187" y="14974"/>
                    <a:pt x="39762" y="14928"/>
                  </a:cubicBezTo>
                  <a:cubicBezTo>
                    <a:pt x="39885" y="14925"/>
                    <a:pt x="40006" y="14923"/>
                    <a:pt x="40127" y="14923"/>
                  </a:cubicBezTo>
                  <a:cubicBezTo>
                    <a:pt x="43178" y="14923"/>
                    <a:pt x="45661" y="16024"/>
                    <a:pt x="47637" y="17759"/>
                  </a:cubicBezTo>
                  <a:cubicBezTo>
                    <a:pt x="47523" y="17234"/>
                    <a:pt x="47386" y="16731"/>
                    <a:pt x="47249" y="16229"/>
                  </a:cubicBezTo>
                  <a:cubicBezTo>
                    <a:pt x="45902" y="15316"/>
                    <a:pt x="44373" y="14631"/>
                    <a:pt x="42592" y="14243"/>
                  </a:cubicBezTo>
                  <a:cubicBezTo>
                    <a:pt x="41794" y="14066"/>
                    <a:pt x="40987" y="13978"/>
                    <a:pt x="40195" y="13978"/>
                  </a:cubicBezTo>
                  <a:cubicBezTo>
                    <a:pt x="38132" y="13978"/>
                    <a:pt x="36169" y="14573"/>
                    <a:pt x="34718" y="15727"/>
                  </a:cubicBezTo>
                  <a:cubicBezTo>
                    <a:pt x="33964" y="15202"/>
                    <a:pt x="33188" y="14723"/>
                    <a:pt x="32389" y="14266"/>
                  </a:cubicBezTo>
                  <a:cubicBezTo>
                    <a:pt x="34649" y="10911"/>
                    <a:pt x="37228" y="7693"/>
                    <a:pt x="40173" y="4999"/>
                  </a:cubicBezTo>
                  <a:cubicBezTo>
                    <a:pt x="39945" y="4794"/>
                    <a:pt x="39694" y="4566"/>
                    <a:pt x="39442" y="4383"/>
                  </a:cubicBezTo>
                  <a:cubicBezTo>
                    <a:pt x="36452" y="7122"/>
                    <a:pt x="33850" y="10386"/>
                    <a:pt x="31545" y="13810"/>
                  </a:cubicBezTo>
                  <a:cubicBezTo>
                    <a:pt x="30175" y="13102"/>
                    <a:pt x="28760" y="12486"/>
                    <a:pt x="27299" y="11961"/>
                  </a:cubicBezTo>
                  <a:cubicBezTo>
                    <a:pt x="27961" y="9131"/>
                    <a:pt x="26523" y="5867"/>
                    <a:pt x="24218" y="3584"/>
                  </a:cubicBezTo>
                  <a:cubicBezTo>
                    <a:pt x="21776" y="1187"/>
                    <a:pt x="18808" y="160"/>
                    <a:pt x="15727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4"/>
            <p:cNvSpPr/>
            <p:nvPr/>
          </p:nvSpPr>
          <p:spPr>
            <a:xfrm>
              <a:off x="5889715" y="3098326"/>
              <a:ext cx="1437548" cy="1374303"/>
            </a:xfrm>
            <a:custGeom>
              <a:avLst/>
              <a:gdLst/>
              <a:ahLst/>
              <a:cxnLst/>
              <a:rect l="l" t="t" r="r" b="b"/>
              <a:pathLst>
                <a:path w="48574" h="46437" extrusionOk="0">
                  <a:moveTo>
                    <a:pt x="15265" y="0"/>
                  </a:moveTo>
                  <a:cubicBezTo>
                    <a:pt x="14797" y="0"/>
                    <a:pt x="14327" y="19"/>
                    <a:pt x="13856" y="55"/>
                  </a:cubicBezTo>
                  <a:cubicBezTo>
                    <a:pt x="13011" y="466"/>
                    <a:pt x="12190" y="900"/>
                    <a:pt x="11436" y="1379"/>
                  </a:cubicBezTo>
                  <a:cubicBezTo>
                    <a:pt x="12676" y="1137"/>
                    <a:pt x="13916" y="1002"/>
                    <a:pt x="15136" y="1002"/>
                  </a:cubicBezTo>
                  <a:cubicBezTo>
                    <a:pt x="18860" y="1002"/>
                    <a:pt x="22392" y="2261"/>
                    <a:pt x="25109" y="5579"/>
                  </a:cubicBezTo>
                  <a:cubicBezTo>
                    <a:pt x="26501" y="7314"/>
                    <a:pt x="27346" y="9550"/>
                    <a:pt x="26798" y="11673"/>
                  </a:cubicBezTo>
                  <a:cubicBezTo>
                    <a:pt x="23876" y="10669"/>
                    <a:pt x="20863" y="9961"/>
                    <a:pt x="17942" y="9299"/>
                  </a:cubicBezTo>
                  <a:cubicBezTo>
                    <a:pt x="14606" y="8541"/>
                    <a:pt x="11196" y="8057"/>
                    <a:pt x="7794" y="8057"/>
                  </a:cubicBezTo>
                  <a:cubicBezTo>
                    <a:pt x="6586" y="8057"/>
                    <a:pt x="5380" y="8118"/>
                    <a:pt x="4178" y="8249"/>
                  </a:cubicBezTo>
                  <a:cubicBezTo>
                    <a:pt x="3950" y="8615"/>
                    <a:pt x="3699" y="8957"/>
                    <a:pt x="3493" y="9322"/>
                  </a:cubicBezTo>
                  <a:cubicBezTo>
                    <a:pt x="4916" y="9125"/>
                    <a:pt x="6343" y="9036"/>
                    <a:pt x="7770" y="9036"/>
                  </a:cubicBezTo>
                  <a:cubicBezTo>
                    <a:pt x="10967" y="9036"/>
                    <a:pt x="14162" y="9481"/>
                    <a:pt x="17302" y="10144"/>
                  </a:cubicBezTo>
                  <a:cubicBezTo>
                    <a:pt x="20338" y="10783"/>
                    <a:pt x="23465" y="11536"/>
                    <a:pt x="26455" y="12563"/>
                  </a:cubicBezTo>
                  <a:cubicBezTo>
                    <a:pt x="26387" y="12677"/>
                    <a:pt x="26341" y="12814"/>
                    <a:pt x="26273" y="12929"/>
                  </a:cubicBezTo>
                  <a:cubicBezTo>
                    <a:pt x="24995" y="15143"/>
                    <a:pt x="22552" y="15987"/>
                    <a:pt x="20178" y="16284"/>
                  </a:cubicBezTo>
                  <a:cubicBezTo>
                    <a:pt x="19349" y="16379"/>
                    <a:pt x="18476" y="16415"/>
                    <a:pt x="17572" y="16415"/>
                  </a:cubicBezTo>
                  <a:cubicBezTo>
                    <a:pt x="14652" y="16415"/>
                    <a:pt x="11418" y="16037"/>
                    <a:pt x="8360" y="16037"/>
                  </a:cubicBezTo>
                  <a:cubicBezTo>
                    <a:pt x="5302" y="16037"/>
                    <a:pt x="2420" y="16415"/>
                    <a:pt x="206" y="17927"/>
                  </a:cubicBezTo>
                  <a:cubicBezTo>
                    <a:pt x="115" y="18384"/>
                    <a:pt x="46" y="18817"/>
                    <a:pt x="1" y="19251"/>
                  </a:cubicBezTo>
                  <a:cubicBezTo>
                    <a:pt x="2001" y="17402"/>
                    <a:pt x="4772" y="16934"/>
                    <a:pt x="7822" y="16934"/>
                  </a:cubicBezTo>
                  <a:cubicBezTo>
                    <a:pt x="10961" y="16934"/>
                    <a:pt x="14396" y="17430"/>
                    <a:pt x="17590" y="17430"/>
                  </a:cubicBezTo>
                  <a:cubicBezTo>
                    <a:pt x="20183" y="17430"/>
                    <a:pt x="22617" y="17103"/>
                    <a:pt x="24607" y="15919"/>
                  </a:cubicBezTo>
                  <a:cubicBezTo>
                    <a:pt x="25999" y="15097"/>
                    <a:pt x="26889" y="14047"/>
                    <a:pt x="27368" y="12906"/>
                  </a:cubicBezTo>
                  <a:cubicBezTo>
                    <a:pt x="28761" y="13408"/>
                    <a:pt x="30107" y="13979"/>
                    <a:pt x="31386" y="14640"/>
                  </a:cubicBezTo>
                  <a:cubicBezTo>
                    <a:pt x="29925" y="16877"/>
                    <a:pt x="28578" y="19160"/>
                    <a:pt x="27300" y="21374"/>
                  </a:cubicBezTo>
                  <a:cubicBezTo>
                    <a:pt x="22872" y="29112"/>
                    <a:pt x="19927" y="37443"/>
                    <a:pt x="19494" y="46276"/>
                  </a:cubicBezTo>
                  <a:cubicBezTo>
                    <a:pt x="19790" y="46345"/>
                    <a:pt x="20110" y="46390"/>
                    <a:pt x="20429" y="46436"/>
                  </a:cubicBezTo>
                  <a:cubicBezTo>
                    <a:pt x="20840" y="37740"/>
                    <a:pt x="23762" y="29545"/>
                    <a:pt x="28076" y="21922"/>
                  </a:cubicBezTo>
                  <a:cubicBezTo>
                    <a:pt x="29354" y="19685"/>
                    <a:pt x="30747" y="17357"/>
                    <a:pt x="32230" y="15097"/>
                  </a:cubicBezTo>
                  <a:cubicBezTo>
                    <a:pt x="32344" y="15143"/>
                    <a:pt x="32458" y="15211"/>
                    <a:pt x="32550" y="15257"/>
                  </a:cubicBezTo>
                  <a:cubicBezTo>
                    <a:pt x="33189" y="15622"/>
                    <a:pt x="33805" y="16010"/>
                    <a:pt x="34399" y="16398"/>
                  </a:cubicBezTo>
                  <a:cubicBezTo>
                    <a:pt x="33234" y="17653"/>
                    <a:pt x="32595" y="19411"/>
                    <a:pt x="32778" y="21648"/>
                  </a:cubicBezTo>
                  <a:cubicBezTo>
                    <a:pt x="33166" y="26327"/>
                    <a:pt x="37594" y="30276"/>
                    <a:pt x="40333" y="33722"/>
                  </a:cubicBezTo>
                  <a:cubicBezTo>
                    <a:pt x="41383" y="35046"/>
                    <a:pt x="42410" y="36439"/>
                    <a:pt x="43186" y="37945"/>
                  </a:cubicBezTo>
                  <a:cubicBezTo>
                    <a:pt x="43392" y="37717"/>
                    <a:pt x="43574" y="37466"/>
                    <a:pt x="43757" y="37237"/>
                  </a:cubicBezTo>
                  <a:cubicBezTo>
                    <a:pt x="41680" y="33312"/>
                    <a:pt x="37936" y="29637"/>
                    <a:pt x="35654" y="26190"/>
                  </a:cubicBezTo>
                  <a:cubicBezTo>
                    <a:pt x="34421" y="24341"/>
                    <a:pt x="33531" y="22287"/>
                    <a:pt x="33759" y="20050"/>
                  </a:cubicBezTo>
                  <a:cubicBezTo>
                    <a:pt x="33874" y="18749"/>
                    <a:pt x="34376" y="17699"/>
                    <a:pt x="35152" y="16900"/>
                  </a:cubicBezTo>
                  <a:cubicBezTo>
                    <a:pt x="38416" y="19228"/>
                    <a:pt x="41292" y="22218"/>
                    <a:pt x="43666" y="25368"/>
                  </a:cubicBezTo>
                  <a:cubicBezTo>
                    <a:pt x="45012" y="27194"/>
                    <a:pt x="46154" y="29134"/>
                    <a:pt x="47204" y="31120"/>
                  </a:cubicBezTo>
                  <a:cubicBezTo>
                    <a:pt x="47363" y="30755"/>
                    <a:pt x="47500" y="30367"/>
                    <a:pt x="47614" y="29979"/>
                  </a:cubicBezTo>
                  <a:cubicBezTo>
                    <a:pt x="46656" y="28176"/>
                    <a:pt x="45606" y="26418"/>
                    <a:pt x="44396" y="24752"/>
                  </a:cubicBezTo>
                  <a:cubicBezTo>
                    <a:pt x="42091" y="21557"/>
                    <a:pt x="39146" y="18612"/>
                    <a:pt x="35859" y="16261"/>
                  </a:cubicBezTo>
                  <a:cubicBezTo>
                    <a:pt x="37046" y="15417"/>
                    <a:pt x="38576" y="14983"/>
                    <a:pt x="40151" y="14937"/>
                  </a:cubicBezTo>
                  <a:cubicBezTo>
                    <a:pt x="40264" y="14934"/>
                    <a:pt x="40377" y="14933"/>
                    <a:pt x="40489" y="14933"/>
                  </a:cubicBezTo>
                  <a:cubicBezTo>
                    <a:pt x="43822" y="14933"/>
                    <a:pt x="46475" y="16237"/>
                    <a:pt x="48573" y="18247"/>
                  </a:cubicBezTo>
                  <a:cubicBezTo>
                    <a:pt x="48482" y="17745"/>
                    <a:pt x="48390" y="17220"/>
                    <a:pt x="48254" y="16718"/>
                  </a:cubicBezTo>
                  <a:cubicBezTo>
                    <a:pt x="46793" y="15576"/>
                    <a:pt x="45035" y="14709"/>
                    <a:pt x="42981" y="14252"/>
                  </a:cubicBezTo>
                  <a:cubicBezTo>
                    <a:pt x="42186" y="14082"/>
                    <a:pt x="41383" y="13997"/>
                    <a:pt x="40594" y="13997"/>
                  </a:cubicBezTo>
                  <a:cubicBezTo>
                    <a:pt x="38528" y="13997"/>
                    <a:pt x="36560" y="14580"/>
                    <a:pt x="35106" y="15736"/>
                  </a:cubicBezTo>
                  <a:cubicBezTo>
                    <a:pt x="34353" y="15211"/>
                    <a:pt x="33554" y="14732"/>
                    <a:pt x="32778" y="14275"/>
                  </a:cubicBezTo>
                  <a:cubicBezTo>
                    <a:pt x="35220" y="10669"/>
                    <a:pt x="37982" y="7222"/>
                    <a:pt x="41223" y="4415"/>
                  </a:cubicBezTo>
                  <a:cubicBezTo>
                    <a:pt x="40995" y="4186"/>
                    <a:pt x="40767" y="3981"/>
                    <a:pt x="40516" y="3776"/>
                  </a:cubicBezTo>
                  <a:cubicBezTo>
                    <a:pt x="37229" y="6652"/>
                    <a:pt x="34421" y="10144"/>
                    <a:pt x="31933" y="13819"/>
                  </a:cubicBezTo>
                  <a:cubicBezTo>
                    <a:pt x="30564" y="13111"/>
                    <a:pt x="29149" y="12518"/>
                    <a:pt x="27665" y="11970"/>
                  </a:cubicBezTo>
                  <a:cubicBezTo>
                    <a:pt x="28350" y="9140"/>
                    <a:pt x="26912" y="5876"/>
                    <a:pt x="24607" y="3616"/>
                  </a:cubicBezTo>
                  <a:cubicBezTo>
                    <a:pt x="21919" y="989"/>
                    <a:pt x="18650" y="0"/>
                    <a:pt x="15265" y="0"/>
                  </a:cubicBezTo>
                  <a:close/>
                </a:path>
              </a:pathLst>
            </a:custGeom>
            <a:solidFill>
              <a:srgbClr val="BF0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4"/>
            <p:cNvSpPr/>
            <p:nvPr/>
          </p:nvSpPr>
          <p:spPr>
            <a:xfrm>
              <a:off x="6634118" y="3080362"/>
              <a:ext cx="156054" cy="70259"/>
            </a:xfrm>
            <a:custGeom>
              <a:avLst/>
              <a:gdLst/>
              <a:ahLst/>
              <a:cxnLst/>
              <a:rect l="l" t="t" r="r" b="b"/>
              <a:pathLst>
                <a:path w="5273" h="2374" extrusionOk="0">
                  <a:moveTo>
                    <a:pt x="69" y="936"/>
                  </a:moveTo>
                  <a:cubicBezTo>
                    <a:pt x="0" y="1529"/>
                    <a:pt x="1119" y="2100"/>
                    <a:pt x="2534" y="2237"/>
                  </a:cubicBezTo>
                  <a:cubicBezTo>
                    <a:pt x="3972" y="2374"/>
                    <a:pt x="5159" y="2032"/>
                    <a:pt x="5227" y="1438"/>
                  </a:cubicBezTo>
                  <a:cubicBezTo>
                    <a:pt x="5273" y="868"/>
                    <a:pt x="4155" y="274"/>
                    <a:pt x="2739" y="137"/>
                  </a:cubicBezTo>
                  <a:cubicBezTo>
                    <a:pt x="1324" y="0"/>
                    <a:pt x="114" y="365"/>
                    <a:pt x="69" y="936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4"/>
            <p:cNvSpPr/>
            <p:nvPr/>
          </p:nvSpPr>
          <p:spPr>
            <a:xfrm>
              <a:off x="6826626" y="3117562"/>
              <a:ext cx="114858" cy="62209"/>
            </a:xfrm>
            <a:custGeom>
              <a:avLst/>
              <a:gdLst/>
              <a:ahLst/>
              <a:cxnLst/>
              <a:rect l="l" t="t" r="r" b="b"/>
              <a:pathLst>
                <a:path w="3881" h="2102" extrusionOk="0">
                  <a:moveTo>
                    <a:pt x="868" y="1"/>
                  </a:moveTo>
                  <a:cubicBezTo>
                    <a:pt x="515" y="1"/>
                    <a:pt x="260" y="98"/>
                    <a:pt x="183" y="295"/>
                  </a:cubicBezTo>
                  <a:cubicBezTo>
                    <a:pt x="1" y="683"/>
                    <a:pt x="662" y="1345"/>
                    <a:pt x="1621" y="1779"/>
                  </a:cubicBezTo>
                  <a:cubicBezTo>
                    <a:pt x="2133" y="1993"/>
                    <a:pt x="2632" y="2102"/>
                    <a:pt x="3016" y="2102"/>
                  </a:cubicBezTo>
                  <a:cubicBezTo>
                    <a:pt x="3368" y="2102"/>
                    <a:pt x="3622" y="2010"/>
                    <a:pt x="3698" y="1825"/>
                  </a:cubicBezTo>
                  <a:cubicBezTo>
                    <a:pt x="3881" y="1414"/>
                    <a:pt x="3219" y="752"/>
                    <a:pt x="2260" y="341"/>
                  </a:cubicBezTo>
                  <a:cubicBezTo>
                    <a:pt x="1750" y="115"/>
                    <a:pt x="1251" y="1"/>
                    <a:pt x="868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4"/>
            <p:cNvSpPr/>
            <p:nvPr/>
          </p:nvSpPr>
          <p:spPr>
            <a:xfrm>
              <a:off x="5834996" y="3318801"/>
              <a:ext cx="1603043" cy="1163646"/>
            </a:xfrm>
            <a:custGeom>
              <a:avLst/>
              <a:gdLst/>
              <a:ahLst/>
              <a:cxnLst/>
              <a:rect l="l" t="t" r="r" b="b"/>
              <a:pathLst>
                <a:path w="54166" h="39319" extrusionOk="0">
                  <a:moveTo>
                    <a:pt x="6597" y="0"/>
                  </a:moveTo>
                  <a:cubicBezTo>
                    <a:pt x="1348" y="6985"/>
                    <a:pt x="1" y="16594"/>
                    <a:pt x="3927" y="25085"/>
                  </a:cubicBezTo>
                  <a:cubicBezTo>
                    <a:pt x="8085" y="34050"/>
                    <a:pt x="16957" y="39318"/>
                    <a:pt x="26226" y="39318"/>
                  </a:cubicBezTo>
                  <a:cubicBezTo>
                    <a:pt x="29677" y="39318"/>
                    <a:pt x="33183" y="38588"/>
                    <a:pt x="36521" y="37046"/>
                  </a:cubicBezTo>
                  <a:cubicBezTo>
                    <a:pt x="48801" y="31340"/>
                    <a:pt x="54165" y="16754"/>
                    <a:pt x="48459" y="4451"/>
                  </a:cubicBezTo>
                  <a:cubicBezTo>
                    <a:pt x="48231" y="3972"/>
                    <a:pt x="48003" y="3516"/>
                    <a:pt x="47752" y="3059"/>
                  </a:cubicBezTo>
                  <a:lnTo>
                    <a:pt x="47752" y="3059"/>
                  </a:lnTo>
                  <a:cubicBezTo>
                    <a:pt x="48528" y="8606"/>
                    <a:pt x="47021" y="14221"/>
                    <a:pt x="43734" y="18626"/>
                  </a:cubicBezTo>
                  <a:cubicBezTo>
                    <a:pt x="43597" y="18147"/>
                    <a:pt x="43164" y="17804"/>
                    <a:pt x="42639" y="17804"/>
                  </a:cubicBezTo>
                  <a:cubicBezTo>
                    <a:pt x="42000" y="17804"/>
                    <a:pt x="41497" y="18306"/>
                    <a:pt x="41497" y="18945"/>
                  </a:cubicBezTo>
                  <a:cubicBezTo>
                    <a:pt x="41497" y="19539"/>
                    <a:pt x="41954" y="20018"/>
                    <a:pt x="42547" y="20064"/>
                  </a:cubicBezTo>
                  <a:cubicBezTo>
                    <a:pt x="41223" y="21548"/>
                    <a:pt x="39694" y="22826"/>
                    <a:pt x="37937" y="23921"/>
                  </a:cubicBezTo>
                  <a:cubicBezTo>
                    <a:pt x="37708" y="23670"/>
                    <a:pt x="37389" y="23511"/>
                    <a:pt x="37024" y="23511"/>
                  </a:cubicBezTo>
                  <a:cubicBezTo>
                    <a:pt x="36339" y="23511"/>
                    <a:pt x="35791" y="24058"/>
                    <a:pt x="35791" y="24743"/>
                  </a:cubicBezTo>
                  <a:cubicBezTo>
                    <a:pt x="35791" y="24834"/>
                    <a:pt x="35814" y="24949"/>
                    <a:pt x="35837" y="25063"/>
                  </a:cubicBezTo>
                  <a:cubicBezTo>
                    <a:pt x="35791" y="25063"/>
                    <a:pt x="35745" y="25085"/>
                    <a:pt x="35723" y="25108"/>
                  </a:cubicBezTo>
                  <a:cubicBezTo>
                    <a:pt x="34353" y="25747"/>
                    <a:pt x="32938" y="26204"/>
                    <a:pt x="31523" y="26546"/>
                  </a:cubicBezTo>
                  <a:cubicBezTo>
                    <a:pt x="31203" y="25976"/>
                    <a:pt x="30587" y="25588"/>
                    <a:pt x="29879" y="25588"/>
                  </a:cubicBezTo>
                  <a:cubicBezTo>
                    <a:pt x="29012" y="25588"/>
                    <a:pt x="28259" y="26204"/>
                    <a:pt x="28053" y="27026"/>
                  </a:cubicBezTo>
                  <a:cubicBezTo>
                    <a:pt x="27666" y="27046"/>
                    <a:pt x="27280" y="27056"/>
                    <a:pt x="26894" y="27056"/>
                  </a:cubicBezTo>
                  <a:cubicBezTo>
                    <a:pt x="25121" y="27056"/>
                    <a:pt x="23368" y="26841"/>
                    <a:pt x="21662" y="26409"/>
                  </a:cubicBezTo>
                  <a:cubicBezTo>
                    <a:pt x="21685" y="26295"/>
                    <a:pt x="21708" y="26181"/>
                    <a:pt x="21708" y="26067"/>
                  </a:cubicBezTo>
                  <a:cubicBezTo>
                    <a:pt x="21708" y="25177"/>
                    <a:pt x="20977" y="24446"/>
                    <a:pt x="20087" y="24446"/>
                  </a:cubicBezTo>
                  <a:cubicBezTo>
                    <a:pt x="19448" y="24446"/>
                    <a:pt x="18878" y="24834"/>
                    <a:pt x="18626" y="25405"/>
                  </a:cubicBezTo>
                  <a:cubicBezTo>
                    <a:pt x="13970" y="23419"/>
                    <a:pt x="9998" y="19790"/>
                    <a:pt x="7693" y="14837"/>
                  </a:cubicBezTo>
                  <a:cubicBezTo>
                    <a:pt x="5456" y="9998"/>
                    <a:pt x="5205" y="4748"/>
                    <a:pt x="6597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4"/>
            <p:cNvSpPr/>
            <p:nvPr/>
          </p:nvSpPr>
          <p:spPr>
            <a:xfrm>
              <a:off x="6759063" y="3811245"/>
              <a:ext cx="56112" cy="56763"/>
            </a:xfrm>
            <a:custGeom>
              <a:avLst/>
              <a:gdLst/>
              <a:ahLst/>
              <a:cxnLst/>
              <a:rect l="l" t="t" r="r" b="b"/>
              <a:pathLst>
                <a:path w="1896" h="1918" extrusionOk="0">
                  <a:moveTo>
                    <a:pt x="937" y="0"/>
                  </a:moveTo>
                  <a:cubicBezTo>
                    <a:pt x="412" y="0"/>
                    <a:pt x="1" y="434"/>
                    <a:pt x="1" y="959"/>
                  </a:cubicBezTo>
                  <a:cubicBezTo>
                    <a:pt x="1" y="1484"/>
                    <a:pt x="412" y="1917"/>
                    <a:pt x="937" y="1917"/>
                  </a:cubicBezTo>
                  <a:cubicBezTo>
                    <a:pt x="1462" y="1917"/>
                    <a:pt x="1896" y="1484"/>
                    <a:pt x="1896" y="959"/>
                  </a:cubicBezTo>
                  <a:cubicBezTo>
                    <a:pt x="1896" y="434"/>
                    <a:pt x="1462" y="0"/>
                    <a:pt x="937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4"/>
            <p:cNvSpPr/>
            <p:nvPr/>
          </p:nvSpPr>
          <p:spPr>
            <a:xfrm>
              <a:off x="7107619" y="3636966"/>
              <a:ext cx="45310" cy="45280"/>
            </a:xfrm>
            <a:custGeom>
              <a:avLst/>
              <a:gdLst/>
              <a:ahLst/>
              <a:cxnLst/>
              <a:rect l="l" t="t" r="r" b="b"/>
              <a:pathLst>
                <a:path w="1531" h="1530" extrusionOk="0">
                  <a:moveTo>
                    <a:pt x="777" y="0"/>
                  </a:moveTo>
                  <a:cubicBezTo>
                    <a:pt x="343" y="0"/>
                    <a:pt x="1" y="343"/>
                    <a:pt x="1" y="753"/>
                  </a:cubicBezTo>
                  <a:cubicBezTo>
                    <a:pt x="1" y="1187"/>
                    <a:pt x="343" y="1529"/>
                    <a:pt x="777" y="1529"/>
                  </a:cubicBezTo>
                  <a:cubicBezTo>
                    <a:pt x="1188" y="1529"/>
                    <a:pt x="1530" y="1187"/>
                    <a:pt x="1530" y="753"/>
                  </a:cubicBezTo>
                  <a:cubicBezTo>
                    <a:pt x="1530" y="343"/>
                    <a:pt x="1188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3" name="Google Shape;1343;p34"/>
          <p:cNvGrpSpPr/>
          <p:nvPr/>
        </p:nvGrpSpPr>
        <p:grpSpPr>
          <a:xfrm rot="487687">
            <a:off x="9301501" y="387187"/>
            <a:ext cx="1851161" cy="1384255"/>
            <a:chOff x="2475650" y="3688825"/>
            <a:chExt cx="1135325" cy="848900"/>
          </a:xfrm>
        </p:grpSpPr>
        <p:sp>
          <p:nvSpPr>
            <p:cNvPr id="1344" name="Google Shape;1344;p34"/>
            <p:cNvSpPr/>
            <p:nvPr/>
          </p:nvSpPr>
          <p:spPr>
            <a:xfrm>
              <a:off x="2475650" y="3688825"/>
              <a:ext cx="1135325" cy="848900"/>
            </a:xfrm>
            <a:custGeom>
              <a:avLst/>
              <a:gdLst/>
              <a:ahLst/>
              <a:cxnLst/>
              <a:rect l="l" t="t" r="r" b="b"/>
              <a:pathLst>
                <a:path w="45413" h="33956" extrusionOk="0">
                  <a:moveTo>
                    <a:pt x="28349" y="1"/>
                  </a:moveTo>
                  <a:lnTo>
                    <a:pt x="2399" y="1865"/>
                  </a:lnTo>
                  <a:cubicBezTo>
                    <a:pt x="1489" y="1922"/>
                    <a:pt x="694" y="2500"/>
                    <a:pt x="347" y="3353"/>
                  </a:cubicBezTo>
                  <a:cubicBezTo>
                    <a:pt x="1" y="4191"/>
                    <a:pt x="160" y="5173"/>
                    <a:pt x="766" y="5853"/>
                  </a:cubicBezTo>
                  <a:cubicBezTo>
                    <a:pt x="781" y="5867"/>
                    <a:pt x="795" y="5896"/>
                    <a:pt x="810" y="5910"/>
                  </a:cubicBezTo>
                  <a:cubicBezTo>
                    <a:pt x="810" y="5910"/>
                    <a:pt x="882" y="5997"/>
                    <a:pt x="882" y="5997"/>
                  </a:cubicBezTo>
                  <a:cubicBezTo>
                    <a:pt x="1027" y="6170"/>
                    <a:pt x="1142" y="6329"/>
                    <a:pt x="1229" y="6474"/>
                  </a:cubicBezTo>
                  <a:cubicBezTo>
                    <a:pt x="1272" y="6546"/>
                    <a:pt x="1315" y="6618"/>
                    <a:pt x="1359" y="6691"/>
                  </a:cubicBezTo>
                  <a:lnTo>
                    <a:pt x="1373" y="6748"/>
                  </a:lnTo>
                  <a:cubicBezTo>
                    <a:pt x="1402" y="6806"/>
                    <a:pt x="1431" y="6864"/>
                    <a:pt x="1460" y="6922"/>
                  </a:cubicBezTo>
                  <a:lnTo>
                    <a:pt x="1474" y="6965"/>
                  </a:lnTo>
                  <a:cubicBezTo>
                    <a:pt x="1489" y="7008"/>
                    <a:pt x="1518" y="7052"/>
                    <a:pt x="1518" y="7095"/>
                  </a:cubicBezTo>
                  <a:cubicBezTo>
                    <a:pt x="1518" y="7095"/>
                    <a:pt x="1547" y="7167"/>
                    <a:pt x="1547" y="7167"/>
                  </a:cubicBezTo>
                  <a:cubicBezTo>
                    <a:pt x="1561" y="7211"/>
                    <a:pt x="1576" y="7268"/>
                    <a:pt x="1590" y="7312"/>
                  </a:cubicBezTo>
                  <a:cubicBezTo>
                    <a:pt x="1590" y="7326"/>
                    <a:pt x="1604" y="7355"/>
                    <a:pt x="1604" y="7370"/>
                  </a:cubicBezTo>
                  <a:cubicBezTo>
                    <a:pt x="1619" y="7413"/>
                    <a:pt x="1619" y="7456"/>
                    <a:pt x="1633" y="7514"/>
                  </a:cubicBezTo>
                  <a:lnTo>
                    <a:pt x="1648" y="7572"/>
                  </a:lnTo>
                  <a:cubicBezTo>
                    <a:pt x="1648" y="7615"/>
                    <a:pt x="1662" y="7659"/>
                    <a:pt x="1662" y="7702"/>
                  </a:cubicBezTo>
                  <a:lnTo>
                    <a:pt x="1662" y="7760"/>
                  </a:lnTo>
                  <a:cubicBezTo>
                    <a:pt x="1662" y="7803"/>
                    <a:pt x="1677" y="7846"/>
                    <a:pt x="1677" y="7875"/>
                  </a:cubicBezTo>
                  <a:lnTo>
                    <a:pt x="1677" y="7933"/>
                  </a:lnTo>
                  <a:cubicBezTo>
                    <a:pt x="1677" y="7976"/>
                    <a:pt x="1677" y="8034"/>
                    <a:pt x="1677" y="8078"/>
                  </a:cubicBezTo>
                  <a:lnTo>
                    <a:pt x="1677" y="8121"/>
                  </a:lnTo>
                  <a:cubicBezTo>
                    <a:pt x="1662" y="8164"/>
                    <a:pt x="1662" y="8208"/>
                    <a:pt x="1662" y="8251"/>
                  </a:cubicBezTo>
                  <a:cubicBezTo>
                    <a:pt x="1662" y="8265"/>
                    <a:pt x="1662" y="8280"/>
                    <a:pt x="1662" y="8294"/>
                  </a:cubicBezTo>
                  <a:cubicBezTo>
                    <a:pt x="1648" y="8352"/>
                    <a:pt x="1648" y="8395"/>
                    <a:pt x="1633" y="8439"/>
                  </a:cubicBezTo>
                  <a:lnTo>
                    <a:pt x="1633" y="8482"/>
                  </a:lnTo>
                  <a:cubicBezTo>
                    <a:pt x="1619" y="8526"/>
                    <a:pt x="1619" y="8569"/>
                    <a:pt x="1604" y="8627"/>
                  </a:cubicBezTo>
                  <a:lnTo>
                    <a:pt x="1604" y="8656"/>
                  </a:lnTo>
                  <a:cubicBezTo>
                    <a:pt x="1590" y="8699"/>
                    <a:pt x="1576" y="8742"/>
                    <a:pt x="1561" y="8786"/>
                  </a:cubicBezTo>
                  <a:lnTo>
                    <a:pt x="1561" y="8814"/>
                  </a:lnTo>
                  <a:cubicBezTo>
                    <a:pt x="1532" y="8916"/>
                    <a:pt x="1503" y="9017"/>
                    <a:pt x="1460" y="9103"/>
                  </a:cubicBezTo>
                  <a:cubicBezTo>
                    <a:pt x="1460" y="9103"/>
                    <a:pt x="1460" y="9118"/>
                    <a:pt x="1460" y="9132"/>
                  </a:cubicBezTo>
                  <a:cubicBezTo>
                    <a:pt x="1446" y="9176"/>
                    <a:pt x="1431" y="9205"/>
                    <a:pt x="1402" y="9262"/>
                  </a:cubicBezTo>
                  <a:cubicBezTo>
                    <a:pt x="1388" y="9306"/>
                    <a:pt x="1373" y="9349"/>
                    <a:pt x="1344" y="9378"/>
                  </a:cubicBezTo>
                  <a:cubicBezTo>
                    <a:pt x="1258" y="9595"/>
                    <a:pt x="1171" y="9725"/>
                    <a:pt x="1142" y="9768"/>
                  </a:cubicBezTo>
                  <a:cubicBezTo>
                    <a:pt x="694" y="10361"/>
                    <a:pt x="564" y="11112"/>
                    <a:pt x="752" y="11820"/>
                  </a:cubicBezTo>
                  <a:cubicBezTo>
                    <a:pt x="954" y="12542"/>
                    <a:pt x="1489" y="13106"/>
                    <a:pt x="2182" y="13395"/>
                  </a:cubicBezTo>
                  <a:lnTo>
                    <a:pt x="2847" y="13669"/>
                  </a:lnTo>
                  <a:cubicBezTo>
                    <a:pt x="2804" y="13814"/>
                    <a:pt x="2775" y="13973"/>
                    <a:pt x="2746" y="14132"/>
                  </a:cubicBezTo>
                  <a:lnTo>
                    <a:pt x="2717" y="14276"/>
                  </a:lnTo>
                  <a:cubicBezTo>
                    <a:pt x="2703" y="14406"/>
                    <a:pt x="2688" y="14536"/>
                    <a:pt x="2674" y="14681"/>
                  </a:cubicBezTo>
                  <a:lnTo>
                    <a:pt x="2659" y="14825"/>
                  </a:lnTo>
                  <a:cubicBezTo>
                    <a:pt x="2645" y="14970"/>
                    <a:pt x="2630" y="15129"/>
                    <a:pt x="2630" y="15288"/>
                  </a:cubicBezTo>
                  <a:cubicBezTo>
                    <a:pt x="2616" y="15316"/>
                    <a:pt x="2616" y="15360"/>
                    <a:pt x="2616" y="15374"/>
                  </a:cubicBezTo>
                  <a:cubicBezTo>
                    <a:pt x="2616" y="15562"/>
                    <a:pt x="2616" y="15764"/>
                    <a:pt x="2630" y="15952"/>
                  </a:cubicBezTo>
                  <a:cubicBezTo>
                    <a:pt x="2630" y="15996"/>
                    <a:pt x="2630" y="16039"/>
                    <a:pt x="2630" y="16097"/>
                  </a:cubicBezTo>
                  <a:cubicBezTo>
                    <a:pt x="2645" y="16256"/>
                    <a:pt x="2659" y="16415"/>
                    <a:pt x="2674" y="16573"/>
                  </a:cubicBezTo>
                  <a:cubicBezTo>
                    <a:pt x="2674" y="16631"/>
                    <a:pt x="2688" y="16689"/>
                    <a:pt x="2688" y="16747"/>
                  </a:cubicBezTo>
                  <a:cubicBezTo>
                    <a:pt x="2717" y="16920"/>
                    <a:pt x="2731" y="17079"/>
                    <a:pt x="2775" y="17253"/>
                  </a:cubicBezTo>
                  <a:cubicBezTo>
                    <a:pt x="2775" y="17296"/>
                    <a:pt x="2789" y="17339"/>
                    <a:pt x="2789" y="17383"/>
                  </a:cubicBezTo>
                  <a:cubicBezTo>
                    <a:pt x="2833" y="17585"/>
                    <a:pt x="2890" y="17802"/>
                    <a:pt x="2934" y="18018"/>
                  </a:cubicBezTo>
                  <a:cubicBezTo>
                    <a:pt x="2948" y="18062"/>
                    <a:pt x="2963" y="18105"/>
                    <a:pt x="2977" y="18148"/>
                  </a:cubicBezTo>
                  <a:cubicBezTo>
                    <a:pt x="3020" y="18307"/>
                    <a:pt x="3078" y="18466"/>
                    <a:pt x="3122" y="18625"/>
                  </a:cubicBezTo>
                  <a:cubicBezTo>
                    <a:pt x="2341" y="18799"/>
                    <a:pt x="1677" y="19362"/>
                    <a:pt x="1388" y="20128"/>
                  </a:cubicBezTo>
                  <a:cubicBezTo>
                    <a:pt x="1070" y="20966"/>
                    <a:pt x="1258" y="21934"/>
                    <a:pt x="1865" y="22599"/>
                  </a:cubicBezTo>
                  <a:cubicBezTo>
                    <a:pt x="2038" y="22801"/>
                    <a:pt x="2197" y="22989"/>
                    <a:pt x="2312" y="23191"/>
                  </a:cubicBezTo>
                  <a:cubicBezTo>
                    <a:pt x="2356" y="23249"/>
                    <a:pt x="2385" y="23321"/>
                    <a:pt x="2428" y="23408"/>
                  </a:cubicBezTo>
                  <a:cubicBezTo>
                    <a:pt x="2428" y="23408"/>
                    <a:pt x="2457" y="23451"/>
                    <a:pt x="2457" y="23466"/>
                  </a:cubicBezTo>
                  <a:cubicBezTo>
                    <a:pt x="2486" y="23509"/>
                    <a:pt x="2515" y="23552"/>
                    <a:pt x="2529" y="23610"/>
                  </a:cubicBezTo>
                  <a:lnTo>
                    <a:pt x="2558" y="23653"/>
                  </a:lnTo>
                  <a:cubicBezTo>
                    <a:pt x="2573" y="23697"/>
                    <a:pt x="2587" y="23740"/>
                    <a:pt x="2601" y="23783"/>
                  </a:cubicBezTo>
                  <a:cubicBezTo>
                    <a:pt x="2601" y="23783"/>
                    <a:pt x="2616" y="23841"/>
                    <a:pt x="2630" y="23856"/>
                  </a:cubicBezTo>
                  <a:cubicBezTo>
                    <a:pt x="2645" y="23899"/>
                    <a:pt x="2659" y="23942"/>
                    <a:pt x="2659" y="24000"/>
                  </a:cubicBezTo>
                  <a:cubicBezTo>
                    <a:pt x="2674" y="24015"/>
                    <a:pt x="2674" y="24029"/>
                    <a:pt x="2688" y="24058"/>
                  </a:cubicBezTo>
                  <a:cubicBezTo>
                    <a:pt x="2688" y="24101"/>
                    <a:pt x="2703" y="24145"/>
                    <a:pt x="2703" y="24188"/>
                  </a:cubicBezTo>
                  <a:lnTo>
                    <a:pt x="2717" y="24246"/>
                  </a:lnTo>
                  <a:cubicBezTo>
                    <a:pt x="2717" y="24289"/>
                    <a:pt x="2731" y="24332"/>
                    <a:pt x="2731" y="24376"/>
                  </a:cubicBezTo>
                  <a:lnTo>
                    <a:pt x="2746" y="24434"/>
                  </a:lnTo>
                  <a:cubicBezTo>
                    <a:pt x="2746" y="24477"/>
                    <a:pt x="2746" y="24520"/>
                    <a:pt x="2746" y="24549"/>
                  </a:cubicBezTo>
                  <a:cubicBezTo>
                    <a:pt x="2746" y="24549"/>
                    <a:pt x="2746" y="24607"/>
                    <a:pt x="2746" y="24607"/>
                  </a:cubicBezTo>
                  <a:cubicBezTo>
                    <a:pt x="2746" y="24665"/>
                    <a:pt x="2746" y="24708"/>
                    <a:pt x="2746" y="24737"/>
                  </a:cubicBezTo>
                  <a:lnTo>
                    <a:pt x="2746" y="24795"/>
                  </a:lnTo>
                  <a:cubicBezTo>
                    <a:pt x="2746" y="24838"/>
                    <a:pt x="2746" y="24881"/>
                    <a:pt x="2731" y="24939"/>
                  </a:cubicBezTo>
                  <a:cubicBezTo>
                    <a:pt x="2731" y="24954"/>
                    <a:pt x="2731" y="24968"/>
                    <a:pt x="2731" y="24983"/>
                  </a:cubicBezTo>
                  <a:cubicBezTo>
                    <a:pt x="2731" y="25026"/>
                    <a:pt x="2717" y="25084"/>
                    <a:pt x="2717" y="25127"/>
                  </a:cubicBezTo>
                  <a:cubicBezTo>
                    <a:pt x="2717" y="25127"/>
                    <a:pt x="2688" y="25257"/>
                    <a:pt x="2688" y="25286"/>
                  </a:cubicBezTo>
                  <a:cubicBezTo>
                    <a:pt x="2688" y="25286"/>
                    <a:pt x="2674" y="25344"/>
                    <a:pt x="2674" y="25344"/>
                  </a:cubicBezTo>
                  <a:cubicBezTo>
                    <a:pt x="2659" y="25387"/>
                    <a:pt x="2659" y="25431"/>
                    <a:pt x="2645" y="25459"/>
                  </a:cubicBezTo>
                  <a:lnTo>
                    <a:pt x="2630" y="25503"/>
                  </a:lnTo>
                  <a:cubicBezTo>
                    <a:pt x="2601" y="25604"/>
                    <a:pt x="2573" y="25705"/>
                    <a:pt x="2544" y="25806"/>
                  </a:cubicBezTo>
                  <a:cubicBezTo>
                    <a:pt x="2544" y="25806"/>
                    <a:pt x="2500" y="25907"/>
                    <a:pt x="2486" y="25951"/>
                  </a:cubicBezTo>
                  <a:cubicBezTo>
                    <a:pt x="2486" y="25951"/>
                    <a:pt x="2442" y="26052"/>
                    <a:pt x="2428" y="26095"/>
                  </a:cubicBezTo>
                  <a:cubicBezTo>
                    <a:pt x="2327" y="26312"/>
                    <a:pt x="2240" y="26471"/>
                    <a:pt x="2211" y="26514"/>
                  </a:cubicBezTo>
                  <a:cubicBezTo>
                    <a:pt x="1763" y="27107"/>
                    <a:pt x="1648" y="27858"/>
                    <a:pt x="1865" y="28580"/>
                  </a:cubicBezTo>
                  <a:cubicBezTo>
                    <a:pt x="2067" y="29303"/>
                    <a:pt x="2630" y="29866"/>
                    <a:pt x="3338" y="30126"/>
                  </a:cubicBezTo>
                  <a:lnTo>
                    <a:pt x="13019" y="33796"/>
                  </a:lnTo>
                  <a:cubicBezTo>
                    <a:pt x="13293" y="33912"/>
                    <a:pt x="13582" y="33955"/>
                    <a:pt x="13871" y="33955"/>
                  </a:cubicBezTo>
                  <a:cubicBezTo>
                    <a:pt x="13958" y="33955"/>
                    <a:pt x="14045" y="33955"/>
                    <a:pt x="14131" y="33941"/>
                  </a:cubicBezTo>
                  <a:lnTo>
                    <a:pt x="39951" y="31109"/>
                  </a:lnTo>
                  <a:cubicBezTo>
                    <a:pt x="40616" y="31037"/>
                    <a:pt x="41237" y="30675"/>
                    <a:pt x="41627" y="30126"/>
                  </a:cubicBezTo>
                  <a:cubicBezTo>
                    <a:pt x="42335" y="29158"/>
                    <a:pt x="42884" y="28147"/>
                    <a:pt x="43260" y="27135"/>
                  </a:cubicBezTo>
                  <a:cubicBezTo>
                    <a:pt x="43274" y="27092"/>
                    <a:pt x="43289" y="27049"/>
                    <a:pt x="43303" y="27005"/>
                  </a:cubicBezTo>
                  <a:cubicBezTo>
                    <a:pt x="43332" y="26962"/>
                    <a:pt x="43332" y="26919"/>
                    <a:pt x="43347" y="26875"/>
                  </a:cubicBezTo>
                  <a:cubicBezTo>
                    <a:pt x="43404" y="26716"/>
                    <a:pt x="43462" y="26558"/>
                    <a:pt x="43506" y="26384"/>
                  </a:cubicBezTo>
                  <a:cubicBezTo>
                    <a:pt x="43520" y="26341"/>
                    <a:pt x="43534" y="26297"/>
                    <a:pt x="43549" y="26254"/>
                  </a:cubicBezTo>
                  <a:cubicBezTo>
                    <a:pt x="43607" y="26037"/>
                    <a:pt x="43650" y="25821"/>
                    <a:pt x="43693" y="25618"/>
                  </a:cubicBezTo>
                  <a:cubicBezTo>
                    <a:pt x="43693" y="25575"/>
                    <a:pt x="43708" y="25532"/>
                    <a:pt x="43708" y="25488"/>
                  </a:cubicBezTo>
                  <a:cubicBezTo>
                    <a:pt x="43751" y="25315"/>
                    <a:pt x="43766" y="25156"/>
                    <a:pt x="43795" y="24997"/>
                  </a:cubicBezTo>
                  <a:cubicBezTo>
                    <a:pt x="43795" y="24925"/>
                    <a:pt x="43809" y="24867"/>
                    <a:pt x="43809" y="24809"/>
                  </a:cubicBezTo>
                  <a:cubicBezTo>
                    <a:pt x="43823" y="24650"/>
                    <a:pt x="43838" y="24506"/>
                    <a:pt x="43852" y="24332"/>
                  </a:cubicBezTo>
                  <a:cubicBezTo>
                    <a:pt x="43852" y="24289"/>
                    <a:pt x="43852" y="24246"/>
                    <a:pt x="43852" y="24202"/>
                  </a:cubicBezTo>
                  <a:cubicBezTo>
                    <a:pt x="43867" y="24000"/>
                    <a:pt x="43867" y="23798"/>
                    <a:pt x="43867" y="23610"/>
                  </a:cubicBezTo>
                  <a:cubicBezTo>
                    <a:pt x="43867" y="23581"/>
                    <a:pt x="43867" y="23552"/>
                    <a:pt x="43852" y="23523"/>
                  </a:cubicBezTo>
                  <a:cubicBezTo>
                    <a:pt x="43852" y="23364"/>
                    <a:pt x="43838" y="23220"/>
                    <a:pt x="43823" y="23061"/>
                  </a:cubicBezTo>
                  <a:cubicBezTo>
                    <a:pt x="43823" y="23018"/>
                    <a:pt x="43823" y="22960"/>
                    <a:pt x="43809" y="22902"/>
                  </a:cubicBezTo>
                  <a:cubicBezTo>
                    <a:pt x="43795" y="22772"/>
                    <a:pt x="43780" y="22642"/>
                    <a:pt x="43766" y="22526"/>
                  </a:cubicBezTo>
                  <a:cubicBezTo>
                    <a:pt x="43766" y="22526"/>
                    <a:pt x="43751" y="22411"/>
                    <a:pt x="43737" y="22367"/>
                  </a:cubicBezTo>
                  <a:cubicBezTo>
                    <a:pt x="43708" y="22208"/>
                    <a:pt x="43679" y="22064"/>
                    <a:pt x="43650" y="21934"/>
                  </a:cubicBezTo>
                  <a:cubicBezTo>
                    <a:pt x="43650" y="21920"/>
                    <a:pt x="43636" y="21905"/>
                    <a:pt x="43636" y="21891"/>
                  </a:cubicBezTo>
                  <a:cubicBezTo>
                    <a:pt x="43621" y="21818"/>
                    <a:pt x="43607" y="21746"/>
                    <a:pt x="43592" y="21674"/>
                  </a:cubicBezTo>
                  <a:cubicBezTo>
                    <a:pt x="44084" y="21370"/>
                    <a:pt x="44459" y="20908"/>
                    <a:pt x="44618" y="20345"/>
                  </a:cubicBezTo>
                  <a:cubicBezTo>
                    <a:pt x="44835" y="19622"/>
                    <a:pt x="44719" y="18871"/>
                    <a:pt x="44271" y="18264"/>
                  </a:cubicBezTo>
                  <a:cubicBezTo>
                    <a:pt x="44242" y="18221"/>
                    <a:pt x="44156" y="18076"/>
                    <a:pt x="44055" y="17859"/>
                  </a:cubicBezTo>
                  <a:cubicBezTo>
                    <a:pt x="44040" y="17816"/>
                    <a:pt x="44026" y="17773"/>
                    <a:pt x="43997" y="17715"/>
                  </a:cubicBezTo>
                  <a:cubicBezTo>
                    <a:pt x="43982" y="17672"/>
                    <a:pt x="43968" y="17628"/>
                    <a:pt x="43939" y="17570"/>
                  </a:cubicBezTo>
                  <a:cubicBezTo>
                    <a:pt x="43910" y="17469"/>
                    <a:pt x="43881" y="17368"/>
                    <a:pt x="43852" y="17267"/>
                  </a:cubicBezTo>
                  <a:cubicBezTo>
                    <a:pt x="43852" y="17267"/>
                    <a:pt x="43838" y="17238"/>
                    <a:pt x="43838" y="17238"/>
                  </a:cubicBezTo>
                  <a:cubicBezTo>
                    <a:pt x="43823" y="17195"/>
                    <a:pt x="43823" y="17151"/>
                    <a:pt x="43809" y="17094"/>
                  </a:cubicBezTo>
                  <a:lnTo>
                    <a:pt x="43795" y="17050"/>
                  </a:lnTo>
                  <a:cubicBezTo>
                    <a:pt x="43795" y="17007"/>
                    <a:pt x="43780" y="16978"/>
                    <a:pt x="43780" y="16935"/>
                  </a:cubicBezTo>
                  <a:cubicBezTo>
                    <a:pt x="43780" y="16935"/>
                    <a:pt x="43766" y="16891"/>
                    <a:pt x="43766" y="16891"/>
                  </a:cubicBezTo>
                  <a:cubicBezTo>
                    <a:pt x="43766" y="16834"/>
                    <a:pt x="43751" y="16790"/>
                    <a:pt x="43751" y="16747"/>
                  </a:cubicBezTo>
                  <a:lnTo>
                    <a:pt x="43751" y="16704"/>
                  </a:lnTo>
                  <a:cubicBezTo>
                    <a:pt x="43737" y="16660"/>
                    <a:pt x="43737" y="16602"/>
                    <a:pt x="43737" y="16559"/>
                  </a:cubicBezTo>
                  <a:lnTo>
                    <a:pt x="43737" y="16516"/>
                  </a:lnTo>
                  <a:cubicBezTo>
                    <a:pt x="43737" y="16458"/>
                    <a:pt x="43737" y="16415"/>
                    <a:pt x="43737" y="16371"/>
                  </a:cubicBezTo>
                  <a:lnTo>
                    <a:pt x="43737" y="16313"/>
                  </a:lnTo>
                  <a:cubicBezTo>
                    <a:pt x="43737" y="16270"/>
                    <a:pt x="43737" y="16227"/>
                    <a:pt x="43751" y="16183"/>
                  </a:cubicBezTo>
                  <a:lnTo>
                    <a:pt x="43751" y="16140"/>
                  </a:lnTo>
                  <a:cubicBezTo>
                    <a:pt x="43751" y="16097"/>
                    <a:pt x="43766" y="16053"/>
                    <a:pt x="43766" y="16010"/>
                  </a:cubicBezTo>
                  <a:lnTo>
                    <a:pt x="43780" y="15952"/>
                  </a:lnTo>
                  <a:cubicBezTo>
                    <a:pt x="43780" y="15894"/>
                    <a:pt x="43795" y="15851"/>
                    <a:pt x="43795" y="15822"/>
                  </a:cubicBezTo>
                  <a:cubicBezTo>
                    <a:pt x="43809" y="15793"/>
                    <a:pt x="43809" y="15779"/>
                    <a:pt x="43823" y="15764"/>
                  </a:cubicBezTo>
                  <a:cubicBezTo>
                    <a:pt x="43823" y="15707"/>
                    <a:pt x="43838" y="15663"/>
                    <a:pt x="43852" y="15620"/>
                  </a:cubicBezTo>
                  <a:lnTo>
                    <a:pt x="43881" y="15548"/>
                  </a:lnTo>
                  <a:cubicBezTo>
                    <a:pt x="43896" y="15504"/>
                    <a:pt x="43910" y="15461"/>
                    <a:pt x="43925" y="15418"/>
                  </a:cubicBezTo>
                  <a:lnTo>
                    <a:pt x="43953" y="15360"/>
                  </a:lnTo>
                  <a:cubicBezTo>
                    <a:pt x="43968" y="15316"/>
                    <a:pt x="43997" y="15273"/>
                    <a:pt x="44011" y="15230"/>
                  </a:cubicBezTo>
                  <a:cubicBezTo>
                    <a:pt x="44026" y="15215"/>
                    <a:pt x="44055" y="15157"/>
                    <a:pt x="44055" y="15157"/>
                  </a:cubicBezTo>
                  <a:cubicBezTo>
                    <a:pt x="44084" y="15085"/>
                    <a:pt x="44127" y="15013"/>
                    <a:pt x="44170" y="14955"/>
                  </a:cubicBezTo>
                  <a:cubicBezTo>
                    <a:pt x="44286" y="14753"/>
                    <a:pt x="44445" y="14551"/>
                    <a:pt x="44618" y="14363"/>
                  </a:cubicBezTo>
                  <a:cubicBezTo>
                    <a:pt x="45239" y="13698"/>
                    <a:pt x="45413" y="12730"/>
                    <a:pt x="45095" y="11878"/>
                  </a:cubicBezTo>
                  <a:cubicBezTo>
                    <a:pt x="44777" y="11025"/>
                    <a:pt x="43997" y="10433"/>
                    <a:pt x="43087" y="10346"/>
                  </a:cubicBezTo>
                  <a:lnTo>
                    <a:pt x="42581" y="10288"/>
                  </a:lnTo>
                  <a:cubicBezTo>
                    <a:pt x="42595" y="10230"/>
                    <a:pt x="42595" y="10187"/>
                    <a:pt x="42610" y="10144"/>
                  </a:cubicBezTo>
                  <a:cubicBezTo>
                    <a:pt x="42624" y="10100"/>
                    <a:pt x="42624" y="10057"/>
                    <a:pt x="42639" y="10014"/>
                  </a:cubicBezTo>
                  <a:cubicBezTo>
                    <a:pt x="42668" y="9840"/>
                    <a:pt x="42696" y="9681"/>
                    <a:pt x="42711" y="9508"/>
                  </a:cubicBezTo>
                  <a:cubicBezTo>
                    <a:pt x="42725" y="9450"/>
                    <a:pt x="42725" y="9392"/>
                    <a:pt x="42740" y="9335"/>
                  </a:cubicBezTo>
                  <a:cubicBezTo>
                    <a:pt x="42754" y="9176"/>
                    <a:pt x="42769" y="9017"/>
                    <a:pt x="42769" y="8858"/>
                  </a:cubicBezTo>
                  <a:cubicBezTo>
                    <a:pt x="42783" y="8814"/>
                    <a:pt x="42783" y="8771"/>
                    <a:pt x="42783" y="8728"/>
                  </a:cubicBezTo>
                  <a:cubicBezTo>
                    <a:pt x="42798" y="8526"/>
                    <a:pt x="42798" y="8323"/>
                    <a:pt x="42783" y="8150"/>
                  </a:cubicBezTo>
                  <a:cubicBezTo>
                    <a:pt x="42783" y="8107"/>
                    <a:pt x="42783" y="8078"/>
                    <a:pt x="42783" y="8049"/>
                  </a:cubicBezTo>
                  <a:cubicBezTo>
                    <a:pt x="42783" y="7890"/>
                    <a:pt x="42769" y="7745"/>
                    <a:pt x="42754" y="7601"/>
                  </a:cubicBezTo>
                  <a:cubicBezTo>
                    <a:pt x="42754" y="7543"/>
                    <a:pt x="42740" y="7485"/>
                    <a:pt x="42740" y="7427"/>
                  </a:cubicBezTo>
                  <a:cubicBezTo>
                    <a:pt x="42725" y="7297"/>
                    <a:pt x="42711" y="7182"/>
                    <a:pt x="42696" y="7052"/>
                  </a:cubicBezTo>
                  <a:cubicBezTo>
                    <a:pt x="42696" y="7052"/>
                    <a:pt x="42668" y="6936"/>
                    <a:pt x="42668" y="6893"/>
                  </a:cubicBezTo>
                  <a:cubicBezTo>
                    <a:pt x="42639" y="6748"/>
                    <a:pt x="42610" y="6604"/>
                    <a:pt x="42581" y="6459"/>
                  </a:cubicBezTo>
                  <a:cubicBezTo>
                    <a:pt x="42581" y="6445"/>
                    <a:pt x="42566" y="6416"/>
                    <a:pt x="42566" y="6416"/>
                  </a:cubicBezTo>
                  <a:cubicBezTo>
                    <a:pt x="42133" y="4538"/>
                    <a:pt x="41194" y="3310"/>
                    <a:pt x="40919" y="2963"/>
                  </a:cubicBezTo>
                  <a:cubicBezTo>
                    <a:pt x="40919" y="2963"/>
                    <a:pt x="40847" y="2891"/>
                    <a:pt x="40833" y="2876"/>
                  </a:cubicBezTo>
                  <a:cubicBezTo>
                    <a:pt x="40486" y="2486"/>
                    <a:pt x="40023" y="2226"/>
                    <a:pt x="39518" y="2125"/>
                  </a:cubicBezTo>
                  <a:lnTo>
                    <a:pt x="28985" y="44"/>
                  </a:lnTo>
                  <a:cubicBezTo>
                    <a:pt x="28826" y="15"/>
                    <a:pt x="28681" y="1"/>
                    <a:pt x="28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4"/>
            <p:cNvSpPr/>
            <p:nvPr/>
          </p:nvSpPr>
          <p:spPr>
            <a:xfrm>
              <a:off x="2566675" y="4145400"/>
              <a:ext cx="994100" cy="332350"/>
            </a:xfrm>
            <a:custGeom>
              <a:avLst/>
              <a:gdLst/>
              <a:ahLst/>
              <a:cxnLst/>
              <a:rect l="l" t="t" r="r" b="b"/>
              <a:pathLst>
                <a:path w="39764" h="13294" extrusionOk="0">
                  <a:moveTo>
                    <a:pt x="25936" y="1"/>
                  </a:moveTo>
                  <a:lnTo>
                    <a:pt x="1" y="2717"/>
                  </a:lnTo>
                  <a:cubicBezTo>
                    <a:pt x="3064" y="6055"/>
                    <a:pt x="550" y="9624"/>
                    <a:pt x="550" y="9624"/>
                  </a:cubicBezTo>
                  <a:lnTo>
                    <a:pt x="10230" y="13294"/>
                  </a:lnTo>
                  <a:lnTo>
                    <a:pt x="36036" y="10462"/>
                  </a:lnTo>
                  <a:cubicBezTo>
                    <a:pt x="39763" y="5318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4"/>
            <p:cNvSpPr/>
            <p:nvPr/>
          </p:nvSpPr>
          <p:spPr>
            <a:xfrm>
              <a:off x="2566675" y="4145400"/>
              <a:ext cx="994100" cy="332350"/>
            </a:xfrm>
            <a:custGeom>
              <a:avLst/>
              <a:gdLst/>
              <a:ahLst/>
              <a:cxnLst/>
              <a:rect l="l" t="t" r="r" b="b"/>
              <a:pathLst>
                <a:path w="39764" h="13294" extrusionOk="0">
                  <a:moveTo>
                    <a:pt x="25936" y="1"/>
                  </a:moveTo>
                  <a:lnTo>
                    <a:pt x="12788" y="1374"/>
                  </a:lnTo>
                  <a:lnTo>
                    <a:pt x="1" y="2717"/>
                  </a:lnTo>
                  <a:cubicBezTo>
                    <a:pt x="44" y="2775"/>
                    <a:pt x="87" y="2818"/>
                    <a:pt x="145" y="2876"/>
                  </a:cubicBezTo>
                  <a:lnTo>
                    <a:pt x="9465" y="4697"/>
                  </a:lnTo>
                  <a:cubicBezTo>
                    <a:pt x="9465" y="4697"/>
                    <a:pt x="15475" y="7688"/>
                    <a:pt x="10230" y="13294"/>
                  </a:cubicBezTo>
                  <a:lnTo>
                    <a:pt x="36036" y="10462"/>
                  </a:lnTo>
                  <a:cubicBezTo>
                    <a:pt x="39763" y="5318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4"/>
            <p:cNvSpPr/>
            <p:nvPr/>
          </p:nvSpPr>
          <p:spPr>
            <a:xfrm>
              <a:off x="2566675" y="4145400"/>
              <a:ext cx="913550" cy="119600"/>
            </a:xfrm>
            <a:custGeom>
              <a:avLst/>
              <a:gdLst/>
              <a:ahLst/>
              <a:cxnLst/>
              <a:rect l="l" t="t" r="r" b="b"/>
              <a:pathLst>
                <a:path w="36542" h="4784" extrusionOk="0">
                  <a:moveTo>
                    <a:pt x="25936" y="1"/>
                  </a:moveTo>
                  <a:lnTo>
                    <a:pt x="12788" y="1374"/>
                  </a:lnTo>
                  <a:lnTo>
                    <a:pt x="1" y="2717"/>
                  </a:lnTo>
                  <a:cubicBezTo>
                    <a:pt x="44" y="2775"/>
                    <a:pt x="87" y="2818"/>
                    <a:pt x="145" y="2876"/>
                  </a:cubicBezTo>
                  <a:lnTo>
                    <a:pt x="9465" y="4697"/>
                  </a:lnTo>
                  <a:cubicBezTo>
                    <a:pt x="9465" y="4697"/>
                    <a:pt x="9522" y="4726"/>
                    <a:pt x="9609" y="4784"/>
                  </a:cubicBezTo>
                  <a:lnTo>
                    <a:pt x="36541" y="1822"/>
                  </a:lnTo>
                  <a:cubicBezTo>
                    <a:pt x="36498" y="1764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4"/>
            <p:cNvSpPr/>
            <p:nvPr/>
          </p:nvSpPr>
          <p:spPr>
            <a:xfrm>
              <a:off x="2566675" y="4188750"/>
              <a:ext cx="913550" cy="76250"/>
            </a:xfrm>
            <a:custGeom>
              <a:avLst/>
              <a:gdLst/>
              <a:ahLst/>
              <a:cxnLst/>
              <a:rect l="l" t="t" r="r" b="b"/>
              <a:pathLst>
                <a:path w="36542" h="3050" extrusionOk="0">
                  <a:moveTo>
                    <a:pt x="36469" y="1"/>
                  </a:moveTo>
                  <a:lnTo>
                    <a:pt x="1" y="983"/>
                  </a:lnTo>
                  <a:cubicBezTo>
                    <a:pt x="44" y="1041"/>
                    <a:pt x="87" y="1084"/>
                    <a:pt x="145" y="1142"/>
                  </a:cubicBezTo>
                  <a:lnTo>
                    <a:pt x="9465" y="2963"/>
                  </a:lnTo>
                  <a:cubicBezTo>
                    <a:pt x="9465" y="2963"/>
                    <a:pt x="9522" y="2992"/>
                    <a:pt x="9609" y="3050"/>
                  </a:cubicBezTo>
                  <a:lnTo>
                    <a:pt x="36541" y="88"/>
                  </a:lnTo>
                  <a:cubicBezTo>
                    <a:pt x="36498" y="30"/>
                    <a:pt x="36469" y="1"/>
                    <a:pt x="36469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4"/>
            <p:cNvSpPr/>
            <p:nvPr/>
          </p:nvSpPr>
          <p:spPr>
            <a:xfrm>
              <a:off x="2863600" y="4249800"/>
              <a:ext cx="651300" cy="163650"/>
            </a:xfrm>
            <a:custGeom>
              <a:avLst/>
              <a:gdLst/>
              <a:ahLst/>
              <a:cxnLst/>
              <a:rect l="l" t="t" r="r" b="b"/>
              <a:pathLst>
                <a:path w="26052" h="6546" extrusionOk="0">
                  <a:moveTo>
                    <a:pt x="25777" y="1"/>
                  </a:moveTo>
                  <a:lnTo>
                    <a:pt x="1" y="2818"/>
                  </a:lnTo>
                  <a:cubicBezTo>
                    <a:pt x="521" y="3772"/>
                    <a:pt x="752" y="5029"/>
                    <a:pt x="102" y="6546"/>
                  </a:cubicBezTo>
                  <a:lnTo>
                    <a:pt x="25517" y="3772"/>
                  </a:lnTo>
                  <a:cubicBezTo>
                    <a:pt x="26051" y="2284"/>
                    <a:pt x="26008" y="998"/>
                    <a:pt x="25777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2584750" y="4236800"/>
              <a:ext cx="268400" cy="209525"/>
            </a:xfrm>
            <a:custGeom>
              <a:avLst/>
              <a:gdLst/>
              <a:ahLst/>
              <a:cxnLst/>
              <a:rect l="l" t="t" r="r" b="b"/>
              <a:pathLst>
                <a:path w="10736" h="8381" extrusionOk="0">
                  <a:moveTo>
                    <a:pt x="0" y="1"/>
                  </a:moveTo>
                  <a:lnTo>
                    <a:pt x="0" y="1"/>
                  </a:lnTo>
                  <a:cubicBezTo>
                    <a:pt x="1286" y="2067"/>
                    <a:pt x="737" y="4089"/>
                    <a:pt x="260" y="5159"/>
                  </a:cubicBezTo>
                  <a:lnTo>
                    <a:pt x="8958" y="8381"/>
                  </a:lnTo>
                  <a:cubicBezTo>
                    <a:pt x="8958" y="8381"/>
                    <a:pt x="9897" y="8207"/>
                    <a:pt x="10316" y="5794"/>
                  </a:cubicBezTo>
                  <a:cubicBezTo>
                    <a:pt x="10736" y="3382"/>
                    <a:pt x="8742" y="2226"/>
                    <a:pt x="8742" y="2226"/>
                  </a:cubicBezTo>
                  <a:cubicBezTo>
                    <a:pt x="8742" y="2226"/>
                    <a:pt x="2139" y="60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2584750" y="4236800"/>
              <a:ext cx="268400" cy="204125"/>
            </a:xfrm>
            <a:custGeom>
              <a:avLst/>
              <a:gdLst/>
              <a:ahLst/>
              <a:cxnLst/>
              <a:rect l="l" t="t" r="r" b="b"/>
              <a:pathLst>
                <a:path w="10736" h="8165" extrusionOk="0">
                  <a:moveTo>
                    <a:pt x="0" y="1"/>
                  </a:moveTo>
                  <a:lnTo>
                    <a:pt x="0" y="1"/>
                  </a:lnTo>
                  <a:cubicBezTo>
                    <a:pt x="159" y="261"/>
                    <a:pt x="289" y="521"/>
                    <a:pt x="405" y="781"/>
                  </a:cubicBezTo>
                  <a:lnTo>
                    <a:pt x="8698" y="3020"/>
                  </a:lnTo>
                  <a:cubicBezTo>
                    <a:pt x="8698" y="3020"/>
                    <a:pt x="10403" y="5939"/>
                    <a:pt x="9320" y="8164"/>
                  </a:cubicBezTo>
                  <a:cubicBezTo>
                    <a:pt x="9637" y="7875"/>
                    <a:pt x="10071" y="7239"/>
                    <a:pt x="10316" y="5794"/>
                  </a:cubicBezTo>
                  <a:cubicBezTo>
                    <a:pt x="10736" y="3382"/>
                    <a:pt x="8742" y="2226"/>
                    <a:pt x="8742" y="2226"/>
                  </a:cubicBezTo>
                  <a:cubicBezTo>
                    <a:pt x="8742" y="2226"/>
                    <a:pt x="2139" y="607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2597375" y="4263175"/>
              <a:ext cx="169800" cy="44875"/>
            </a:xfrm>
            <a:custGeom>
              <a:avLst/>
              <a:gdLst/>
              <a:ahLst/>
              <a:cxnLst/>
              <a:rect l="l" t="t" r="r" b="b"/>
              <a:pathLst>
                <a:path w="6792" h="1795" extrusionOk="0">
                  <a:moveTo>
                    <a:pt x="1" y="0"/>
                  </a:moveTo>
                  <a:cubicBezTo>
                    <a:pt x="30" y="58"/>
                    <a:pt x="44" y="130"/>
                    <a:pt x="73" y="203"/>
                  </a:cubicBezTo>
                  <a:cubicBezTo>
                    <a:pt x="218" y="246"/>
                    <a:pt x="362" y="289"/>
                    <a:pt x="507" y="333"/>
                  </a:cubicBezTo>
                  <a:cubicBezTo>
                    <a:pt x="1547" y="622"/>
                    <a:pt x="2573" y="925"/>
                    <a:pt x="2573" y="925"/>
                  </a:cubicBezTo>
                  <a:cubicBezTo>
                    <a:pt x="2573" y="925"/>
                    <a:pt x="3627" y="1156"/>
                    <a:pt x="4668" y="1387"/>
                  </a:cubicBezTo>
                  <a:cubicBezTo>
                    <a:pt x="5202" y="1503"/>
                    <a:pt x="5723" y="1604"/>
                    <a:pt x="6127" y="1691"/>
                  </a:cubicBezTo>
                  <a:cubicBezTo>
                    <a:pt x="6467" y="1754"/>
                    <a:pt x="6708" y="1795"/>
                    <a:pt x="6765" y="1795"/>
                  </a:cubicBezTo>
                  <a:cubicBezTo>
                    <a:pt x="6773" y="1795"/>
                    <a:pt x="6777" y="1794"/>
                    <a:pt x="6777" y="1792"/>
                  </a:cubicBezTo>
                  <a:cubicBezTo>
                    <a:pt x="6792" y="1763"/>
                    <a:pt x="6532" y="1691"/>
                    <a:pt x="6142" y="1575"/>
                  </a:cubicBezTo>
                  <a:cubicBezTo>
                    <a:pt x="5751" y="1460"/>
                    <a:pt x="5231" y="1315"/>
                    <a:pt x="4711" y="1185"/>
                  </a:cubicBezTo>
                  <a:cubicBezTo>
                    <a:pt x="3671" y="911"/>
                    <a:pt x="2631" y="636"/>
                    <a:pt x="2631" y="636"/>
                  </a:cubicBezTo>
                  <a:cubicBezTo>
                    <a:pt x="2631" y="636"/>
                    <a:pt x="1590" y="376"/>
                    <a:pt x="550" y="130"/>
                  </a:cubicBezTo>
                  <a:cubicBezTo>
                    <a:pt x="362" y="87"/>
                    <a:pt x="174" y="4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2711525" y="4317200"/>
              <a:ext cx="132600" cy="51825"/>
            </a:xfrm>
            <a:custGeom>
              <a:avLst/>
              <a:gdLst/>
              <a:ahLst/>
              <a:cxnLst/>
              <a:rect l="l" t="t" r="r" b="b"/>
              <a:pathLst>
                <a:path w="5304" h="2073" extrusionOk="0">
                  <a:moveTo>
                    <a:pt x="29" y="0"/>
                  </a:moveTo>
                  <a:cubicBezTo>
                    <a:pt x="20" y="0"/>
                    <a:pt x="15" y="2"/>
                    <a:pt x="15" y="7"/>
                  </a:cubicBezTo>
                  <a:cubicBezTo>
                    <a:pt x="1" y="21"/>
                    <a:pt x="203" y="122"/>
                    <a:pt x="506" y="267"/>
                  </a:cubicBezTo>
                  <a:cubicBezTo>
                    <a:pt x="810" y="426"/>
                    <a:pt x="1214" y="613"/>
                    <a:pt x="1619" y="787"/>
                  </a:cubicBezTo>
                  <a:cubicBezTo>
                    <a:pt x="2442" y="1162"/>
                    <a:pt x="3266" y="1480"/>
                    <a:pt x="3266" y="1480"/>
                  </a:cubicBezTo>
                  <a:cubicBezTo>
                    <a:pt x="3266" y="1480"/>
                    <a:pt x="3483" y="1553"/>
                    <a:pt x="3801" y="1654"/>
                  </a:cubicBezTo>
                  <a:cubicBezTo>
                    <a:pt x="4104" y="1755"/>
                    <a:pt x="4538" y="1870"/>
                    <a:pt x="4957" y="1986"/>
                  </a:cubicBezTo>
                  <a:cubicBezTo>
                    <a:pt x="5072" y="2015"/>
                    <a:pt x="5188" y="2044"/>
                    <a:pt x="5303" y="2073"/>
                  </a:cubicBezTo>
                  <a:cubicBezTo>
                    <a:pt x="5303" y="2000"/>
                    <a:pt x="5303" y="1943"/>
                    <a:pt x="5303" y="1885"/>
                  </a:cubicBezTo>
                  <a:cubicBezTo>
                    <a:pt x="5202" y="1856"/>
                    <a:pt x="5101" y="1827"/>
                    <a:pt x="5000" y="1784"/>
                  </a:cubicBezTo>
                  <a:cubicBezTo>
                    <a:pt x="4581" y="1654"/>
                    <a:pt x="4162" y="1509"/>
                    <a:pt x="3858" y="1394"/>
                  </a:cubicBezTo>
                  <a:cubicBezTo>
                    <a:pt x="3555" y="1278"/>
                    <a:pt x="3338" y="1206"/>
                    <a:pt x="3338" y="1206"/>
                  </a:cubicBezTo>
                  <a:cubicBezTo>
                    <a:pt x="3338" y="1206"/>
                    <a:pt x="2515" y="917"/>
                    <a:pt x="1677" y="599"/>
                  </a:cubicBezTo>
                  <a:cubicBezTo>
                    <a:pt x="1272" y="440"/>
                    <a:pt x="853" y="281"/>
                    <a:pt x="535" y="166"/>
                  </a:cubicBezTo>
                  <a:cubicBezTo>
                    <a:pt x="277" y="67"/>
                    <a:pt x="82" y="0"/>
                    <a:pt x="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2604600" y="4301825"/>
              <a:ext cx="169450" cy="57975"/>
            </a:xfrm>
            <a:custGeom>
              <a:avLst/>
              <a:gdLst/>
              <a:ahLst/>
              <a:cxnLst/>
              <a:rect l="l" t="t" r="r" b="b"/>
              <a:pathLst>
                <a:path w="6778" h="2319" extrusionOk="0">
                  <a:moveTo>
                    <a:pt x="1" y="0"/>
                  </a:moveTo>
                  <a:cubicBezTo>
                    <a:pt x="1" y="58"/>
                    <a:pt x="1" y="130"/>
                    <a:pt x="1" y="203"/>
                  </a:cubicBezTo>
                  <a:cubicBezTo>
                    <a:pt x="73" y="231"/>
                    <a:pt x="160" y="275"/>
                    <a:pt x="232" y="304"/>
                  </a:cubicBezTo>
                  <a:cubicBezTo>
                    <a:pt x="1301" y="708"/>
                    <a:pt x="2370" y="1113"/>
                    <a:pt x="2370" y="1113"/>
                  </a:cubicBezTo>
                  <a:cubicBezTo>
                    <a:pt x="2370" y="1113"/>
                    <a:pt x="3469" y="1445"/>
                    <a:pt x="4567" y="1777"/>
                  </a:cubicBezTo>
                  <a:cubicBezTo>
                    <a:pt x="5116" y="1922"/>
                    <a:pt x="5665" y="2066"/>
                    <a:pt x="6069" y="2168"/>
                  </a:cubicBezTo>
                  <a:cubicBezTo>
                    <a:pt x="6425" y="2253"/>
                    <a:pt x="6677" y="2318"/>
                    <a:pt x="6753" y="2318"/>
                  </a:cubicBezTo>
                  <a:cubicBezTo>
                    <a:pt x="6767" y="2318"/>
                    <a:pt x="6775" y="2316"/>
                    <a:pt x="6777" y="2312"/>
                  </a:cubicBezTo>
                  <a:cubicBezTo>
                    <a:pt x="6777" y="2298"/>
                    <a:pt x="6503" y="2196"/>
                    <a:pt x="6098" y="2052"/>
                  </a:cubicBezTo>
                  <a:cubicBezTo>
                    <a:pt x="5694" y="1922"/>
                    <a:pt x="5145" y="1749"/>
                    <a:pt x="4610" y="1575"/>
                  </a:cubicBezTo>
                  <a:cubicBezTo>
                    <a:pt x="3526" y="1200"/>
                    <a:pt x="2443" y="838"/>
                    <a:pt x="2443" y="838"/>
                  </a:cubicBezTo>
                  <a:cubicBezTo>
                    <a:pt x="2443" y="838"/>
                    <a:pt x="1359" y="477"/>
                    <a:pt x="290" y="101"/>
                  </a:cubicBezTo>
                  <a:cubicBezTo>
                    <a:pt x="189" y="73"/>
                    <a:pt x="102" y="2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2653375" y="4356300"/>
              <a:ext cx="138000" cy="44400"/>
            </a:xfrm>
            <a:custGeom>
              <a:avLst/>
              <a:gdLst/>
              <a:ahLst/>
              <a:cxnLst/>
              <a:rect l="l" t="t" r="r" b="b"/>
              <a:pathLst>
                <a:path w="5520" h="1776" extrusionOk="0">
                  <a:moveTo>
                    <a:pt x="13" y="0"/>
                  </a:moveTo>
                  <a:cubicBezTo>
                    <a:pt x="6" y="0"/>
                    <a:pt x="1" y="1"/>
                    <a:pt x="0" y="3"/>
                  </a:cubicBezTo>
                  <a:cubicBezTo>
                    <a:pt x="0" y="46"/>
                    <a:pt x="679" y="306"/>
                    <a:pt x="1344" y="581"/>
                  </a:cubicBezTo>
                  <a:cubicBezTo>
                    <a:pt x="2023" y="856"/>
                    <a:pt x="2702" y="1116"/>
                    <a:pt x="2702" y="1116"/>
                  </a:cubicBezTo>
                  <a:cubicBezTo>
                    <a:pt x="2702" y="1116"/>
                    <a:pt x="3396" y="1347"/>
                    <a:pt x="4089" y="1535"/>
                  </a:cubicBezTo>
                  <a:cubicBezTo>
                    <a:pt x="4687" y="1681"/>
                    <a:pt x="5284" y="1776"/>
                    <a:pt x="5456" y="1776"/>
                  </a:cubicBezTo>
                  <a:cubicBezTo>
                    <a:pt x="5488" y="1776"/>
                    <a:pt x="5505" y="1773"/>
                    <a:pt x="5505" y="1766"/>
                  </a:cubicBezTo>
                  <a:cubicBezTo>
                    <a:pt x="5520" y="1722"/>
                    <a:pt x="4812" y="1563"/>
                    <a:pt x="4133" y="1332"/>
                  </a:cubicBezTo>
                  <a:cubicBezTo>
                    <a:pt x="3454" y="1101"/>
                    <a:pt x="2775" y="841"/>
                    <a:pt x="2775" y="841"/>
                  </a:cubicBezTo>
                  <a:cubicBezTo>
                    <a:pt x="2775" y="841"/>
                    <a:pt x="2095" y="610"/>
                    <a:pt x="1402" y="379"/>
                  </a:cubicBezTo>
                  <a:cubicBezTo>
                    <a:pt x="756" y="177"/>
                    <a:pt x="110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3335000" y="4202475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589" y="1"/>
                  </a:moveTo>
                  <a:lnTo>
                    <a:pt x="1040" y="73"/>
                  </a:lnTo>
                  <a:cubicBezTo>
                    <a:pt x="1243" y="420"/>
                    <a:pt x="3179" y="4263"/>
                    <a:pt x="0" y="8757"/>
                  </a:cubicBezTo>
                  <a:lnTo>
                    <a:pt x="694" y="8685"/>
                  </a:lnTo>
                  <a:cubicBezTo>
                    <a:pt x="3294" y="4624"/>
                    <a:pt x="2037" y="1027"/>
                    <a:pt x="1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3377975" y="4197800"/>
              <a:ext cx="82375" cy="218900"/>
            </a:xfrm>
            <a:custGeom>
              <a:avLst/>
              <a:gdLst/>
              <a:ahLst/>
              <a:cxnLst/>
              <a:rect l="l" t="t" r="r" b="b"/>
              <a:pathLst>
                <a:path w="3295" h="8756" extrusionOk="0">
                  <a:moveTo>
                    <a:pt x="1590" y="0"/>
                  </a:moveTo>
                  <a:lnTo>
                    <a:pt x="1041" y="72"/>
                  </a:lnTo>
                  <a:cubicBezTo>
                    <a:pt x="1243" y="419"/>
                    <a:pt x="3179" y="4262"/>
                    <a:pt x="0" y="8756"/>
                  </a:cubicBezTo>
                  <a:lnTo>
                    <a:pt x="694" y="8684"/>
                  </a:lnTo>
                  <a:cubicBezTo>
                    <a:pt x="3295" y="4624"/>
                    <a:pt x="2038" y="1026"/>
                    <a:pt x="1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2933325" y="424655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589" y="1"/>
                  </a:moveTo>
                  <a:lnTo>
                    <a:pt x="1055" y="58"/>
                  </a:lnTo>
                  <a:cubicBezTo>
                    <a:pt x="1243" y="420"/>
                    <a:pt x="3179" y="4263"/>
                    <a:pt x="0" y="8757"/>
                  </a:cubicBezTo>
                  <a:lnTo>
                    <a:pt x="694" y="8684"/>
                  </a:lnTo>
                  <a:cubicBezTo>
                    <a:pt x="3294" y="4624"/>
                    <a:pt x="2037" y="1026"/>
                    <a:pt x="1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2890325" y="4251250"/>
              <a:ext cx="82400" cy="218925"/>
            </a:xfrm>
            <a:custGeom>
              <a:avLst/>
              <a:gdLst/>
              <a:ahLst/>
              <a:cxnLst/>
              <a:rect l="l" t="t" r="r" b="b"/>
              <a:pathLst>
                <a:path w="3296" h="8757" extrusionOk="0">
                  <a:moveTo>
                    <a:pt x="1590" y="0"/>
                  </a:moveTo>
                  <a:lnTo>
                    <a:pt x="1055" y="73"/>
                  </a:lnTo>
                  <a:cubicBezTo>
                    <a:pt x="1243" y="419"/>
                    <a:pt x="3179" y="4263"/>
                    <a:pt x="1" y="8756"/>
                  </a:cubicBezTo>
                  <a:lnTo>
                    <a:pt x="694" y="8684"/>
                  </a:lnTo>
                  <a:cubicBezTo>
                    <a:pt x="3295" y="4624"/>
                    <a:pt x="2052" y="1026"/>
                    <a:pt x="1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2552600" y="3939525"/>
              <a:ext cx="994075" cy="331975"/>
            </a:xfrm>
            <a:custGeom>
              <a:avLst/>
              <a:gdLst/>
              <a:ahLst/>
              <a:cxnLst/>
              <a:rect l="l" t="t" r="r" b="b"/>
              <a:pathLst>
                <a:path w="39763" h="13279" extrusionOk="0">
                  <a:moveTo>
                    <a:pt x="13828" y="0"/>
                  </a:moveTo>
                  <a:lnTo>
                    <a:pt x="3295" y="1734"/>
                  </a:lnTo>
                  <a:cubicBezTo>
                    <a:pt x="3295" y="1734"/>
                    <a:pt x="0" y="5317"/>
                    <a:pt x="3728" y="10447"/>
                  </a:cubicBezTo>
                  <a:lnTo>
                    <a:pt x="29533" y="13279"/>
                  </a:lnTo>
                  <a:lnTo>
                    <a:pt x="39214" y="9609"/>
                  </a:lnTo>
                  <a:cubicBezTo>
                    <a:pt x="39214" y="9609"/>
                    <a:pt x="36700" y="6054"/>
                    <a:pt x="39763" y="2702"/>
                  </a:cubicBezTo>
                  <a:lnTo>
                    <a:pt x="138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34"/>
            <p:cNvSpPr/>
            <p:nvPr/>
          </p:nvSpPr>
          <p:spPr>
            <a:xfrm>
              <a:off x="2552600" y="3939525"/>
              <a:ext cx="994075" cy="331975"/>
            </a:xfrm>
            <a:custGeom>
              <a:avLst/>
              <a:gdLst/>
              <a:ahLst/>
              <a:cxnLst/>
              <a:rect l="l" t="t" r="r" b="b"/>
              <a:pathLst>
                <a:path w="39763" h="13279" extrusionOk="0">
                  <a:moveTo>
                    <a:pt x="13828" y="0"/>
                  </a:moveTo>
                  <a:lnTo>
                    <a:pt x="3295" y="1734"/>
                  </a:lnTo>
                  <a:cubicBezTo>
                    <a:pt x="3295" y="1734"/>
                    <a:pt x="0" y="5317"/>
                    <a:pt x="3728" y="10447"/>
                  </a:cubicBezTo>
                  <a:lnTo>
                    <a:pt x="29533" y="13279"/>
                  </a:lnTo>
                  <a:cubicBezTo>
                    <a:pt x="24288" y="7687"/>
                    <a:pt x="30299" y="4696"/>
                    <a:pt x="30299" y="4696"/>
                  </a:cubicBezTo>
                  <a:lnTo>
                    <a:pt x="39618" y="2875"/>
                  </a:lnTo>
                  <a:cubicBezTo>
                    <a:pt x="39676" y="2818"/>
                    <a:pt x="39720" y="2760"/>
                    <a:pt x="39763" y="2702"/>
                  </a:cubicBezTo>
                  <a:lnTo>
                    <a:pt x="26976" y="1373"/>
                  </a:lnTo>
                  <a:lnTo>
                    <a:pt x="138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34"/>
            <p:cNvSpPr/>
            <p:nvPr/>
          </p:nvSpPr>
          <p:spPr>
            <a:xfrm>
              <a:off x="2633150" y="3939525"/>
              <a:ext cx="913525" cy="119225"/>
            </a:xfrm>
            <a:custGeom>
              <a:avLst/>
              <a:gdLst/>
              <a:ahLst/>
              <a:cxnLst/>
              <a:rect l="l" t="t" r="r" b="b"/>
              <a:pathLst>
                <a:path w="36541" h="4769" extrusionOk="0">
                  <a:moveTo>
                    <a:pt x="10606" y="0"/>
                  </a:moveTo>
                  <a:lnTo>
                    <a:pt x="73" y="1734"/>
                  </a:lnTo>
                  <a:cubicBezTo>
                    <a:pt x="73" y="1734"/>
                    <a:pt x="44" y="1763"/>
                    <a:pt x="0" y="1821"/>
                  </a:cubicBezTo>
                  <a:lnTo>
                    <a:pt x="26933" y="4768"/>
                  </a:lnTo>
                  <a:cubicBezTo>
                    <a:pt x="27019" y="4725"/>
                    <a:pt x="27077" y="4696"/>
                    <a:pt x="27077" y="4696"/>
                  </a:cubicBezTo>
                  <a:lnTo>
                    <a:pt x="36396" y="2875"/>
                  </a:lnTo>
                  <a:cubicBezTo>
                    <a:pt x="36454" y="2818"/>
                    <a:pt x="36498" y="2760"/>
                    <a:pt x="36541" y="2702"/>
                  </a:cubicBezTo>
                  <a:lnTo>
                    <a:pt x="23754" y="1373"/>
                  </a:lnTo>
                  <a:lnTo>
                    <a:pt x="10606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2633150" y="3982875"/>
              <a:ext cx="913525" cy="75875"/>
            </a:xfrm>
            <a:custGeom>
              <a:avLst/>
              <a:gdLst/>
              <a:ahLst/>
              <a:cxnLst/>
              <a:rect l="l" t="t" r="r" b="b"/>
              <a:pathLst>
                <a:path w="36541" h="3035" extrusionOk="0">
                  <a:moveTo>
                    <a:pt x="73" y="0"/>
                  </a:moveTo>
                  <a:cubicBezTo>
                    <a:pt x="73" y="0"/>
                    <a:pt x="44" y="29"/>
                    <a:pt x="0" y="87"/>
                  </a:cubicBezTo>
                  <a:lnTo>
                    <a:pt x="26933" y="3034"/>
                  </a:lnTo>
                  <a:cubicBezTo>
                    <a:pt x="27019" y="2991"/>
                    <a:pt x="27077" y="2962"/>
                    <a:pt x="27077" y="2962"/>
                  </a:cubicBezTo>
                  <a:lnTo>
                    <a:pt x="36396" y="1141"/>
                  </a:lnTo>
                  <a:cubicBezTo>
                    <a:pt x="36454" y="1084"/>
                    <a:pt x="36498" y="1026"/>
                    <a:pt x="36541" y="968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34"/>
            <p:cNvSpPr/>
            <p:nvPr/>
          </p:nvSpPr>
          <p:spPr>
            <a:xfrm>
              <a:off x="2598475" y="4043550"/>
              <a:ext cx="651300" cy="164025"/>
            </a:xfrm>
            <a:custGeom>
              <a:avLst/>
              <a:gdLst/>
              <a:ahLst/>
              <a:cxnLst/>
              <a:rect l="l" t="t" r="r" b="b"/>
              <a:pathLst>
                <a:path w="26052" h="6561" extrusionOk="0">
                  <a:moveTo>
                    <a:pt x="275" y="0"/>
                  </a:moveTo>
                  <a:lnTo>
                    <a:pt x="275" y="0"/>
                  </a:lnTo>
                  <a:cubicBezTo>
                    <a:pt x="44" y="1012"/>
                    <a:pt x="0" y="2298"/>
                    <a:pt x="535" y="3772"/>
                  </a:cubicBezTo>
                  <a:lnTo>
                    <a:pt x="25950" y="6560"/>
                  </a:lnTo>
                  <a:cubicBezTo>
                    <a:pt x="25300" y="5029"/>
                    <a:pt x="25531" y="3786"/>
                    <a:pt x="26051" y="2832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34"/>
            <p:cNvSpPr/>
            <p:nvPr/>
          </p:nvSpPr>
          <p:spPr>
            <a:xfrm>
              <a:off x="3260225" y="4030550"/>
              <a:ext cx="268400" cy="209525"/>
            </a:xfrm>
            <a:custGeom>
              <a:avLst/>
              <a:gdLst/>
              <a:ahLst/>
              <a:cxnLst/>
              <a:rect l="l" t="t" r="r" b="b"/>
              <a:pathLst>
                <a:path w="10736" h="8381" extrusionOk="0">
                  <a:moveTo>
                    <a:pt x="10736" y="0"/>
                  </a:moveTo>
                  <a:lnTo>
                    <a:pt x="10736" y="0"/>
                  </a:lnTo>
                  <a:cubicBezTo>
                    <a:pt x="8597" y="622"/>
                    <a:pt x="1994" y="2240"/>
                    <a:pt x="1994" y="2240"/>
                  </a:cubicBezTo>
                  <a:cubicBezTo>
                    <a:pt x="1994" y="2240"/>
                    <a:pt x="0" y="3396"/>
                    <a:pt x="419" y="5809"/>
                  </a:cubicBezTo>
                  <a:cubicBezTo>
                    <a:pt x="838" y="8222"/>
                    <a:pt x="1777" y="8381"/>
                    <a:pt x="1777" y="8381"/>
                  </a:cubicBezTo>
                  <a:lnTo>
                    <a:pt x="10475" y="5173"/>
                  </a:lnTo>
                  <a:cubicBezTo>
                    <a:pt x="9999" y="4089"/>
                    <a:pt x="9450" y="2081"/>
                    <a:pt x="10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34"/>
            <p:cNvSpPr/>
            <p:nvPr/>
          </p:nvSpPr>
          <p:spPr>
            <a:xfrm>
              <a:off x="3260225" y="4030550"/>
              <a:ext cx="268400" cy="204100"/>
            </a:xfrm>
            <a:custGeom>
              <a:avLst/>
              <a:gdLst/>
              <a:ahLst/>
              <a:cxnLst/>
              <a:rect l="l" t="t" r="r" b="b"/>
              <a:pathLst>
                <a:path w="10736" h="8164" extrusionOk="0">
                  <a:moveTo>
                    <a:pt x="10736" y="0"/>
                  </a:moveTo>
                  <a:cubicBezTo>
                    <a:pt x="8597" y="622"/>
                    <a:pt x="1994" y="2240"/>
                    <a:pt x="1994" y="2240"/>
                  </a:cubicBezTo>
                  <a:cubicBezTo>
                    <a:pt x="1994" y="2240"/>
                    <a:pt x="0" y="3396"/>
                    <a:pt x="419" y="5809"/>
                  </a:cubicBezTo>
                  <a:cubicBezTo>
                    <a:pt x="665" y="7239"/>
                    <a:pt x="1113" y="7889"/>
                    <a:pt x="1416" y="8164"/>
                  </a:cubicBezTo>
                  <a:cubicBezTo>
                    <a:pt x="332" y="5953"/>
                    <a:pt x="2037" y="3035"/>
                    <a:pt x="2037" y="3035"/>
                  </a:cubicBezTo>
                  <a:lnTo>
                    <a:pt x="10331" y="795"/>
                  </a:lnTo>
                  <a:cubicBezTo>
                    <a:pt x="10447" y="535"/>
                    <a:pt x="10577" y="275"/>
                    <a:pt x="10736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34"/>
            <p:cNvSpPr/>
            <p:nvPr/>
          </p:nvSpPr>
          <p:spPr>
            <a:xfrm>
              <a:off x="3346175" y="4056925"/>
              <a:ext cx="169800" cy="45025"/>
            </a:xfrm>
            <a:custGeom>
              <a:avLst/>
              <a:gdLst/>
              <a:ahLst/>
              <a:cxnLst/>
              <a:rect l="l" t="t" r="r" b="b"/>
              <a:pathLst>
                <a:path w="6792" h="1801" extrusionOk="0">
                  <a:moveTo>
                    <a:pt x="6792" y="0"/>
                  </a:moveTo>
                  <a:lnTo>
                    <a:pt x="6792" y="0"/>
                  </a:lnTo>
                  <a:cubicBezTo>
                    <a:pt x="6618" y="43"/>
                    <a:pt x="6431" y="87"/>
                    <a:pt x="6243" y="145"/>
                  </a:cubicBezTo>
                  <a:cubicBezTo>
                    <a:pt x="5202" y="390"/>
                    <a:pt x="4162" y="650"/>
                    <a:pt x="4162" y="650"/>
                  </a:cubicBezTo>
                  <a:cubicBezTo>
                    <a:pt x="4162" y="650"/>
                    <a:pt x="3122" y="925"/>
                    <a:pt x="2082" y="1185"/>
                  </a:cubicBezTo>
                  <a:cubicBezTo>
                    <a:pt x="1561" y="1329"/>
                    <a:pt x="1041" y="1474"/>
                    <a:pt x="651" y="1589"/>
                  </a:cubicBezTo>
                  <a:cubicBezTo>
                    <a:pt x="261" y="1691"/>
                    <a:pt x="1" y="1777"/>
                    <a:pt x="15" y="1792"/>
                  </a:cubicBezTo>
                  <a:cubicBezTo>
                    <a:pt x="15" y="1798"/>
                    <a:pt x="27" y="1801"/>
                    <a:pt x="48" y="1801"/>
                  </a:cubicBezTo>
                  <a:cubicBezTo>
                    <a:pt x="130" y="1801"/>
                    <a:pt x="357" y="1759"/>
                    <a:pt x="666" y="1691"/>
                  </a:cubicBezTo>
                  <a:cubicBezTo>
                    <a:pt x="1070" y="1618"/>
                    <a:pt x="1590" y="1503"/>
                    <a:pt x="2125" y="1387"/>
                  </a:cubicBezTo>
                  <a:cubicBezTo>
                    <a:pt x="3165" y="1156"/>
                    <a:pt x="4220" y="925"/>
                    <a:pt x="4220" y="925"/>
                  </a:cubicBezTo>
                  <a:cubicBezTo>
                    <a:pt x="4220" y="925"/>
                    <a:pt x="5246" y="636"/>
                    <a:pt x="6286" y="332"/>
                  </a:cubicBezTo>
                  <a:cubicBezTo>
                    <a:pt x="6431" y="289"/>
                    <a:pt x="6575" y="246"/>
                    <a:pt x="6720" y="202"/>
                  </a:cubicBezTo>
                  <a:cubicBezTo>
                    <a:pt x="6748" y="145"/>
                    <a:pt x="6763" y="72"/>
                    <a:pt x="6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34"/>
            <p:cNvSpPr/>
            <p:nvPr/>
          </p:nvSpPr>
          <p:spPr>
            <a:xfrm>
              <a:off x="3269250" y="4111050"/>
              <a:ext cx="132600" cy="52075"/>
            </a:xfrm>
            <a:custGeom>
              <a:avLst/>
              <a:gdLst/>
              <a:ahLst/>
              <a:cxnLst/>
              <a:rect l="l" t="t" r="r" b="b"/>
              <a:pathLst>
                <a:path w="5304" h="2083" extrusionOk="0">
                  <a:moveTo>
                    <a:pt x="5284" y="1"/>
                  </a:moveTo>
                  <a:cubicBezTo>
                    <a:pt x="5251" y="1"/>
                    <a:pt x="5046" y="70"/>
                    <a:pt x="4768" y="176"/>
                  </a:cubicBezTo>
                  <a:cubicBezTo>
                    <a:pt x="4451" y="291"/>
                    <a:pt x="4032" y="450"/>
                    <a:pt x="3627" y="609"/>
                  </a:cubicBezTo>
                  <a:cubicBezTo>
                    <a:pt x="2789" y="913"/>
                    <a:pt x="1965" y="1202"/>
                    <a:pt x="1965" y="1202"/>
                  </a:cubicBezTo>
                  <a:cubicBezTo>
                    <a:pt x="1965" y="1202"/>
                    <a:pt x="1749" y="1288"/>
                    <a:pt x="1445" y="1404"/>
                  </a:cubicBezTo>
                  <a:cubicBezTo>
                    <a:pt x="1142" y="1519"/>
                    <a:pt x="723" y="1649"/>
                    <a:pt x="304" y="1794"/>
                  </a:cubicBezTo>
                  <a:cubicBezTo>
                    <a:pt x="203" y="1823"/>
                    <a:pt x="102" y="1866"/>
                    <a:pt x="0" y="1895"/>
                  </a:cubicBezTo>
                  <a:cubicBezTo>
                    <a:pt x="0" y="1953"/>
                    <a:pt x="0" y="2011"/>
                    <a:pt x="0" y="2083"/>
                  </a:cubicBezTo>
                  <a:cubicBezTo>
                    <a:pt x="116" y="2054"/>
                    <a:pt x="232" y="2025"/>
                    <a:pt x="347" y="1996"/>
                  </a:cubicBezTo>
                  <a:cubicBezTo>
                    <a:pt x="766" y="1881"/>
                    <a:pt x="1200" y="1765"/>
                    <a:pt x="1503" y="1664"/>
                  </a:cubicBezTo>
                  <a:cubicBezTo>
                    <a:pt x="1821" y="1563"/>
                    <a:pt x="2038" y="1491"/>
                    <a:pt x="2038" y="1491"/>
                  </a:cubicBezTo>
                  <a:cubicBezTo>
                    <a:pt x="2038" y="1491"/>
                    <a:pt x="2861" y="1158"/>
                    <a:pt x="3685" y="797"/>
                  </a:cubicBezTo>
                  <a:cubicBezTo>
                    <a:pt x="4089" y="609"/>
                    <a:pt x="4494" y="421"/>
                    <a:pt x="4797" y="277"/>
                  </a:cubicBezTo>
                  <a:cubicBezTo>
                    <a:pt x="5101" y="132"/>
                    <a:pt x="5303" y="31"/>
                    <a:pt x="5289" y="2"/>
                  </a:cubicBezTo>
                  <a:cubicBezTo>
                    <a:pt x="5289" y="1"/>
                    <a:pt x="5287" y="1"/>
                    <a:pt x="5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34"/>
            <p:cNvSpPr/>
            <p:nvPr/>
          </p:nvSpPr>
          <p:spPr>
            <a:xfrm>
              <a:off x="3339325" y="4095575"/>
              <a:ext cx="169425" cy="58225"/>
            </a:xfrm>
            <a:custGeom>
              <a:avLst/>
              <a:gdLst/>
              <a:ahLst/>
              <a:cxnLst/>
              <a:rect l="l" t="t" r="r" b="b"/>
              <a:pathLst>
                <a:path w="6777" h="2329" extrusionOk="0">
                  <a:moveTo>
                    <a:pt x="6777" y="0"/>
                  </a:moveTo>
                  <a:cubicBezTo>
                    <a:pt x="6676" y="43"/>
                    <a:pt x="6589" y="87"/>
                    <a:pt x="6488" y="116"/>
                  </a:cubicBezTo>
                  <a:cubicBezTo>
                    <a:pt x="5419" y="477"/>
                    <a:pt x="4335" y="853"/>
                    <a:pt x="4335" y="853"/>
                  </a:cubicBezTo>
                  <a:cubicBezTo>
                    <a:pt x="4335" y="853"/>
                    <a:pt x="3251" y="1214"/>
                    <a:pt x="2168" y="1575"/>
                  </a:cubicBezTo>
                  <a:cubicBezTo>
                    <a:pt x="1633" y="1748"/>
                    <a:pt x="1084" y="1936"/>
                    <a:pt x="679" y="2066"/>
                  </a:cubicBezTo>
                  <a:cubicBezTo>
                    <a:pt x="275" y="2211"/>
                    <a:pt x="0" y="2312"/>
                    <a:pt x="0" y="2326"/>
                  </a:cubicBezTo>
                  <a:cubicBezTo>
                    <a:pt x="2" y="2328"/>
                    <a:pt x="6" y="2328"/>
                    <a:pt x="13" y="2328"/>
                  </a:cubicBezTo>
                  <a:cubicBezTo>
                    <a:pt x="72" y="2328"/>
                    <a:pt x="332" y="2273"/>
                    <a:pt x="708" y="2182"/>
                  </a:cubicBezTo>
                  <a:cubicBezTo>
                    <a:pt x="1113" y="2081"/>
                    <a:pt x="1662" y="1922"/>
                    <a:pt x="2211" y="1777"/>
                  </a:cubicBezTo>
                  <a:cubicBezTo>
                    <a:pt x="3309" y="1459"/>
                    <a:pt x="4407" y="1127"/>
                    <a:pt x="4407" y="1127"/>
                  </a:cubicBezTo>
                  <a:cubicBezTo>
                    <a:pt x="4407" y="1127"/>
                    <a:pt x="5476" y="722"/>
                    <a:pt x="6546" y="318"/>
                  </a:cubicBezTo>
                  <a:cubicBezTo>
                    <a:pt x="6618" y="275"/>
                    <a:pt x="6705" y="246"/>
                    <a:pt x="6777" y="202"/>
                  </a:cubicBezTo>
                  <a:cubicBezTo>
                    <a:pt x="6777" y="145"/>
                    <a:pt x="6777" y="72"/>
                    <a:pt x="6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34"/>
            <p:cNvSpPr/>
            <p:nvPr/>
          </p:nvSpPr>
          <p:spPr>
            <a:xfrm>
              <a:off x="3321975" y="4150300"/>
              <a:ext cx="138025" cy="44400"/>
            </a:xfrm>
            <a:custGeom>
              <a:avLst/>
              <a:gdLst/>
              <a:ahLst/>
              <a:cxnLst/>
              <a:rect l="l" t="t" r="r" b="b"/>
              <a:pathLst>
                <a:path w="5521" h="1776" extrusionOk="0">
                  <a:moveTo>
                    <a:pt x="5497" y="1"/>
                  </a:moveTo>
                  <a:cubicBezTo>
                    <a:pt x="5370" y="1"/>
                    <a:pt x="4745" y="174"/>
                    <a:pt x="4119" y="383"/>
                  </a:cubicBezTo>
                  <a:cubicBezTo>
                    <a:pt x="3425" y="614"/>
                    <a:pt x="2746" y="845"/>
                    <a:pt x="2746" y="845"/>
                  </a:cubicBezTo>
                  <a:cubicBezTo>
                    <a:pt x="2746" y="845"/>
                    <a:pt x="2067" y="1091"/>
                    <a:pt x="1388" y="1322"/>
                  </a:cubicBezTo>
                  <a:cubicBezTo>
                    <a:pt x="709" y="1553"/>
                    <a:pt x="1" y="1727"/>
                    <a:pt x="15" y="1770"/>
                  </a:cubicBezTo>
                  <a:cubicBezTo>
                    <a:pt x="15" y="1774"/>
                    <a:pt x="27" y="1775"/>
                    <a:pt x="48" y="1775"/>
                  </a:cubicBezTo>
                  <a:cubicBezTo>
                    <a:pt x="194" y="1775"/>
                    <a:pt x="813" y="1689"/>
                    <a:pt x="1431" y="1524"/>
                  </a:cubicBezTo>
                  <a:cubicBezTo>
                    <a:pt x="2125" y="1351"/>
                    <a:pt x="2818" y="1120"/>
                    <a:pt x="2818" y="1120"/>
                  </a:cubicBezTo>
                  <a:cubicBezTo>
                    <a:pt x="2818" y="1120"/>
                    <a:pt x="3497" y="860"/>
                    <a:pt x="4177" y="585"/>
                  </a:cubicBezTo>
                  <a:cubicBezTo>
                    <a:pt x="4841" y="311"/>
                    <a:pt x="5520" y="51"/>
                    <a:pt x="5520" y="7"/>
                  </a:cubicBezTo>
                  <a:cubicBezTo>
                    <a:pt x="5519" y="3"/>
                    <a:pt x="5511" y="1"/>
                    <a:pt x="54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34"/>
            <p:cNvSpPr/>
            <p:nvPr/>
          </p:nvSpPr>
          <p:spPr>
            <a:xfrm>
              <a:off x="2696000" y="399660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705" y="0"/>
                  </a:moveTo>
                  <a:lnTo>
                    <a:pt x="1705" y="0"/>
                  </a:lnTo>
                  <a:cubicBezTo>
                    <a:pt x="1257" y="1026"/>
                    <a:pt x="0" y="4609"/>
                    <a:pt x="2601" y="8669"/>
                  </a:cubicBezTo>
                  <a:lnTo>
                    <a:pt x="3295" y="8756"/>
                  </a:lnTo>
                  <a:cubicBezTo>
                    <a:pt x="116" y="4262"/>
                    <a:pt x="2052" y="419"/>
                    <a:pt x="2254" y="58"/>
                  </a:cubicBezTo>
                  <a:lnTo>
                    <a:pt x="17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34"/>
            <p:cNvSpPr/>
            <p:nvPr/>
          </p:nvSpPr>
          <p:spPr>
            <a:xfrm>
              <a:off x="2653000" y="3991900"/>
              <a:ext cx="82400" cy="218925"/>
            </a:xfrm>
            <a:custGeom>
              <a:avLst/>
              <a:gdLst/>
              <a:ahLst/>
              <a:cxnLst/>
              <a:rect l="l" t="t" r="r" b="b"/>
              <a:pathLst>
                <a:path w="3296" h="8757" extrusionOk="0">
                  <a:moveTo>
                    <a:pt x="1706" y="0"/>
                  </a:moveTo>
                  <a:lnTo>
                    <a:pt x="1706" y="0"/>
                  </a:lnTo>
                  <a:cubicBezTo>
                    <a:pt x="1258" y="1026"/>
                    <a:pt x="1" y="4609"/>
                    <a:pt x="2602" y="8670"/>
                  </a:cubicBezTo>
                  <a:lnTo>
                    <a:pt x="3295" y="8756"/>
                  </a:lnTo>
                  <a:cubicBezTo>
                    <a:pt x="117" y="4263"/>
                    <a:pt x="2053" y="419"/>
                    <a:pt x="2255" y="58"/>
                  </a:cubicBezTo>
                  <a:lnTo>
                    <a:pt x="17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34"/>
            <p:cNvSpPr/>
            <p:nvPr/>
          </p:nvSpPr>
          <p:spPr>
            <a:xfrm>
              <a:off x="3097675" y="4040650"/>
              <a:ext cx="82375" cy="218575"/>
            </a:xfrm>
            <a:custGeom>
              <a:avLst/>
              <a:gdLst/>
              <a:ahLst/>
              <a:cxnLst/>
              <a:rect l="l" t="t" r="r" b="b"/>
              <a:pathLst>
                <a:path w="3295" h="8743" extrusionOk="0">
                  <a:moveTo>
                    <a:pt x="1705" y="1"/>
                  </a:moveTo>
                  <a:lnTo>
                    <a:pt x="1705" y="1"/>
                  </a:lnTo>
                  <a:cubicBezTo>
                    <a:pt x="1257" y="1027"/>
                    <a:pt x="0" y="4610"/>
                    <a:pt x="2601" y="8670"/>
                  </a:cubicBezTo>
                  <a:lnTo>
                    <a:pt x="3295" y="8742"/>
                  </a:lnTo>
                  <a:cubicBezTo>
                    <a:pt x="116" y="4263"/>
                    <a:pt x="2052" y="420"/>
                    <a:pt x="2240" y="59"/>
                  </a:cubicBezTo>
                  <a:lnTo>
                    <a:pt x="17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34"/>
            <p:cNvSpPr/>
            <p:nvPr/>
          </p:nvSpPr>
          <p:spPr>
            <a:xfrm>
              <a:off x="3140650" y="404535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706" y="1"/>
                  </a:moveTo>
                  <a:cubicBezTo>
                    <a:pt x="1243" y="1027"/>
                    <a:pt x="1" y="4610"/>
                    <a:pt x="2601" y="8670"/>
                  </a:cubicBezTo>
                  <a:lnTo>
                    <a:pt x="3295" y="8757"/>
                  </a:lnTo>
                  <a:cubicBezTo>
                    <a:pt x="116" y="4263"/>
                    <a:pt x="2052" y="420"/>
                    <a:pt x="2240" y="58"/>
                  </a:cubicBezTo>
                  <a:lnTo>
                    <a:pt x="17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34"/>
            <p:cNvSpPr/>
            <p:nvPr/>
          </p:nvSpPr>
          <p:spPr>
            <a:xfrm>
              <a:off x="2539950" y="3749150"/>
              <a:ext cx="994100" cy="318275"/>
            </a:xfrm>
            <a:custGeom>
              <a:avLst/>
              <a:gdLst/>
              <a:ahLst/>
              <a:cxnLst/>
              <a:rect l="l" t="t" r="r" b="b"/>
              <a:pathLst>
                <a:path w="39764" h="12731" extrusionOk="0">
                  <a:moveTo>
                    <a:pt x="25950" y="1"/>
                  </a:moveTo>
                  <a:lnTo>
                    <a:pt x="1" y="1850"/>
                  </a:lnTo>
                  <a:cubicBezTo>
                    <a:pt x="3049" y="5289"/>
                    <a:pt x="535" y="8757"/>
                    <a:pt x="535" y="8757"/>
                  </a:cubicBezTo>
                  <a:lnTo>
                    <a:pt x="10201" y="12730"/>
                  </a:lnTo>
                  <a:lnTo>
                    <a:pt x="36021" y="10751"/>
                  </a:lnTo>
                  <a:cubicBezTo>
                    <a:pt x="39763" y="5751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34"/>
            <p:cNvSpPr/>
            <p:nvPr/>
          </p:nvSpPr>
          <p:spPr>
            <a:xfrm>
              <a:off x="2539950" y="3749150"/>
              <a:ext cx="994100" cy="318275"/>
            </a:xfrm>
            <a:custGeom>
              <a:avLst/>
              <a:gdLst/>
              <a:ahLst/>
              <a:cxnLst/>
              <a:rect l="l" t="t" r="r" b="b"/>
              <a:pathLst>
                <a:path w="39764" h="12731" extrusionOk="0">
                  <a:moveTo>
                    <a:pt x="25950" y="1"/>
                  </a:moveTo>
                  <a:lnTo>
                    <a:pt x="12788" y="940"/>
                  </a:lnTo>
                  <a:lnTo>
                    <a:pt x="1" y="1850"/>
                  </a:lnTo>
                  <a:cubicBezTo>
                    <a:pt x="58" y="1908"/>
                    <a:pt x="102" y="1966"/>
                    <a:pt x="145" y="2024"/>
                  </a:cubicBezTo>
                  <a:lnTo>
                    <a:pt x="9464" y="4147"/>
                  </a:lnTo>
                  <a:cubicBezTo>
                    <a:pt x="9464" y="4147"/>
                    <a:pt x="15475" y="7312"/>
                    <a:pt x="10201" y="12730"/>
                  </a:cubicBezTo>
                  <a:lnTo>
                    <a:pt x="36021" y="10751"/>
                  </a:lnTo>
                  <a:cubicBezTo>
                    <a:pt x="39763" y="5751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34"/>
            <p:cNvSpPr/>
            <p:nvPr/>
          </p:nvSpPr>
          <p:spPr>
            <a:xfrm>
              <a:off x="2539950" y="3749150"/>
              <a:ext cx="913900" cy="105875"/>
            </a:xfrm>
            <a:custGeom>
              <a:avLst/>
              <a:gdLst/>
              <a:ahLst/>
              <a:cxnLst/>
              <a:rect l="l" t="t" r="r" b="b"/>
              <a:pathLst>
                <a:path w="36556" h="4235" extrusionOk="0">
                  <a:moveTo>
                    <a:pt x="25950" y="1"/>
                  </a:moveTo>
                  <a:lnTo>
                    <a:pt x="12788" y="940"/>
                  </a:lnTo>
                  <a:lnTo>
                    <a:pt x="1" y="1850"/>
                  </a:lnTo>
                  <a:cubicBezTo>
                    <a:pt x="58" y="1908"/>
                    <a:pt x="102" y="1966"/>
                    <a:pt x="145" y="2024"/>
                  </a:cubicBezTo>
                  <a:lnTo>
                    <a:pt x="9464" y="4147"/>
                  </a:lnTo>
                  <a:cubicBezTo>
                    <a:pt x="9464" y="4147"/>
                    <a:pt x="9508" y="4176"/>
                    <a:pt x="9609" y="4234"/>
                  </a:cubicBezTo>
                  <a:lnTo>
                    <a:pt x="36556" y="2168"/>
                  </a:lnTo>
                  <a:cubicBezTo>
                    <a:pt x="36498" y="2096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34"/>
            <p:cNvSpPr/>
            <p:nvPr/>
          </p:nvSpPr>
          <p:spPr>
            <a:xfrm>
              <a:off x="2539950" y="3795400"/>
              <a:ext cx="913900" cy="59625"/>
            </a:xfrm>
            <a:custGeom>
              <a:avLst/>
              <a:gdLst/>
              <a:ahLst/>
              <a:cxnLst/>
              <a:rect l="l" t="t" r="r" b="b"/>
              <a:pathLst>
                <a:path w="36556" h="2385" extrusionOk="0">
                  <a:moveTo>
                    <a:pt x="1" y="0"/>
                  </a:moveTo>
                  <a:lnTo>
                    <a:pt x="1" y="0"/>
                  </a:lnTo>
                  <a:cubicBezTo>
                    <a:pt x="58" y="58"/>
                    <a:pt x="102" y="116"/>
                    <a:pt x="145" y="174"/>
                  </a:cubicBezTo>
                  <a:lnTo>
                    <a:pt x="9464" y="2297"/>
                  </a:lnTo>
                  <a:cubicBezTo>
                    <a:pt x="9464" y="2297"/>
                    <a:pt x="9508" y="2326"/>
                    <a:pt x="9609" y="2384"/>
                  </a:cubicBezTo>
                  <a:lnTo>
                    <a:pt x="36556" y="318"/>
                  </a:lnTo>
                  <a:cubicBezTo>
                    <a:pt x="36498" y="246"/>
                    <a:pt x="36469" y="217"/>
                    <a:pt x="36469" y="21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34"/>
            <p:cNvSpPr/>
            <p:nvPr/>
          </p:nvSpPr>
          <p:spPr>
            <a:xfrm>
              <a:off x="2836500" y="3862575"/>
              <a:ext cx="651300" cy="142700"/>
            </a:xfrm>
            <a:custGeom>
              <a:avLst/>
              <a:gdLst/>
              <a:ahLst/>
              <a:cxnLst/>
              <a:rect l="l" t="t" r="r" b="b"/>
              <a:pathLst>
                <a:path w="26052" h="5708" extrusionOk="0">
                  <a:moveTo>
                    <a:pt x="25792" y="1"/>
                  </a:moveTo>
                  <a:lnTo>
                    <a:pt x="1" y="1980"/>
                  </a:lnTo>
                  <a:cubicBezTo>
                    <a:pt x="521" y="2948"/>
                    <a:pt x="752" y="4205"/>
                    <a:pt x="102" y="5708"/>
                  </a:cubicBezTo>
                  <a:lnTo>
                    <a:pt x="25532" y="3757"/>
                  </a:lnTo>
                  <a:cubicBezTo>
                    <a:pt x="26052" y="2284"/>
                    <a:pt x="26023" y="1012"/>
                    <a:pt x="25792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34"/>
            <p:cNvSpPr/>
            <p:nvPr/>
          </p:nvSpPr>
          <p:spPr>
            <a:xfrm>
              <a:off x="2558000" y="3819600"/>
              <a:ext cx="268425" cy="216375"/>
            </a:xfrm>
            <a:custGeom>
              <a:avLst/>
              <a:gdLst/>
              <a:ahLst/>
              <a:cxnLst/>
              <a:rect l="l" t="t" r="r" b="b"/>
              <a:pathLst>
                <a:path w="10737" h="8655" extrusionOk="0">
                  <a:moveTo>
                    <a:pt x="1" y="0"/>
                  </a:moveTo>
                  <a:cubicBezTo>
                    <a:pt x="1287" y="2095"/>
                    <a:pt x="723" y="4104"/>
                    <a:pt x="247" y="5158"/>
                  </a:cubicBezTo>
                  <a:lnTo>
                    <a:pt x="8930" y="8655"/>
                  </a:lnTo>
                  <a:cubicBezTo>
                    <a:pt x="8930" y="8655"/>
                    <a:pt x="9869" y="8511"/>
                    <a:pt x="10303" y="6112"/>
                  </a:cubicBezTo>
                  <a:cubicBezTo>
                    <a:pt x="10736" y="3728"/>
                    <a:pt x="8742" y="2500"/>
                    <a:pt x="8742" y="2500"/>
                  </a:cubicBezTo>
                  <a:cubicBezTo>
                    <a:pt x="8742" y="2500"/>
                    <a:pt x="2139" y="67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34"/>
            <p:cNvSpPr/>
            <p:nvPr/>
          </p:nvSpPr>
          <p:spPr>
            <a:xfrm>
              <a:off x="2558000" y="3819600"/>
              <a:ext cx="268425" cy="210975"/>
            </a:xfrm>
            <a:custGeom>
              <a:avLst/>
              <a:gdLst/>
              <a:ahLst/>
              <a:cxnLst/>
              <a:rect l="l" t="t" r="r" b="b"/>
              <a:pathLst>
                <a:path w="10737" h="8439" extrusionOk="0">
                  <a:moveTo>
                    <a:pt x="1" y="0"/>
                  </a:moveTo>
                  <a:cubicBezTo>
                    <a:pt x="160" y="260"/>
                    <a:pt x="290" y="535"/>
                    <a:pt x="406" y="795"/>
                  </a:cubicBezTo>
                  <a:lnTo>
                    <a:pt x="8699" y="3295"/>
                  </a:lnTo>
                  <a:cubicBezTo>
                    <a:pt x="8699" y="3295"/>
                    <a:pt x="10390" y="6257"/>
                    <a:pt x="9306" y="8438"/>
                  </a:cubicBezTo>
                  <a:cubicBezTo>
                    <a:pt x="9609" y="8164"/>
                    <a:pt x="10043" y="7542"/>
                    <a:pt x="10303" y="6112"/>
                  </a:cubicBezTo>
                  <a:cubicBezTo>
                    <a:pt x="10736" y="3728"/>
                    <a:pt x="8742" y="2500"/>
                    <a:pt x="8742" y="2500"/>
                  </a:cubicBezTo>
                  <a:cubicBezTo>
                    <a:pt x="8742" y="2500"/>
                    <a:pt x="2139" y="679"/>
                    <a:pt x="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34"/>
            <p:cNvSpPr/>
            <p:nvPr/>
          </p:nvSpPr>
          <p:spPr>
            <a:xfrm>
              <a:off x="2570650" y="3846325"/>
              <a:ext cx="169450" cy="50275"/>
            </a:xfrm>
            <a:custGeom>
              <a:avLst/>
              <a:gdLst/>
              <a:ahLst/>
              <a:cxnLst/>
              <a:rect l="l" t="t" r="r" b="b"/>
              <a:pathLst>
                <a:path w="6778" h="2011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58"/>
                    <a:pt x="44" y="130"/>
                    <a:pt x="58" y="203"/>
                  </a:cubicBezTo>
                  <a:cubicBezTo>
                    <a:pt x="203" y="246"/>
                    <a:pt x="362" y="289"/>
                    <a:pt x="506" y="347"/>
                  </a:cubicBezTo>
                  <a:cubicBezTo>
                    <a:pt x="1532" y="665"/>
                    <a:pt x="2573" y="997"/>
                    <a:pt x="2573" y="997"/>
                  </a:cubicBezTo>
                  <a:cubicBezTo>
                    <a:pt x="2573" y="997"/>
                    <a:pt x="3613" y="1272"/>
                    <a:pt x="4668" y="1532"/>
                  </a:cubicBezTo>
                  <a:cubicBezTo>
                    <a:pt x="5188" y="1662"/>
                    <a:pt x="5722" y="1792"/>
                    <a:pt x="6112" y="1879"/>
                  </a:cubicBezTo>
                  <a:cubicBezTo>
                    <a:pt x="6462" y="1957"/>
                    <a:pt x="6719" y="2011"/>
                    <a:pt x="6768" y="2011"/>
                  </a:cubicBezTo>
                  <a:cubicBezTo>
                    <a:pt x="6774" y="2011"/>
                    <a:pt x="6777" y="2010"/>
                    <a:pt x="6777" y="2009"/>
                  </a:cubicBezTo>
                  <a:cubicBezTo>
                    <a:pt x="6777" y="1980"/>
                    <a:pt x="6517" y="1893"/>
                    <a:pt x="6127" y="1763"/>
                  </a:cubicBezTo>
                  <a:cubicBezTo>
                    <a:pt x="5751" y="1648"/>
                    <a:pt x="5231" y="1489"/>
                    <a:pt x="4711" y="1330"/>
                  </a:cubicBezTo>
                  <a:cubicBezTo>
                    <a:pt x="3671" y="1026"/>
                    <a:pt x="2630" y="723"/>
                    <a:pt x="2630" y="723"/>
                  </a:cubicBezTo>
                  <a:cubicBezTo>
                    <a:pt x="2630" y="723"/>
                    <a:pt x="1590" y="434"/>
                    <a:pt x="550" y="145"/>
                  </a:cubicBezTo>
                  <a:cubicBezTo>
                    <a:pt x="362" y="87"/>
                    <a:pt x="174" y="4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34"/>
            <p:cNvSpPr/>
            <p:nvPr/>
          </p:nvSpPr>
          <p:spPr>
            <a:xfrm>
              <a:off x="2684800" y="3903700"/>
              <a:ext cx="132225" cy="56075"/>
            </a:xfrm>
            <a:custGeom>
              <a:avLst/>
              <a:gdLst/>
              <a:ahLst/>
              <a:cxnLst/>
              <a:rect l="l" t="t" r="r" b="b"/>
              <a:pathLst>
                <a:path w="5289" h="2243" extrusionOk="0">
                  <a:moveTo>
                    <a:pt x="8" y="1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0" y="32"/>
                    <a:pt x="203" y="147"/>
                    <a:pt x="492" y="292"/>
                  </a:cubicBezTo>
                  <a:cubicBezTo>
                    <a:pt x="795" y="451"/>
                    <a:pt x="1200" y="653"/>
                    <a:pt x="1619" y="855"/>
                  </a:cubicBezTo>
                  <a:cubicBezTo>
                    <a:pt x="2428" y="1245"/>
                    <a:pt x="3251" y="1592"/>
                    <a:pt x="3251" y="1592"/>
                  </a:cubicBezTo>
                  <a:cubicBezTo>
                    <a:pt x="3251" y="1592"/>
                    <a:pt x="3468" y="1664"/>
                    <a:pt x="3786" y="1780"/>
                  </a:cubicBezTo>
                  <a:cubicBezTo>
                    <a:pt x="4089" y="1896"/>
                    <a:pt x="4523" y="2026"/>
                    <a:pt x="4942" y="2156"/>
                  </a:cubicBezTo>
                  <a:cubicBezTo>
                    <a:pt x="5057" y="2185"/>
                    <a:pt x="5173" y="2213"/>
                    <a:pt x="5289" y="2242"/>
                  </a:cubicBezTo>
                  <a:cubicBezTo>
                    <a:pt x="5289" y="2185"/>
                    <a:pt x="5289" y="2127"/>
                    <a:pt x="5289" y="2069"/>
                  </a:cubicBezTo>
                  <a:cubicBezTo>
                    <a:pt x="5187" y="2026"/>
                    <a:pt x="5086" y="1997"/>
                    <a:pt x="4985" y="1953"/>
                  </a:cubicBezTo>
                  <a:cubicBezTo>
                    <a:pt x="4566" y="1794"/>
                    <a:pt x="4147" y="1650"/>
                    <a:pt x="3844" y="1520"/>
                  </a:cubicBezTo>
                  <a:cubicBezTo>
                    <a:pt x="3540" y="1404"/>
                    <a:pt x="3338" y="1318"/>
                    <a:pt x="3338" y="1318"/>
                  </a:cubicBezTo>
                  <a:cubicBezTo>
                    <a:pt x="3338" y="1318"/>
                    <a:pt x="2500" y="1000"/>
                    <a:pt x="1676" y="653"/>
                  </a:cubicBezTo>
                  <a:cubicBezTo>
                    <a:pt x="1257" y="494"/>
                    <a:pt x="838" y="321"/>
                    <a:pt x="535" y="191"/>
                  </a:cubicBezTo>
                  <a:cubicBezTo>
                    <a:pt x="244" y="72"/>
                    <a:pt x="50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34"/>
            <p:cNvSpPr/>
            <p:nvPr/>
          </p:nvSpPr>
          <p:spPr>
            <a:xfrm>
              <a:off x="2577525" y="3884975"/>
              <a:ext cx="169425" cy="63400"/>
            </a:xfrm>
            <a:custGeom>
              <a:avLst/>
              <a:gdLst/>
              <a:ahLst/>
              <a:cxnLst/>
              <a:rect l="l" t="t" r="r" b="b"/>
              <a:pathLst>
                <a:path w="6777" h="2536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73"/>
                    <a:pt x="15" y="130"/>
                    <a:pt x="0" y="203"/>
                  </a:cubicBezTo>
                  <a:cubicBezTo>
                    <a:pt x="87" y="246"/>
                    <a:pt x="159" y="275"/>
                    <a:pt x="246" y="318"/>
                  </a:cubicBezTo>
                  <a:cubicBezTo>
                    <a:pt x="1315" y="752"/>
                    <a:pt x="2384" y="1200"/>
                    <a:pt x="2384" y="1200"/>
                  </a:cubicBezTo>
                  <a:cubicBezTo>
                    <a:pt x="2384" y="1200"/>
                    <a:pt x="3468" y="1561"/>
                    <a:pt x="4566" y="1922"/>
                  </a:cubicBezTo>
                  <a:cubicBezTo>
                    <a:pt x="5115" y="2081"/>
                    <a:pt x="5664" y="2254"/>
                    <a:pt x="6083" y="2370"/>
                  </a:cubicBezTo>
                  <a:cubicBezTo>
                    <a:pt x="6427" y="2468"/>
                    <a:pt x="6677" y="2535"/>
                    <a:pt x="6753" y="2535"/>
                  </a:cubicBezTo>
                  <a:cubicBezTo>
                    <a:pt x="6766" y="2535"/>
                    <a:pt x="6774" y="2533"/>
                    <a:pt x="6777" y="2529"/>
                  </a:cubicBezTo>
                  <a:cubicBezTo>
                    <a:pt x="6777" y="2515"/>
                    <a:pt x="6502" y="2413"/>
                    <a:pt x="6098" y="2254"/>
                  </a:cubicBezTo>
                  <a:cubicBezTo>
                    <a:pt x="5693" y="2110"/>
                    <a:pt x="5158" y="1908"/>
                    <a:pt x="4609" y="1720"/>
                  </a:cubicBezTo>
                  <a:cubicBezTo>
                    <a:pt x="3526" y="1315"/>
                    <a:pt x="2442" y="925"/>
                    <a:pt x="2442" y="925"/>
                  </a:cubicBezTo>
                  <a:cubicBezTo>
                    <a:pt x="2442" y="925"/>
                    <a:pt x="1373" y="521"/>
                    <a:pt x="304" y="116"/>
                  </a:cubicBezTo>
                  <a:cubicBezTo>
                    <a:pt x="202" y="73"/>
                    <a:pt x="101" y="4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34"/>
            <p:cNvSpPr/>
            <p:nvPr/>
          </p:nvSpPr>
          <p:spPr>
            <a:xfrm>
              <a:off x="2626275" y="3941175"/>
              <a:ext cx="137650" cy="48675"/>
            </a:xfrm>
            <a:custGeom>
              <a:avLst/>
              <a:gdLst/>
              <a:ahLst/>
              <a:cxnLst/>
              <a:rect l="l" t="t" r="r" b="b"/>
              <a:pathLst>
                <a:path w="5506" h="1947" extrusionOk="0">
                  <a:moveTo>
                    <a:pt x="19" y="1"/>
                  </a:moveTo>
                  <a:cubicBezTo>
                    <a:pt x="8" y="1"/>
                    <a:pt x="2" y="3"/>
                    <a:pt x="1" y="6"/>
                  </a:cubicBezTo>
                  <a:cubicBezTo>
                    <a:pt x="1" y="35"/>
                    <a:pt x="680" y="324"/>
                    <a:pt x="1359" y="613"/>
                  </a:cubicBezTo>
                  <a:cubicBezTo>
                    <a:pt x="2024" y="917"/>
                    <a:pt x="2703" y="1191"/>
                    <a:pt x="2703" y="1191"/>
                  </a:cubicBezTo>
                  <a:cubicBezTo>
                    <a:pt x="2703" y="1191"/>
                    <a:pt x="3396" y="1451"/>
                    <a:pt x="4090" y="1654"/>
                  </a:cubicBezTo>
                  <a:cubicBezTo>
                    <a:pt x="4725" y="1835"/>
                    <a:pt x="5361" y="1947"/>
                    <a:pt x="5484" y="1947"/>
                  </a:cubicBezTo>
                  <a:cubicBezTo>
                    <a:pt x="5498" y="1947"/>
                    <a:pt x="5506" y="1946"/>
                    <a:pt x="5506" y="1943"/>
                  </a:cubicBezTo>
                  <a:cubicBezTo>
                    <a:pt x="5506" y="1899"/>
                    <a:pt x="4812" y="1711"/>
                    <a:pt x="4133" y="1451"/>
                  </a:cubicBezTo>
                  <a:cubicBezTo>
                    <a:pt x="3454" y="1206"/>
                    <a:pt x="2775" y="917"/>
                    <a:pt x="2775" y="917"/>
                  </a:cubicBezTo>
                  <a:cubicBezTo>
                    <a:pt x="2775" y="917"/>
                    <a:pt x="2096" y="671"/>
                    <a:pt x="1402" y="425"/>
                  </a:cubicBezTo>
                  <a:cubicBezTo>
                    <a:pt x="769" y="201"/>
                    <a:pt x="135" y="1"/>
                    <a:pt x="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34"/>
            <p:cNvSpPr/>
            <p:nvPr/>
          </p:nvSpPr>
          <p:spPr>
            <a:xfrm>
              <a:off x="3307900" y="3811275"/>
              <a:ext cx="82375" cy="217125"/>
            </a:xfrm>
            <a:custGeom>
              <a:avLst/>
              <a:gdLst/>
              <a:ahLst/>
              <a:cxnLst/>
              <a:rect l="l" t="t" r="r" b="b"/>
              <a:pathLst>
                <a:path w="3295" h="8685" extrusionOk="0">
                  <a:moveTo>
                    <a:pt x="1604" y="1"/>
                  </a:moveTo>
                  <a:lnTo>
                    <a:pt x="1070" y="44"/>
                  </a:lnTo>
                  <a:cubicBezTo>
                    <a:pt x="1257" y="405"/>
                    <a:pt x="3194" y="4292"/>
                    <a:pt x="0" y="8685"/>
                  </a:cubicBezTo>
                  <a:lnTo>
                    <a:pt x="694" y="8627"/>
                  </a:lnTo>
                  <a:cubicBezTo>
                    <a:pt x="3295" y="4668"/>
                    <a:pt x="2052" y="1041"/>
                    <a:pt x="1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34"/>
            <p:cNvSpPr/>
            <p:nvPr/>
          </p:nvSpPr>
          <p:spPr>
            <a:xfrm>
              <a:off x="3350875" y="3808025"/>
              <a:ext cx="82400" cy="216775"/>
            </a:xfrm>
            <a:custGeom>
              <a:avLst/>
              <a:gdLst/>
              <a:ahLst/>
              <a:cxnLst/>
              <a:rect l="l" t="t" r="r" b="b"/>
              <a:pathLst>
                <a:path w="3296" h="8671" extrusionOk="0">
                  <a:moveTo>
                    <a:pt x="1605" y="1"/>
                  </a:moveTo>
                  <a:lnTo>
                    <a:pt x="1070" y="44"/>
                  </a:lnTo>
                  <a:cubicBezTo>
                    <a:pt x="1258" y="405"/>
                    <a:pt x="3194" y="4292"/>
                    <a:pt x="1" y="8670"/>
                  </a:cubicBezTo>
                  <a:lnTo>
                    <a:pt x="694" y="8627"/>
                  </a:lnTo>
                  <a:cubicBezTo>
                    <a:pt x="3295" y="4653"/>
                    <a:pt x="2052" y="1027"/>
                    <a:pt x="16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34"/>
            <p:cNvSpPr/>
            <p:nvPr/>
          </p:nvSpPr>
          <p:spPr>
            <a:xfrm>
              <a:off x="2906225" y="3842000"/>
              <a:ext cx="82375" cy="217100"/>
            </a:xfrm>
            <a:custGeom>
              <a:avLst/>
              <a:gdLst/>
              <a:ahLst/>
              <a:cxnLst/>
              <a:rect l="l" t="t" r="r" b="b"/>
              <a:pathLst>
                <a:path w="3295" h="8684" extrusionOk="0">
                  <a:moveTo>
                    <a:pt x="1604" y="0"/>
                  </a:moveTo>
                  <a:lnTo>
                    <a:pt x="1055" y="43"/>
                  </a:lnTo>
                  <a:cubicBezTo>
                    <a:pt x="1257" y="405"/>
                    <a:pt x="3194" y="4306"/>
                    <a:pt x="0" y="8684"/>
                  </a:cubicBezTo>
                  <a:lnTo>
                    <a:pt x="680" y="8626"/>
                  </a:lnTo>
                  <a:cubicBezTo>
                    <a:pt x="3295" y="4667"/>
                    <a:pt x="2052" y="104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34"/>
            <p:cNvSpPr/>
            <p:nvPr/>
          </p:nvSpPr>
          <p:spPr>
            <a:xfrm>
              <a:off x="2863250" y="3845250"/>
              <a:ext cx="82375" cy="217100"/>
            </a:xfrm>
            <a:custGeom>
              <a:avLst/>
              <a:gdLst/>
              <a:ahLst/>
              <a:cxnLst/>
              <a:rect l="l" t="t" r="r" b="b"/>
              <a:pathLst>
                <a:path w="3295" h="8684" extrusionOk="0">
                  <a:moveTo>
                    <a:pt x="1604" y="0"/>
                  </a:moveTo>
                  <a:lnTo>
                    <a:pt x="1069" y="43"/>
                  </a:lnTo>
                  <a:cubicBezTo>
                    <a:pt x="1257" y="405"/>
                    <a:pt x="3193" y="4306"/>
                    <a:pt x="0" y="8684"/>
                  </a:cubicBezTo>
                  <a:lnTo>
                    <a:pt x="679" y="8626"/>
                  </a:lnTo>
                  <a:cubicBezTo>
                    <a:pt x="3294" y="4667"/>
                    <a:pt x="2052" y="104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90" name="Google Shape;1390;p34"/>
          <p:cNvGrpSpPr/>
          <p:nvPr/>
        </p:nvGrpSpPr>
        <p:grpSpPr>
          <a:xfrm rot="1185169">
            <a:off x="5254329" y="5479323"/>
            <a:ext cx="1683331" cy="1297159"/>
            <a:chOff x="2189667" y="4167941"/>
            <a:chExt cx="1114332" cy="858694"/>
          </a:xfrm>
        </p:grpSpPr>
        <p:sp>
          <p:nvSpPr>
            <p:cNvPr id="1391" name="Google Shape;1391;p34"/>
            <p:cNvSpPr/>
            <p:nvPr/>
          </p:nvSpPr>
          <p:spPr>
            <a:xfrm>
              <a:off x="2189667" y="4167941"/>
              <a:ext cx="1114332" cy="858694"/>
            </a:xfrm>
            <a:custGeom>
              <a:avLst/>
              <a:gdLst/>
              <a:ahLst/>
              <a:cxnLst/>
              <a:rect l="l" t="t" r="r" b="b"/>
              <a:pathLst>
                <a:path w="45469" h="35038" extrusionOk="0">
                  <a:moveTo>
                    <a:pt x="33348" y="0"/>
                  </a:moveTo>
                  <a:cubicBezTo>
                    <a:pt x="31020" y="0"/>
                    <a:pt x="28509" y="640"/>
                    <a:pt x="26272" y="1804"/>
                  </a:cubicBezTo>
                  <a:cubicBezTo>
                    <a:pt x="25976" y="1941"/>
                    <a:pt x="25702" y="2100"/>
                    <a:pt x="25382" y="2306"/>
                  </a:cubicBezTo>
                  <a:cubicBezTo>
                    <a:pt x="25314" y="2351"/>
                    <a:pt x="25245" y="2397"/>
                    <a:pt x="25154" y="2443"/>
                  </a:cubicBezTo>
                  <a:lnTo>
                    <a:pt x="25131" y="2488"/>
                  </a:lnTo>
                  <a:cubicBezTo>
                    <a:pt x="24926" y="2625"/>
                    <a:pt x="24720" y="2762"/>
                    <a:pt x="24538" y="2899"/>
                  </a:cubicBezTo>
                  <a:cubicBezTo>
                    <a:pt x="24446" y="2968"/>
                    <a:pt x="24355" y="3036"/>
                    <a:pt x="24286" y="3128"/>
                  </a:cubicBezTo>
                  <a:cubicBezTo>
                    <a:pt x="24081" y="3264"/>
                    <a:pt x="23898" y="3424"/>
                    <a:pt x="23716" y="3607"/>
                  </a:cubicBezTo>
                  <a:cubicBezTo>
                    <a:pt x="23647" y="3675"/>
                    <a:pt x="23602" y="3721"/>
                    <a:pt x="23533" y="3789"/>
                  </a:cubicBezTo>
                  <a:cubicBezTo>
                    <a:pt x="23282" y="4041"/>
                    <a:pt x="23077" y="4269"/>
                    <a:pt x="22871" y="4520"/>
                  </a:cubicBezTo>
                  <a:cubicBezTo>
                    <a:pt x="22826" y="4566"/>
                    <a:pt x="22780" y="4634"/>
                    <a:pt x="22734" y="4702"/>
                  </a:cubicBezTo>
                  <a:cubicBezTo>
                    <a:pt x="22552" y="4885"/>
                    <a:pt x="22415" y="5090"/>
                    <a:pt x="22278" y="5296"/>
                  </a:cubicBezTo>
                  <a:cubicBezTo>
                    <a:pt x="22209" y="5364"/>
                    <a:pt x="22164" y="5456"/>
                    <a:pt x="22118" y="5547"/>
                  </a:cubicBezTo>
                  <a:lnTo>
                    <a:pt x="22072" y="5570"/>
                  </a:lnTo>
                  <a:cubicBezTo>
                    <a:pt x="21958" y="5752"/>
                    <a:pt x="21844" y="5935"/>
                    <a:pt x="21753" y="6118"/>
                  </a:cubicBezTo>
                  <a:cubicBezTo>
                    <a:pt x="21684" y="6232"/>
                    <a:pt x="21639" y="6323"/>
                    <a:pt x="21570" y="6437"/>
                  </a:cubicBezTo>
                  <a:cubicBezTo>
                    <a:pt x="21479" y="6643"/>
                    <a:pt x="21365" y="6848"/>
                    <a:pt x="21273" y="7076"/>
                  </a:cubicBezTo>
                  <a:cubicBezTo>
                    <a:pt x="21228" y="7145"/>
                    <a:pt x="21182" y="7236"/>
                    <a:pt x="21159" y="7305"/>
                  </a:cubicBezTo>
                  <a:cubicBezTo>
                    <a:pt x="21045" y="7601"/>
                    <a:pt x="20931" y="7875"/>
                    <a:pt x="20840" y="8172"/>
                  </a:cubicBezTo>
                  <a:cubicBezTo>
                    <a:pt x="20794" y="8286"/>
                    <a:pt x="20771" y="8377"/>
                    <a:pt x="20749" y="8469"/>
                  </a:cubicBezTo>
                  <a:lnTo>
                    <a:pt x="20749" y="8514"/>
                  </a:lnTo>
                  <a:cubicBezTo>
                    <a:pt x="20680" y="8697"/>
                    <a:pt x="20634" y="8902"/>
                    <a:pt x="20589" y="9108"/>
                  </a:cubicBezTo>
                  <a:cubicBezTo>
                    <a:pt x="20543" y="9222"/>
                    <a:pt x="20520" y="9359"/>
                    <a:pt x="20497" y="9496"/>
                  </a:cubicBezTo>
                  <a:cubicBezTo>
                    <a:pt x="20452" y="9678"/>
                    <a:pt x="20429" y="9884"/>
                    <a:pt x="20406" y="10066"/>
                  </a:cubicBezTo>
                  <a:lnTo>
                    <a:pt x="20383" y="10112"/>
                  </a:lnTo>
                  <a:cubicBezTo>
                    <a:pt x="20383" y="10226"/>
                    <a:pt x="20360" y="10340"/>
                    <a:pt x="20338" y="10477"/>
                  </a:cubicBezTo>
                  <a:cubicBezTo>
                    <a:pt x="20315" y="10683"/>
                    <a:pt x="20315" y="10888"/>
                    <a:pt x="20292" y="11116"/>
                  </a:cubicBezTo>
                  <a:lnTo>
                    <a:pt x="20292" y="11162"/>
                  </a:lnTo>
                  <a:cubicBezTo>
                    <a:pt x="20292" y="11253"/>
                    <a:pt x="20292" y="11367"/>
                    <a:pt x="20292" y="11459"/>
                  </a:cubicBezTo>
                  <a:cubicBezTo>
                    <a:pt x="20292" y="11755"/>
                    <a:pt x="20292" y="12052"/>
                    <a:pt x="20315" y="12349"/>
                  </a:cubicBezTo>
                  <a:cubicBezTo>
                    <a:pt x="20315" y="12372"/>
                    <a:pt x="20315" y="12417"/>
                    <a:pt x="20315" y="12440"/>
                  </a:cubicBezTo>
                  <a:cubicBezTo>
                    <a:pt x="18375" y="10865"/>
                    <a:pt x="15887" y="9952"/>
                    <a:pt x="13330" y="9952"/>
                  </a:cubicBezTo>
                  <a:cubicBezTo>
                    <a:pt x="11299" y="9952"/>
                    <a:pt x="9313" y="10523"/>
                    <a:pt x="7578" y="11596"/>
                  </a:cubicBezTo>
                  <a:cubicBezTo>
                    <a:pt x="4862" y="13262"/>
                    <a:pt x="2990" y="14928"/>
                    <a:pt x="1712" y="16823"/>
                  </a:cubicBezTo>
                  <a:cubicBezTo>
                    <a:pt x="1598" y="16982"/>
                    <a:pt x="1484" y="17165"/>
                    <a:pt x="1393" y="17325"/>
                  </a:cubicBezTo>
                  <a:lnTo>
                    <a:pt x="1324" y="17439"/>
                  </a:lnTo>
                  <a:cubicBezTo>
                    <a:pt x="1233" y="17622"/>
                    <a:pt x="1119" y="17804"/>
                    <a:pt x="1027" y="17987"/>
                  </a:cubicBezTo>
                  <a:lnTo>
                    <a:pt x="1005" y="18078"/>
                  </a:lnTo>
                  <a:cubicBezTo>
                    <a:pt x="776" y="18512"/>
                    <a:pt x="617" y="18945"/>
                    <a:pt x="457" y="19379"/>
                  </a:cubicBezTo>
                  <a:cubicBezTo>
                    <a:pt x="457" y="19402"/>
                    <a:pt x="457" y="19402"/>
                    <a:pt x="457" y="19425"/>
                  </a:cubicBezTo>
                  <a:cubicBezTo>
                    <a:pt x="366" y="19676"/>
                    <a:pt x="297" y="19927"/>
                    <a:pt x="251" y="20201"/>
                  </a:cubicBezTo>
                  <a:lnTo>
                    <a:pt x="229" y="20201"/>
                  </a:lnTo>
                  <a:cubicBezTo>
                    <a:pt x="46" y="21114"/>
                    <a:pt x="0" y="21981"/>
                    <a:pt x="137" y="22803"/>
                  </a:cubicBezTo>
                  <a:cubicBezTo>
                    <a:pt x="137" y="22871"/>
                    <a:pt x="160" y="22940"/>
                    <a:pt x="160" y="23008"/>
                  </a:cubicBezTo>
                  <a:cubicBezTo>
                    <a:pt x="251" y="23488"/>
                    <a:pt x="411" y="23967"/>
                    <a:pt x="617" y="24378"/>
                  </a:cubicBezTo>
                  <a:cubicBezTo>
                    <a:pt x="1415" y="26044"/>
                    <a:pt x="2808" y="26729"/>
                    <a:pt x="3287" y="26957"/>
                  </a:cubicBezTo>
                  <a:lnTo>
                    <a:pt x="3356" y="26980"/>
                  </a:lnTo>
                  <a:cubicBezTo>
                    <a:pt x="3470" y="27048"/>
                    <a:pt x="3607" y="27094"/>
                    <a:pt x="3721" y="27163"/>
                  </a:cubicBezTo>
                  <a:cubicBezTo>
                    <a:pt x="3744" y="27163"/>
                    <a:pt x="4337" y="27414"/>
                    <a:pt x="4337" y="27414"/>
                  </a:cubicBezTo>
                  <a:cubicBezTo>
                    <a:pt x="4748" y="27984"/>
                    <a:pt x="5227" y="28509"/>
                    <a:pt x="5729" y="29011"/>
                  </a:cubicBezTo>
                  <a:cubicBezTo>
                    <a:pt x="5159" y="31385"/>
                    <a:pt x="5547" y="32572"/>
                    <a:pt x="6003" y="33325"/>
                  </a:cubicBezTo>
                  <a:cubicBezTo>
                    <a:pt x="6528" y="34216"/>
                    <a:pt x="7396" y="34832"/>
                    <a:pt x="8423" y="34992"/>
                  </a:cubicBezTo>
                  <a:cubicBezTo>
                    <a:pt x="8605" y="35014"/>
                    <a:pt x="8811" y="35037"/>
                    <a:pt x="8993" y="35037"/>
                  </a:cubicBezTo>
                  <a:cubicBezTo>
                    <a:pt x="9655" y="35037"/>
                    <a:pt x="10614" y="34855"/>
                    <a:pt x="11573" y="33987"/>
                  </a:cubicBezTo>
                  <a:cubicBezTo>
                    <a:pt x="11596" y="33964"/>
                    <a:pt x="11641" y="33919"/>
                    <a:pt x="11687" y="33873"/>
                  </a:cubicBezTo>
                  <a:cubicBezTo>
                    <a:pt x="11755" y="33805"/>
                    <a:pt x="11847" y="33713"/>
                    <a:pt x="11915" y="33645"/>
                  </a:cubicBezTo>
                  <a:cubicBezTo>
                    <a:pt x="11938" y="33599"/>
                    <a:pt x="11984" y="33576"/>
                    <a:pt x="12006" y="33531"/>
                  </a:cubicBezTo>
                  <a:cubicBezTo>
                    <a:pt x="12075" y="33462"/>
                    <a:pt x="12121" y="33371"/>
                    <a:pt x="12189" y="33303"/>
                  </a:cubicBezTo>
                  <a:lnTo>
                    <a:pt x="12258" y="33211"/>
                  </a:lnTo>
                  <a:cubicBezTo>
                    <a:pt x="12303" y="33143"/>
                    <a:pt x="12349" y="33074"/>
                    <a:pt x="12394" y="33006"/>
                  </a:cubicBezTo>
                  <a:lnTo>
                    <a:pt x="12463" y="32914"/>
                  </a:lnTo>
                  <a:cubicBezTo>
                    <a:pt x="12509" y="32846"/>
                    <a:pt x="12554" y="32755"/>
                    <a:pt x="12600" y="32686"/>
                  </a:cubicBezTo>
                  <a:cubicBezTo>
                    <a:pt x="12600" y="32663"/>
                    <a:pt x="12623" y="32641"/>
                    <a:pt x="12646" y="32618"/>
                  </a:cubicBezTo>
                  <a:cubicBezTo>
                    <a:pt x="12737" y="32435"/>
                    <a:pt x="12851" y="32253"/>
                    <a:pt x="12942" y="32047"/>
                  </a:cubicBezTo>
                  <a:lnTo>
                    <a:pt x="13376" y="32047"/>
                  </a:lnTo>
                  <a:cubicBezTo>
                    <a:pt x="15407" y="32047"/>
                    <a:pt x="17393" y="31499"/>
                    <a:pt x="19105" y="30427"/>
                  </a:cubicBezTo>
                  <a:cubicBezTo>
                    <a:pt x="22666" y="28258"/>
                    <a:pt x="24652" y="24355"/>
                    <a:pt x="24355" y="20201"/>
                  </a:cubicBezTo>
                  <a:cubicBezTo>
                    <a:pt x="24355" y="20201"/>
                    <a:pt x="24355" y="20178"/>
                    <a:pt x="24355" y="20178"/>
                  </a:cubicBezTo>
                  <a:cubicBezTo>
                    <a:pt x="26295" y="21753"/>
                    <a:pt x="28783" y="22666"/>
                    <a:pt x="31339" y="22666"/>
                  </a:cubicBezTo>
                  <a:cubicBezTo>
                    <a:pt x="33097" y="22666"/>
                    <a:pt x="34832" y="22232"/>
                    <a:pt x="36384" y="21433"/>
                  </a:cubicBezTo>
                  <a:cubicBezTo>
                    <a:pt x="37845" y="20680"/>
                    <a:pt x="39123" y="19607"/>
                    <a:pt x="40104" y="18306"/>
                  </a:cubicBezTo>
                  <a:cubicBezTo>
                    <a:pt x="40538" y="18375"/>
                    <a:pt x="40949" y="18420"/>
                    <a:pt x="41337" y="18420"/>
                  </a:cubicBezTo>
                  <a:lnTo>
                    <a:pt x="41383" y="18420"/>
                  </a:lnTo>
                  <a:cubicBezTo>
                    <a:pt x="41679" y="18398"/>
                    <a:pt x="41953" y="18375"/>
                    <a:pt x="42227" y="18329"/>
                  </a:cubicBezTo>
                  <a:lnTo>
                    <a:pt x="42273" y="18329"/>
                  </a:lnTo>
                  <a:cubicBezTo>
                    <a:pt x="43483" y="18101"/>
                    <a:pt x="44464" y="17393"/>
                    <a:pt x="44989" y="16366"/>
                  </a:cubicBezTo>
                  <a:cubicBezTo>
                    <a:pt x="45445" y="15476"/>
                    <a:pt x="45468" y="14403"/>
                    <a:pt x="45080" y="13467"/>
                  </a:cubicBezTo>
                  <a:cubicBezTo>
                    <a:pt x="44647" y="12463"/>
                    <a:pt x="43779" y="11641"/>
                    <a:pt x="42341" y="10934"/>
                  </a:cubicBezTo>
                  <a:lnTo>
                    <a:pt x="42341" y="10911"/>
                  </a:lnTo>
                  <a:cubicBezTo>
                    <a:pt x="42341" y="10842"/>
                    <a:pt x="42341" y="10751"/>
                    <a:pt x="42341" y="10683"/>
                  </a:cubicBezTo>
                  <a:cubicBezTo>
                    <a:pt x="42318" y="10569"/>
                    <a:pt x="42318" y="10477"/>
                    <a:pt x="42296" y="10363"/>
                  </a:cubicBezTo>
                  <a:cubicBezTo>
                    <a:pt x="42273" y="10203"/>
                    <a:pt x="42250" y="10021"/>
                    <a:pt x="42227" y="9861"/>
                  </a:cubicBezTo>
                  <a:cubicBezTo>
                    <a:pt x="42204" y="9701"/>
                    <a:pt x="42181" y="9541"/>
                    <a:pt x="42136" y="9382"/>
                  </a:cubicBezTo>
                  <a:lnTo>
                    <a:pt x="42113" y="9268"/>
                  </a:lnTo>
                  <a:cubicBezTo>
                    <a:pt x="42090" y="9131"/>
                    <a:pt x="42067" y="8994"/>
                    <a:pt x="42022" y="8857"/>
                  </a:cubicBezTo>
                  <a:cubicBezTo>
                    <a:pt x="41976" y="8674"/>
                    <a:pt x="41930" y="8491"/>
                    <a:pt x="41862" y="8309"/>
                  </a:cubicBezTo>
                  <a:lnTo>
                    <a:pt x="41839" y="8218"/>
                  </a:lnTo>
                  <a:cubicBezTo>
                    <a:pt x="41793" y="8103"/>
                    <a:pt x="41771" y="7989"/>
                    <a:pt x="41725" y="7875"/>
                  </a:cubicBezTo>
                  <a:cubicBezTo>
                    <a:pt x="41702" y="7807"/>
                    <a:pt x="41656" y="7715"/>
                    <a:pt x="41634" y="7624"/>
                  </a:cubicBezTo>
                  <a:cubicBezTo>
                    <a:pt x="41748" y="7327"/>
                    <a:pt x="41862" y="6917"/>
                    <a:pt x="41908" y="6460"/>
                  </a:cubicBezTo>
                  <a:cubicBezTo>
                    <a:pt x="41908" y="6392"/>
                    <a:pt x="41930" y="6346"/>
                    <a:pt x="41930" y="6277"/>
                  </a:cubicBezTo>
                  <a:cubicBezTo>
                    <a:pt x="41930" y="6255"/>
                    <a:pt x="41930" y="6255"/>
                    <a:pt x="41930" y="6232"/>
                  </a:cubicBezTo>
                  <a:cubicBezTo>
                    <a:pt x="41930" y="6095"/>
                    <a:pt x="41930" y="5981"/>
                    <a:pt x="41930" y="5889"/>
                  </a:cubicBezTo>
                  <a:cubicBezTo>
                    <a:pt x="41930" y="5798"/>
                    <a:pt x="41930" y="5684"/>
                    <a:pt x="41908" y="5547"/>
                  </a:cubicBezTo>
                  <a:cubicBezTo>
                    <a:pt x="41908" y="5433"/>
                    <a:pt x="41885" y="5296"/>
                    <a:pt x="41862" y="5159"/>
                  </a:cubicBezTo>
                  <a:cubicBezTo>
                    <a:pt x="41839" y="5022"/>
                    <a:pt x="41793" y="4885"/>
                    <a:pt x="41771" y="4748"/>
                  </a:cubicBezTo>
                  <a:cubicBezTo>
                    <a:pt x="41702" y="4566"/>
                    <a:pt x="41656" y="4406"/>
                    <a:pt x="41611" y="4314"/>
                  </a:cubicBezTo>
                  <a:cubicBezTo>
                    <a:pt x="41565" y="4177"/>
                    <a:pt x="41520" y="4063"/>
                    <a:pt x="41451" y="3972"/>
                  </a:cubicBezTo>
                  <a:cubicBezTo>
                    <a:pt x="41314" y="3721"/>
                    <a:pt x="41177" y="3470"/>
                    <a:pt x="40995" y="3264"/>
                  </a:cubicBezTo>
                  <a:cubicBezTo>
                    <a:pt x="39579" y="1393"/>
                    <a:pt x="37365" y="617"/>
                    <a:pt x="36178" y="320"/>
                  </a:cubicBezTo>
                  <a:cubicBezTo>
                    <a:pt x="35265" y="115"/>
                    <a:pt x="34330" y="0"/>
                    <a:pt x="33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34"/>
            <p:cNvSpPr/>
            <p:nvPr/>
          </p:nvSpPr>
          <p:spPr>
            <a:xfrm>
              <a:off x="2292200" y="4466125"/>
              <a:ext cx="959750" cy="288925"/>
            </a:xfrm>
            <a:custGeom>
              <a:avLst/>
              <a:gdLst/>
              <a:ahLst/>
              <a:cxnLst/>
              <a:rect l="l" t="t" r="r" b="b"/>
              <a:pathLst>
                <a:path w="38390" h="11557" extrusionOk="0">
                  <a:moveTo>
                    <a:pt x="28889" y="1"/>
                  </a:moveTo>
                  <a:cubicBezTo>
                    <a:pt x="28074" y="1"/>
                    <a:pt x="27324" y="79"/>
                    <a:pt x="26706" y="258"/>
                  </a:cubicBezTo>
                  <a:cubicBezTo>
                    <a:pt x="23077" y="1285"/>
                    <a:pt x="0" y="10643"/>
                    <a:pt x="0" y="10643"/>
                  </a:cubicBezTo>
                  <a:lnTo>
                    <a:pt x="480" y="11556"/>
                  </a:lnTo>
                  <a:cubicBezTo>
                    <a:pt x="480" y="11556"/>
                    <a:pt x="23008" y="2243"/>
                    <a:pt x="27505" y="1992"/>
                  </a:cubicBezTo>
                  <a:cubicBezTo>
                    <a:pt x="27733" y="1978"/>
                    <a:pt x="27962" y="1972"/>
                    <a:pt x="28192" y="1972"/>
                  </a:cubicBezTo>
                  <a:cubicBezTo>
                    <a:pt x="31565" y="1972"/>
                    <a:pt x="35147" y="3363"/>
                    <a:pt x="36864" y="3363"/>
                  </a:cubicBezTo>
                  <a:cubicBezTo>
                    <a:pt x="37345" y="3363"/>
                    <a:pt x="37679" y="3254"/>
                    <a:pt x="37822" y="2974"/>
                  </a:cubicBezTo>
                  <a:cubicBezTo>
                    <a:pt x="38390" y="1856"/>
                    <a:pt x="32861" y="1"/>
                    <a:pt x="28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34"/>
            <p:cNvSpPr/>
            <p:nvPr/>
          </p:nvSpPr>
          <p:spPr>
            <a:xfrm>
              <a:off x="2300750" y="4487450"/>
              <a:ext cx="929600" cy="267600"/>
            </a:xfrm>
            <a:custGeom>
              <a:avLst/>
              <a:gdLst/>
              <a:ahLst/>
              <a:cxnLst/>
              <a:rect l="l" t="t" r="r" b="b"/>
              <a:pathLst>
                <a:path w="37184" h="10704" extrusionOk="0">
                  <a:moveTo>
                    <a:pt x="28401" y="1"/>
                  </a:moveTo>
                  <a:cubicBezTo>
                    <a:pt x="27599" y="1"/>
                    <a:pt x="26860" y="77"/>
                    <a:pt x="26250" y="249"/>
                  </a:cubicBezTo>
                  <a:cubicBezTo>
                    <a:pt x="22940" y="1185"/>
                    <a:pt x="3310" y="9105"/>
                    <a:pt x="1" y="10452"/>
                  </a:cubicBezTo>
                  <a:lnTo>
                    <a:pt x="138" y="10703"/>
                  </a:lnTo>
                  <a:cubicBezTo>
                    <a:pt x="138" y="10703"/>
                    <a:pt x="22666" y="1390"/>
                    <a:pt x="27163" y="1139"/>
                  </a:cubicBezTo>
                  <a:cubicBezTo>
                    <a:pt x="27390" y="1125"/>
                    <a:pt x="27620" y="1119"/>
                    <a:pt x="27850" y="1119"/>
                  </a:cubicBezTo>
                  <a:cubicBezTo>
                    <a:pt x="31215" y="1119"/>
                    <a:pt x="34798" y="2514"/>
                    <a:pt x="36511" y="2514"/>
                  </a:cubicBezTo>
                  <a:cubicBezTo>
                    <a:pt x="36786" y="2514"/>
                    <a:pt x="37013" y="2478"/>
                    <a:pt x="37183" y="2395"/>
                  </a:cubicBezTo>
                  <a:cubicBezTo>
                    <a:pt x="36189" y="1309"/>
                    <a:pt x="31740" y="1"/>
                    <a:pt x="28401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34"/>
            <p:cNvSpPr/>
            <p:nvPr/>
          </p:nvSpPr>
          <p:spPr>
            <a:xfrm>
              <a:off x="2366375" y="4315625"/>
              <a:ext cx="760675" cy="650175"/>
            </a:xfrm>
            <a:custGeom>
              <a:avLst/>
              <a:gdLst/>
              <a:ahLst/>
              <a:cxnLst/>
              <a:rect l="l" t="t" r="r" b="b"/>
              <a:pathLst>
                <a:path w="30427" h="26007" extrusionOk="0">
                  <a:moveTo>
                    <a:pt x="29993" y="1"/>
                  </a:moveTo>
                  <a:cubicBezTo>
                    <a:pt x="29993" y="1"/>
                    <a:pt x="8811" y="13102"/>
                    <a:pt x="5821" y="15431"/>
                  </a:cubicBezTo>
                  <a:cubicBezTo>
                    <a:pt x="2854" y="17736"/>
                    <a:pt x="1" y="25770"/>
                    <a:pt x="1484" y="25999"/>
                  </a:cubicBezTo>
                  <a:cubicBezTo>
                    <a:pt x="1516" y="26004"/>
                    <a:pt x="1548" y="26007"/>
                    <a:pt x="1579" y="26007"/>
                  </a:cubicBezTo>
                  <a:cubicBezTo>
                    <a:pt x="3008" y="26007"/>
                    <a:pt x="3943" y="20492"/>
                    <a:pt x="6757" y="17097"/>
                  </a:cubicBezTo>
                  <a:cubicBezTo>
                    <a:pt x="9633" y="13605"/>
                    <a:pt x="30427" y="914"/>
                    <a:pt x="30427" y="914"/>
                  </a:cubicBezTo>
                  <a:lnTo>
                    <a:pt x="299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34"/>
            <p:cNvSpPr/>
            <p:nvPr/>
          </p:nvSpPr>
          <p:spPr>
            <a:xfrm>
              <a:off x="2401750" y="4328175"/>
              <a:ext cx="725300" cy="633425"/>
            </a:xfrm>
            <a:custGeom>
              <a:avLst/>
              <a:gdLst/>
              <a:ahLst/>
              <a:cxnLst/>
              <a:rect l="l" t="t" r="r" b="b"/>
              <a:pathLst>
                <a:path w="29012" h="25337" extrusionOk="0">
                  <a:moveTo>
                    <a:pt x="28806" y="1"/>
                  </a:moveTo>
                  <a:cubicBezTo>
                    <a:pt x="25337" y="2146"/>
                    <a:pt x="7944" y="12966"/>
                    <a:pt x="5273" y="15043"/>
                  </a:cubicBezTo>
                  <a:cubicBezTo>
                    <a:pt x="2580" y="17143"/>
                    <a:pt x="1" y="23853"/>
                    <a:pt x="594" y="25337"/>
                  </a:cubicBezTo>
                  <a:cubicBezTo>
                    <a:pt x="1827" y="24378"/>
                    <a:pt x="2831" y="19631"/>
                    <a:pt x="5342" y="16595"/>
                  </a:cubicBezTo>
                  <a:cubicBezTo>
                    <a:pt x="8218" y="13103"/>
                    <a:pt x="29012" y="412"/>
                    <a:pt x="29012" y="412"/>
                  </a:cubicBezTo>
                  <a:lnTo>
                    <a:pt x="2880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34"/>
            <p:cNvSpPr/>
            <p:nvPr/>
          </p:nvSpPr>
          <p:spPr>
            <a:xfrm>
              <a:off x="2298475" y="4500625"/>
              <a:ext cx="425150" cy="371725"/>
            </a:xfrm>
            <a:custGeom>
              <a:avLst/>
              <a:gdLst/>
              <a:ahLst/>
              <a:cxnLst/>
              <a:rect l="l" t="t" r="r" b="b"/>
              <a:pathLst>
                <a:path w="17006" h="14869" extrusionOk="0">
                  <a:moveTo>
                    <a:pt x="8514" y="0"/>
                  </a:moveTo>
                  <a:cubicBezTo>
                    <a:pt x="7250" y="0"/>
                    <a:pt x="5968" y="323"/>
                    <a:pt x="4794" y="1000"/>
                  </a:cubicBezTo>
                  <a:cubicBezTo>
                    <a:pt x="1233" y="3032"/>
                    <a:pt x="0" y="7574"/>
                    <a:pt x="2055" y="11135"/>
                  </a:cubicBezTo>
                  <a:cubicBezTo>
                    <a:pt x="3435" y="13527"/>
                    <a:pt x="5938" y="14868"/>
                    <a:pt x="8511" y="14868"/>
                  </a:cubicBezTo>
                  <a:cubicBezTo>
                    <a:pt x="9769" y="14868"/>
                    <a:pt x="11043" y="14548"/>
                    <a:pt x="12212" y="13874"/>
                  </a:cubicBezTo>
                  <a:cubicBezTo>
                    <a:pt x="15773" y="11820"/>
                    <a:pt x="17005" y="7277"/>
                    <a:pt x="14951" y="3717"/>
                  </a:cubicBezTo>
                  <a:cubicBezTo>
                    <a:pt x="13574" y="1331"/>
                    <a:pt x="11081" y="0"/>
                    <a:pt x="85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34"/>
            <p:cNvSpPr/>
            <p:nvPr/>
          </p:nvSpPr>
          <p:spPr>
            <a:xfrm>
              <a:off x="2325300" y="4500450"/>
              <a:ext cx="300750" cy="226125"/>
            </a:xfrm>
            <a:custGeom>
              <a:avLst/>
              <a:gdLst/>
              <a:ahLst/>
              <a:cxnLst/>
              <a:rect l="l" t="t" r="r" b="b"/>
              <a:pathLst>
                <a:path w="12030" h="9045" extrusionOk="0">
                  <a:moveTo>
                    <a:pt x="7415" y="1"/>
                  </a:moveTo>
                  <a:cubicBezTo>
                    <a:pt x="6160" y="1"/>
                    <a:pt x="4888" y="318"/>
                    <a:pt x="3721" y="985"/>
                  </a:cubicBezTo>
                  <a:cubicBezTo>
                    <a:pt x="1324" y="2377"/>
                    <a:pt x="0" y="4865"/>
                    <a:pt x="0" y="7444"/>
                  </a:cubicBezTo>
                  <a:cubicBezTo>
                    <a:pt x="1315" y="8486"/>
                    <a:pt x="2949" y="9044"/>
                    <a:pt x="4615" y="9044"/>
                  </a:cubicBezTo>
                  <a:cubicBezTo>
                    <a:pt x="5869" y="9044"/>
                    <a:pt x="7141" y="8727"/>
                    <a:pt x="8309" y="8060"/>
                  </a:cubicBezTo>
                  <a:cubicBezTo>
                    <a:pt x="10705" y="6691"/>
                    <a:pt x="12029" y="4180"/>
                    <a:pt x="12029" y="1601"/>
                  </a:cubicBezTo>
                  <a:cubicBezTo>
                    <a:pt x="10714" y="559"/>
                    <a:pt x="9080" y="1"/>
                    <a:pt x="7415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34"/>
            <p:cNvSpPr/>
            <p:nvPr/>
          </p:nvSpPr>
          <p:spPr>
            <a:xfrm>
              <a:off x="2752700" y="4266650"/>
              <a:ext cx="424575" cy="371725"/>
            </a:xfrm>
            <a:custGeom>
              <a:avLst/>
              <a:gdLst/>
              <a:ahLst/>
              <a:cxnLst/>
              <a:rect l="l" t="t" r="r" b="b"/>
              <a:pathLst>
                <a:path w="16983" h="14869" extrusionOk="0">
                  <a:moveTo>
                    <a:pt x="8503" y="1"/>
                  </a:moveTo>
                  <a:cubicBezTo>
                    <a:pt x="7240" y="1"/>
                    <a:pt x="5961" y="323"/>
                    <a:pt x="4794" y="1001"/>
                  </a:cubicBezTo>
                  <a:cubicBezTo>
                    <a:pt x="1233" y="3032"/>
                    <a:pt x="0" y="7575"/>
                    <a:pt x="2055" y="11135"/>
                  </a:cubicBezTo>
                  <a:cubicBezTo>
                    <a:pt x="3435" y="13527"/>
                    <a:pt x="5937" y="14869"/>
                    <a:pt x="8511" y="14869"/>
                  </a:cubicBezTo>
                  <a:cubicBezTo>
                    <a:pt x="9769" y="14869"/>
                    <a:pt x="11043" y="14549"/>
                    <a:pt x="12212" y="13874"/>
                  </a:cubicBezTo>
                  <a:cubicBezTo>
                    <a:pt x="15773" y="11820"/>
                    <a:pt x="16982" y="7278"/>
                    <a:pt x="14928" y="3717"/>
                  </a:cubicBezTo>
                  <a:cubicBezTo>
                    <a:pt x="13567" y="1331"/>
                    <a:pt x="11068" y="1"/>
                    <a:pt x="8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34"/>
            <p:cNvSpPr/>
            <p:nvPr/>
          </p:nvSpPr>
          <p:spPr>
            <a:xfrm>
              <a:off x="2779525" y="4266500"/>
              <a:ext cx="284200" cy="214425"/>
            </a:xfrm>
            <a:custGeom>
              <a:avLst/>
              <a:gdLst/>
              <a:ahLst/>
              <a:cxnLst/>
              <a:rect l="l" t="t" r="r" b="b"/>
              <a:pathLst>
                <a:path w="11368" h="8577" extrusionOk="0">
                  <a:moveTo>
                    <a:pt x="7421" y="0"/>
                  </a:moveTo>
                  <a:cubicBezTo>
                    <a:pt x="6159" y="0"/>
                    <a:pt x="4883" y="323"/>
                    <a:pt x="3721" y="1007"/>
                  </a:cubicBezTo>
                  <a:cubicBezTo>
                    <a:pt x="1324" y="2377"/>
                    <a:pt x="0" y="4864"/>
                    <a:pt x="0" y="7444"/>
                  </a:cubicBezTo>
                  <a:cubicBezTo>
                    <a:pt x="1172" y="8185"/>
                    <a:pt x="2539" y="8576"/>
                    <a:pt x="3930" y="8576"/>
                  </a:cubicBezTo>
                  <a:cubicBezTo>
                    <a:pt x="5192" y="8576"/>
                    <a:pt x="6473" y="8254"/>
                    <a:pt x="7647" y="7581"/>
                  </a:cubicBezTo>
                  <a:cubicBezTo>
                    <a:pt x="10020" y="6211"/>
                    <a:pt x="11367" y="3700"/>
                    <a:pt x="11367" y="1121"/>
                  </a:cubicBezTo>
                  <a:cubicBezTo>
                    <a:pt x="10183" y="391"/>
                    <a:pt x="8810" y="0"/>
                    <a:pt x="742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34"/>
            <p:cNvSpPr/>
            <p:nvPr/>
          </p:nvSpPr>
          <p:spPr>
            <a:xfrm>
              <a:off x="2248250" y="4242325"/>
              <a:ext cx="942725" cy="649000"/>
            </a:xfrm>
            <a:custGeom>
              <a:avLst/>
              <a:gdLst/>
              <a:ahLst/>
              <a:cxnLst/>
              <a:rect l="l" t="t" r="r" b="b"/>
              <a:pathLst>
                <a:path w="37709" h="25960" extrusionOk="0">
                  <a:moveTo>
                    <a:pt x="28644" y="1508"/>
                  </a:moveTo>
                  <a:cubicBezTo>
                    <a:pt x="31205" y="1508"/>
                    <a:pt x="33675" y="2897"/>
                    <a:pt x="34923" y="5329"/>
                  </a:cubicBezTo>
                  <a:cubicBezTo>
                    <a:pt x="36704" y="8799"/>
                    <a:pt x="35334" y="13067"/>
                    <a:pt x="31865" y="14847"/>
                  </a:cubicBezTo>
                  <a:cubicBezTo>
                    <a:pt x="30827" y="15380"/>
                    <a:pt x="29720" y="15633"/>
                    <a:pt x="28630" y="15633"/>
                  </a:cubicBezTo>
                  <a:cubicBezTo>
                    <a:pt x="26075" y="15633"/>
                    <a:pt x="23611" y="14244"/>
                    <a:pt x="22347" y="11812"/>
                  </a:cubicBezTo>
                  <a:cubicBezTo>
                    <a:pt x="20566" y="8342"/>
                    <a:pt x="21936" y="4074"/>
                    <a:pt x="25405" y="2294"/>
                  </a:cubicBezTo>
                  <a:cubicBezTo>
                    <a:pt x="26443" y="1761"/>
                    <a:pt x="27552" y="1508"/>
                    <a:pt x="28644" y="1508"/>
                  </a:cubicBezTo>
                  <a:close/>
                  <a:moveTo>
                    <a:pt x="10654" y="10897"/>
                  </a:moveTo>
                  <a:cubicBezTo>
                    <a:pt x="13026" y="10897"/>
                    <a:pt x="15336" y="12100"/>
                    <a:pt x="16663" y="14277"/>
                  </a:cubicBezTo>
                  <a:cubicBezTo>
                    <a:pt x="18717" y="17586"/>
                    <a:pt x="17667" y="21946"/>
                    <a:pt x="14335" y="23978"/>
                  </a:cubicBezTo>
                  <a:cubicBezTo>
                    <a:pt x="13187" y="24690"/>
                    <a:pt x="11913" y="25029"/>
                    <a:pt x="10654" y="25029"/>
                  </a:cubicBezTo>
                  <a:cubicBezTo>
                    <a:pt x="8281" y="25029"/>
                    <a:pt x="5961" y="23826"/>
                    <a:pt x="4634" y="21649"/>
                  </a:cubicBezTo>
                  <a:cubicBezTo>
                    <a:pt x="2580" y="18317"/>
                    <a:pt x="3630" y="13980"/>
                    <a:pt x="6962" y="11949"/>
                  </a:cubicBezTo>
                  <a:cubicBezTo>
                    <a:pt x="8118" y="11236"/>
                    <a:pt x="9395" y="10897"/>
                    <a:pt x="10654" y="10897"/>
                  </a:cubicBezTo>
                  <a:close/>
                  <a:moveTo>
                    <a:pt x="30655" y="1"/>
                  </a:moveTo>
                  <a:cubicBezTo>
                    <a:pt x="28688" y="1"/>
                    <a:pt x="26682" y="577"/>
                    <a:pt x="24972" y="1449"/>
                  </a:cubicBezTo>
                  <a:cubicBezTo>
                    <a:pt x="21046" y="3480"/>
                    <a:pt x="19494" y="8297"/>
                    <a:pt x="21525" y="12245"/>
                  </a:cubicBezTo>
                  <a:cubicBezTo>
                    <a:pt x="21294" y="12212"/>
                    <a:pt x="21039" y="12188"/>
                    <a:pt x="20769" y="12188"/>
                  </a:cubicBezTo>
                  <a:cubicBezTo>
                    <a:pt x="20292" y="12188"/>
                    <a:pt x="19767" y="12263"/>
                    <a:pt x="19242" y="12496"/>
                  </a:cubicBezTo>
                  <a:cubicBezTo>
                    <a:pt x="18580" y="12816"/>
                    <a:pt x="18033" y="13341"/>
                    <a:pt x="17645" y="14094"/>
                  </a:cubicBezTo>
                  <a:cubicBezTo>
                    <a:pt x="17645" y="14071"/>
                    <a:pt x="17622" y="14049"/>
                    <a:pt x="17622" y="14026"/>
                  </a:cubicBezTo>
                  <a:cubicBezTo>
                    <a:pt x="17576" y="13934"/>
                    <a:pt x="17531" y="13866"/>
                    <a:pt x="17485" y="13775"/>
                  </a:cubicBezTo>
                  <a:cubicBezTo>
                    <a:pt x="15962" y="11310"/>
                    <a:pt x="13324" y="9950"/>
                    <a:pt x="10628" y="9950"/>
                  </a:cubicBezTo>
                  <a:cubicBezTo>
                    <a:pt x="9203" y="9950"/>
                    <a:pt x="7762" y="10330"/>
                    <a:pt x="6460" y="11127"/>
                  </a:cubicBezTo>
                  <a:cubicBezTo>
                    <a:pt x="4611" y="12268"/>
                    <a:pt x="2763" y="13661"/>
                    <a:pt x="1530" y="15487"/>
                  </a:cubicBezTo>
                  <a:cubicBezTo>
                    <a:pt x="731" y="16696"/>
                    <a:pt x="1" y="18614"/>
                    <a:pt x="663" y="20029"/>
                  </a:cubicBezTo>
                  <a:cubicBezTo>
                    <a:pt x="1347" y="21490"/>
                    <a:pt x="3242" y="21284"/>
                    <a:pt x="3995" y="22380"/>
                  </a:cubicBezTo>
                  <a:cubicBezTo>
                    <a:pt x="5527" y="24693"/>
                    <a:pt x="8058" y="25960"/>
                    <a:pt x="10654" y="25960"/>
                  </a:cubicBezTo>
                  <a:cubicBezTo>
                    <a:pt x="12080" y="25960"/>
                    <a:pt x="13526" y="25578"/>
                    <a:pt x="14837" y="24776"/>
                  </a:cubicBezTo>
                  <a:cubicBezTo>
                    <a:pt x="18192" y="22745"/>
                    <a:pt x="19471" y="18614"/>
                    <a:pt x="18124" y="15076"/>
                  </a:cubicBezTo>
                  <a:cubicBezTo>
                    <a:pt x="18421" y="14186"/>
                    <a:pt x="18923" y="13569"/>
                    <a:pt x="19608" y="13250"/>
                  </a:cubicBezTo>
                  <a:cubicBezTo>
                    <a:pt x="20002" y="13066"/>
                    <a:pt x="20416" y="13003"/>
                    <a:pt x="20796" y="13003"/>
                  </a:cubicBezTo>
                  <a:cubicBezTo>
                    <a:pt x="21407" y="13003"/>
                    <a:pt x="21930" y="13165"/>
                    <a:pt x="22141" y="13250"/>
                  </a:cubicBezTo>
                  <a:cubicBezTo>
                    <a:pt x="23678" y="15371"/>
                    <a:pt x="26136" y="16571"/>
                    <a:pt x="28665" y="16571"/>
                  </a:cubicBezTo>
                  <a:cubicBezTo>
                    <a:pt x="29892" y="16571"/>
                    <a:pt x="31136" y="16288"/>
                    <a:pt x="32299" y="15692"/>
                  </a:cubicBezTo>
                  <a:cubicBezTo>
                    <a:pt x="36156" y="13706"/>
                    <a:pt x="37708" y="9050"/>
                    <a:pt x="35882" y="5170"/>
                  </a:cubicBezTo>
                  <a:cubicBezTo>
                    <a:pt x="35540" y="4439"/>
                    <a:pt x="36110" y="3800"/>
                    <a:pt x="36202" y="3070"/>
                  </a:cubicBezTo>
                  <a:cubicBezTo>
                    <a:pt x="36224" y="2750"/>
                    <a:pt x="36156" y="2408"/>
                    <a:pt x="35882" y="2042"/>
                  </a:cubicBezTo>
                  <a:cubicBezTo>
                    <a:pt x="35152" y="1084"/>
                    <a:pt x="33896" y="513"/>
                    <a:pt x="32755" y="239"/>
                  </a:cubicBezTo>
                  <a:cubicBezTo>
                    <a:pt x="32071" y="76"/>
                    <a:pt x="31366" y="1"/>
                    <a:pt x="30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34"/>
            <p:cNvSpPr/>
            <p:nvPr/>
          </p:nvSpPr>
          <p:spPr>
            <a:xfrm>
              <a:off x="2789225" y="4442875"/>
              <a:ext cx="361225" cy="201125"/>
            </a:xfrm>
            <a:custGeom>
              <a:avLst/>
              <a:gdLst/>
              <a:ahLst/>
              <a:cxnLst/>
              <a:rect l="l" t="t" r="r" b="b"/>
              <a:pathLst>
                <a:path w="14449" h="8045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266" y="2740"/>
                    <a:pt x="12828" y="5479"/>
                    <a:pt x="10226" y="6825"/>
                  </a:cubicBezTo>
                  <a:cubicBezTo>
                    <a:pt x="9188" y="7358"/>
                    <a:pt x="8081" y="7611"/>
                    <a:pt x="6991" y="7611"/>
                  </a:cubicBezTo>
                  <a:cubicBezTo>
                    <a:pt x="4436" y="7611"/>
                    <a:pt x="1972" y="6222"/>
                    <a:pt x="708" y="3790"/>
                  </a:cubicBezTo>
                  <a:cubicBezTo>
                    <a:pt x="342" y="3059"/>
                    <a:pt x="114" y="2283"/>
                    <a:pt x="0" y="1530"/>
                  </a:cubicBezTo>
                  <a:lnTo>
                    <a:pt x="0" y="1530"/>
                  </a:lnTo>
                  <a:cubicBezTo>
                    <a:pt x="69" y="2443"/>
                    <a:pt x="320" y="3356"/>
                    <a:pt x="776" y="4223"/>
                  </a:cubicBezTo>
                  <a:cubicBezTo>
                    <a:pt x="2024" y="6655"/>
                    <a:pt x="4495" y="8044"/>
                    <a:pt x="7048" y="8044"/>
                  </a:cubicBezTo>
                  <a:cubicBezTo>
                    <a:pt x="8137" y="8044"/>
                    <a:pt x="9241" y="7792"/>
                    <a:pt x="10271" y="7259"/>
                  </a:cubicBezTo>
                  <a:cubicBezTo>
                    <a:pt x="13033" y="5844"/>
                    <a:pt x="14449" y="2900"/>
                    <a:pt x="1403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2339550" y="4676850"/>
              <a:ext cx="360675" cy="202050"/>
            </a:xfrm>
            <a:custGeom>
              <a:avLst/>
              <a:gdLst/>
              <a:ahLst/>
              <a:cxnLst/>
              <a:rect l="l" t="t" r="r" b="b"/>
              <a:pathLst>
                <a:path w="14427" h="8082" extrusionOk="0">
                  <a:moveTo>
                    <a:pt x="14038" y="0"/>
                  </a:moveTo>
                  <a:lnTo>
                    <a:pt x="14038" y="0"/>
                  </a:lnTo>
                  <a:cubicBezTo>
                    <a:pt x="14244" y="2556"/>
                    <a:pt x="13034" y="5159"/>
                    <a:pt x="10683" y="6597"/>
                  </a:cubicBezTo>
                  <a:cubicBezTo>
                    <a:pt x="9535" y="7309"/>
                    <a:pt x="8261" y="7648"/>
                    <a:pt x="7002" y="7648"/>
                  </a:cubicBezTo>
                  <a:cubicBezTo>
                    <a:pt x="4629" y="7648"/>
                    <a:pt x="2309" y="6445"/>
                    <a:pt x="982" y="4268"/>
                  </a:cubicBezTo>
                  <a:cubicBezTo>
                    <a:pt x="457" y="3424"/>
                    <a:pt x="138" y="2511"/>
                    <a:pt x="1" y="1598"/>
                  </a:cubicBezTo>
                  <a:lnTo>
                    <a:pt x="1" y="1598"/>
                  </a:lnTo>
                  <a:cubicBezTo>
                    <a:pt x="92" y="2671"/>
                    <a:pt x="434" y="3721"/>
                    <a:pt x="1028" y="4702"/>
                  </a:cubicBezTo>
                  <a:cubicBezTo>
                    <a:pt x="2355" y="6879"/>
                    <a:pt x="4675" y="8082"/>
                    <a:pt x="7047" y="8082"/>
                  </a:cubicBezTo>
                  <a:cubicBezTo>
                    <a:pt x="8307" y="8082"/>
                    <a:pt x="9581" y="7743"/>
                    <a:pt x="10729" y="7030"/>
                  </a:cubicBezTo>
                  <a:cubicBezTo>
                    <a:pt x="13217" y="5501"/>
                    <a:pt x="14426" y="2693"/>
                    <a:pt x="1403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34"/>
            <p:cNvSpPr/>
            <p:nvPr/>
          </p:nvSpPr>
          <p:spPr>
            <a:xfrm>
              <a:off x="2754975" y="4242325"/>
              <a:ext cx="398900" cy="241675"/>
            </a:xfrm>
            <a:custGeom>
              <a:avLst/>
              <a:gdLst/>
              <a:ahLst/>
              <a:cxnLst/>
              <a:rect l="l" t="t" r="r" b="b"/>
              <a:pathLst>
                <a:path w="15956" h="9667" extrusionOk="0">
                  <a:moveTo>
                    <a:pt x="10386" y="1"/>
                  </a:moveTo>
                  <a:cubicBezTo>
                    <a:pt x="8419" y="1"/>
                    <a:pt x="6413" y="577"/>
                    <a:pt x="4703" y="1449"/>
                  </a:cubicBezTo>
                  <a:cubicBezTo>
                    <a:pt x="1598" y="3047"/>
                    <a:pt x="1" y="6379"/>
                    <a:pt x="434" y="9666"/>
                  </a:cubicBezTo>
                  <a:cubicBezTo>
                    <a:pt x="183" y="6539"/>
                    <a:pt x="1781" y="3412"/>
                    <a:pt x="4748" y="1883"/>
                  </a:cubicBezTo>
                  <a:cubicBezTo>
                    <a:pt x="6459" y="1011"/>
                    <a:pt x="8465" y="434"/>
                    <a:pt x="10441" y="434"/>
                  </a:cubicBezTo>
                  <a:cubicBezTo>
                    <a:pt x="11155" y="434"/>
                    <a:pt x="11864" y="509"/>
                    <a:pt x="12554" y="673"/>
                  </a:cubicBezTo>
                  <a:cubicBezTo>
                    <a:pt x="13673" y="947"/>
                    <a:pt x="14928" y="1518"/>
                    <a:pt x="15659" y="2476"/>
                  </a:cubicBezTo>
                  <a:cubicBezTo>
                    <a:pt x="15796" y="2659"/>
                    <a:pt x="15887" y="2819"/>
                    <a:pt x="15933" y="2978"/>
                  </a:cubicBezTo>
                  <a:cubicBezTo>
                    <a:pt x="15955" y="2682"/>
                    <a:pt x="15864" y="2385"/>
                    <a:pt x="15613" y="2042"/>
                  </a:cubicBezTo>
                  <a:cubicBezTo>
                    <a:pt x="14883" y="1084"/>
                    <a:pt x="13627" y="513"/>
                    <a:pt x="12486" y="239"/>
                  </a:cubicBezTo>
                  <a:cubicBezTo>
                    <a:pt x="11802" y="76"/>
                    <a:pt x="11097" y="1"/>
                    <a:pt x="10386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34"/>
            <p:cNvSpPr/>
            <p:nvPr/>
          </p:nvSpPr>
          <p:spPr>
            <a:xfrm>
              <a:off x="2253950" y="4491075"/>
              <a:ext cx="533575" cy="234875"/>
            </a:xfrm>
            <a:custGeom>
              <a:avLst/>
              <a:gdLst/>
              <a:ahLst/>
              <a:cxnLst/>
              <a:rect l="l" t="t" r="r" b="b"/>
              <a:pathLst>
                <a:path w="21343" h="9395" extrusionOk="0">
                  <a:moveTo>
                    <a:pt x="10400" y="0"/>
                  </a:moveTo>
                  <a:cubicBezTo>
                    <a:pt x="8975" y="0"/>
                    <a:pt x="7534" y="380"/>
                    <a:pt x="6232" y="1177"/>
                  </a:cubicBezTo>
                  <a:cubicBezTo>
                    <a:pt x="4383" y="2318"/>
                    <a:pt x="2535" y="3711"/>
                    <a:pt x="1302" y="5537"/>
                  </a:cubicBezTo>
                  <a:cubicBezTo>
                    <a:pt x="617" y="6564"/>
                    <a:pt x="1" y="8070"/>
                    <a:pt x="229" y="9394"/>
                  </a:cubicBezTo>
                  <a:cubicBezTo>
                    <a:pt x="184" y="8184"/>
                    <a:pt x="754" y="6883"/>
                    <a:pt x="1370" y="5970"/>
                  </a:cubicBezTo>
                  <a:cubicBezTo>
                    <a:pt x="2580" y="4144"/>
                    <a:pt x="4429" y="2752"/>
                    <a:pt x="6278" y="1611"/>
                  </a:cubicBezTo>
                  <a:cubicBezTo>
                    <a:pt x="7580" y="814"/>
                    <a:pt x="9021" y="434"/>
                    <a:pt x="10445" y="434"/>
                  </a:cubicBezTo>
                  <a:cubicBezTo>
                    <a:pt x="13142" y="434"/>
                    <a:pt x="15779" y="1794"/>
                    <a:pt x="17303" y="4258"/>
                  </a:cubicBezTo>
                  <a:cubicBezTo>
                    <a:pt x="17348" y="4350"/>
                    <a:pt x="17394" y="4418"/>
                    <a:pt x="17439" y="4509"/>
                  </a:cubicBezTo>
                  <a:cubicBezTo>
                    <a:pt x="17439" y="4532"/>
                    <a:pt x="17462" y="4555"/>
                    <a:pt x="17462" y="4578"/>
                  </a:cubicBezTo>
                  <a:cubicBezTo>
                    <a:pt x="17850" y="3825"/>
                    <a:pt x="18398" y="3300"/>
                    <a:pt x="19060" y="2980"/>
                  </a:cubicBezTo>
                  <a:cubicBezTo>
                    <a:pt x="19585" y="2747"/>
                    <a:pt x="20109" y="2672"/>
                    <a:pt x="20586" y="2672"/>
                  </a:cubicBezTo>
                  <a:cubicBezTo>
                    <a:pt x="20857" y="2672"/>
                    <a:pt x="21112" y="2696"/>
                    <a:pt x="21343" y="2729"/>
                  </a:cubicBezTo>
                  <a:cubicBezTo>
                    <a:pt x="21274" y="2569"/>
                    <a:pt x="21206" y="2432"/>
                    <a:pt x="21137" y="2273"/>
                  </a:cubicBezTo>
                  <a:cubicBezTo>
                    <a:pt x="20962" y="2253"/>
                    <a:pt x="20776" y="2241"/>
                    <a:pt x="20582" y="2241"/>
                  </a:cubicBezTo>
                  <a:cubicBezTo>
                    <a:pt x="20093" y="2241"/>
                    <a:pt x="19554" y="2318"/>
                    <a:pt x="19014" y="2546"/>
                  </a:cubicBezTo>
                  <a:cubicBezTo>
                    <a:pt x="18352" y="2866"/>
                    <a:pt x="17805" y="3391"/>
                    <a:pt x="17417" y="4144"/>
                  </a:cubicBezTo>
                  <a:cubicBezTo>
                    <a:pt x="17417" y="4121"/>
                    <a:pt x="17394" y="4099"/>
                    <a:pt x="17394" y="4076"/>
                  </a:cubicBezTo>
                  <a:cubicBezTo>
                    <a:pt x="17348" y="3984"/>
                    <a:pt x="17303" y="3916"/>
                    <a:pt x="17257" y="3825"/>
                  </a:cubicBezTo>
                  <a:cubicBezTo>
                    <a:pt x="15734" y="1360"/>
                    <a:pt x="13096" y="0"/>
                    <a:pt x="1040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34"/>
            <p:cNvSpPr/>
            <p:nvPr/>
          </p:nvSpPr>
          <p:spPr>
            <a:xfrm>
              <a:off x="2702475" y="4626625"/>
              <a:ext cx="11450" cy="47950"/>
            </a:xfrm>
            <a:custGeom>
              <a:avLst/>
              <a:gdLst/>
              <a:ahLst/>
              <a:cxnLst/>
              <a:rect l="l" t="t" r="r" b="b"/>
              <a:pathLst>
                <a:path w="458" h="1918" extrusionOk="0">
                  <a:moveTo>
                    <a:pt x="46" y="0"/>
                  </a:moveTo>
                  <a:cubicBezTo>
                    <a:pt x="23" y="46"/>
                    <a:pt x="23" y="92"/>
                    <a:pt x="1" y="137"/>
                  </a:cubicBezTo>
                  <a:cubicBezTo>
                    <a:pt x="229" y="731"/>
                    <a:pt x="366" y="1324"/>
                    <a:pt x="457" y="1918"/>
                  </a:cubicBezTo>
                  <a:cubicBezTo>
                    <a:pt x="389" y="1279"/>
                    <a:pt x="275" y="640"/>
                    <a:pt x="46" y="0"/>
                  </a:cubicBezTo>
                  <a:close/>
                </a:path>
              </a:pathLst>
            </a:custGeom>
            <a:solidFill>
              <a:srgbClr val="E6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34"/>
            <p:cNvSpPr/>
            <p:nvPr/>
          </p:nvSpPr>
          <p:spPr>
            <a:xfrm>
              <a:off x="3143575" y="4367550"/>
              <a:ext cx="20000" cy="71925"/>
            </a:xfrm>
            <a:custGeom>
              <a:avLst/>
              <a:gdLst/>
              <a:ahLst/>
              <a:cxnLst/>
              <a:rect l="l" t="t" r="r" b="b"/>
              <a:pathLst>
                <a:path w="800" h="2877" extrusionOk="0">
                  <a:moveTo>
                    <a:pt x="23" y="1"/>
                  </a:moveTo>
                  <a:cubicBezTo>
                    <a:pt x="1" y="206"/>
                    <a:pt x="23" y="389"/>
                    <a:pt x="115" y="594"/>
                  </a:cubicBezTo>
                  <a:cubicBezTo>
                    <a:pt x="457" y="1325"/>
                    <a:pt x="685" y="2101"/>
                    <a:pt x="799" y="2877"/>
                  </a:cubicBezTo>
                  <a:cubicBezTo>
                    <a:pt x="708" y="1964"/>
                    <a:pt x="480" y="1028"/>
                    <a:pt x="69" y="161"/>
                  </a:cubicBezTo>
                  <a:cubicBezTo>
                    <a:pt x="46" y="115"/>
                    <a:pt x="23" y="69"/>
                    <a:pt x="23" y="1"/>
                  </a:cubicBezTo>
                  <a:close/>
                </a:path>
              </a:pathLst>
            </a:custGeom>
            <a:solidFill>
              <a:srgbClr val="E6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34"/>
            <p:cNvSpPr/>
            <p:nvPr/>
          </p:nvSpPr>
          <p:spPr>
            <a:xfrm>
              <a:off x="2288200" y="4329325"/>
              <a:ext cx="902775" cy="562000"/>
            </a:xfrm>
            <a:custGeom>
              <a:avLst/>
              <a:gdLst/>
              <a:ahLst/>
              <a:cxnLst/>
              <a:rect l="l" t="t" r="r" b="b"/>
              <a:pathLst>
                <a:path w="36111" h="22480" extrusionOk="0">
                  <a:moveTo>
                    <a:pt x="34490" y="0"/>
                  </a:moveTo>
                  <a:lnTo>
                    <a:pt x="32732" y="891"/>
                  </a:lnTo>
                  <a:cubicBezTo>
                    <a:pt x="32937" y="1210"/>
                    <a:pt x="33143" y="1507"/>
                    <a:pt x="33325" y="1849"/>
                  </a:cubicBezTo>
                  <a:cubicBezTo>
                    <a:pt x="35106" y="5319"/>
                    <a:pt x="33736" y="9587"/>
                    <a:pt x="30267" y="11367"/>
                  </a:cubicBezTo>
                  <a:cubicBezTo>
                    <a:pt x="29229" y="11900"/>
                    <a:pt x="28122" y="12153"/>
                    <a:pt x="27032" y="12153"/>
                  </a:cubicBezTo>
                  <a:cubicBezTo>
                    <a:pt x="24477" y="12153"/>
                    <a:pt x="22013" y="10764"/>
                    <a:pt x="20749" y="8332"/>
                  </a:cubicBezTo>
                  <a:cubicBezTo>
                    <a:pt x="20566" y="7966"/>
                    <a:pt x="20429" y="7578"/>
                    <a:pt x="20315" y="7213"/>
                  </a:cubicBezTo>
                  <a:lnTo>
                    <a:pt x="19470" y="7624"/>
                  </a:lnTo>
                  <a:cubicBezTo>
                    <a:pt x="19585" y="8012"/>
                    <a:pt x="19744" y="8400"/>
                    <a:pt x="19927" y="8765"/>
                  </a:cubicBezTo>
                  <a:cubicBezTo>
                    <a:pt x="19696" y="8732"/>
                    <a:pt x="19438" y="8708"/>
                    <a:pt x="19165" y="8708"/>
                  </a:cubicBezTo>
                  <a:cubicBezTo>
                    <a:pt x="18683" y="8708"/>
                    <a:pt x="18154" y="8783"/>
                    <a:pt x="17644" y="9016"/>
                  </a:cubicBezTo>
                  <a:cubicBezTo>
                    <a:pt x="16982" y="9336"/>
                    <a:pt x="16435" y="9861"/>
                    <a:pt x="16047" y="10614"/>
                  </a:cubicBezTo>
                  <a:cubicBezTo>
                    <a:pt x="16047" y="10591"/>
                    <a:pt x="16024" y="10569"/>
                    <a:pt x="16024" y="10546"/>
                  </a:cubicBezTo>
                  <a:cubicBezTo>
                    <a:pt x="15978" y="10454"/>
                    <a:pt x="15933" y="10386"/>
                    <a:pt x="15887" y="10295"/>
                  </a:cubicBezTo>
                  <a:cubicBezTo>
                    <a:pt x="15750" y="10089"/>
                    <a:pt x="15590" y="9861"/>
                    <a:pt x="15453" y="9678"/>
                  </a:cubicBezTo>
                  <a:lnTo>
                    <a:pt x="14586" y="10112"/>
                  </a:lnTo>
                  <a:cubicBezTo>
                    <a:pt x="14768" y="10317"/>
                    <a:pt x="14928" y="10546"/>
                    <a:pt x="15065" y="10797"/>
                  </a:cubicBezTo>
                  <a:cubicBezTo>
                    <a:pt x="17119" y="14106"/>
                    <a:pt x="16069" y="18466"/>
                    <a:pt x="12737" y="20498"/>
                  </a:cubicBezTo>
                  <a:cubicBezTo>
                    <a:pt x="11589" y="21210"/>
                    <a:pt x="10315" y="21549"/>
                    <a:pt x="9056" y="21549"/>
                  </a:cubicBezTo>
                  <a:cubicBezTo>
                    <a:pt x="6683" y="21549"/>
                    <a:pt x="4363" y="20346"/>
                    <a:pt x="3036" y="18169"/>
                  </a:cubicBezTo>
                  <a:cubicBezTo>
                    <a:pt x="2671" y="17599"/>
                    <a:pt x="2420" y="16982"/>
                    <a:pt x="2237" y="16366"/>
                  </a:cubicBezTo>
                  <a:lnTo>
                    <a:pt x="0" y="17507"/>
                  </a:lnTo>
                  <a:cubicBezTo>
                    <a:pt x="822" y="18010"/>
                    <a:pt x="1872" y="18147"/>
                    <a:pt x="2397" y="18900"/>
                  </a:cubicBezTo>
                  <a:cubicBezTo>
                    <a:pt x="3929" y="21213"/>
                    <a:pt x="6460" y="22480"/>
                    <a:pt x="9056" y="22480"/>
                  </a:cubicBezTo>
                  <a:cubicBezTo>
                    <a:pt x="10482" y="22480"/>
                    <a:pt x="11928" y="22098"/>
                    <a:pt x="13239" y="21296"/>
                  </a:cubicBezTo>
                  <a:cubicBezTo>
                    <a:pt x="16594" y="19265"/>
                    <a:pt x="17873" y="15134"/>
                    <a:pt x="16526" y="11596"/>
                  </a:cubicBezTo>
                  <a:cubicBezTo>
                    <a:pt x="16823" y="10706"/>
                    <a:pt x="17325" y="10089"/>
                    <a:pt x="18010" y="9770"/>
                  </a:cubicBezTo>
                  <a:cubicBezTo>
                    <a:pt x="18404" y="9586"/>
                    <a:pt x="18818" y="9523"/>
                    <a:pt x="19198" y="9523"/>
                  </a:cubicBezTo>
                  <a:cubicBezTo>
                    <a:pt x="19809" y="9523"/>
                    <a:pt x="20332" y="9685"/>
                    <a:pt x="20543" y="9770"/>
                  </a:cubicBezTo>
                  <a:cubicBezTo>
                    <a:pt x="22080" y="11891"/>
                    <a:pt x="24538" y="13091"/>
                    <a:pt x="27067" y="13091"/>
                  </a:cubicBezTo>
                  <a:cubicBezTo>
                    <a:pt x="28294" y="13091"/>
                    <a:pt x="29538" y="12808"/>
                    <a:pt x="30701" y="12212"/>
                  </a:cubicBezTo>
                  <a:cubicBezTo>
                    <a:pt x="34558" y="10226"/>
                    <a:pt x="36110" y="5570"/>
                    <a:pt x="34284" y="1690"/>
                  </a:cubicBezTo>
                  <a:cubicBezTo>
                    <a:pt x="34010" y="1096"/>
                    <a:pt x="34330" y="571"/>
                    <a:pt x="3449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34"/>
            <p:cNvSpPr/>
            <p:nvPr/>
          </p:nvSpPr>
          <p:spPr>
            <a:xfrm>
              <a:off x="3092225" y="4293625"/>
              <a:ext cx="38825" cy="33750"/>
            </a:xfrm>
            <a:custGeom>
              <a:avLst/>
              <a:gdLst/>
              <a:ahLst/>
              <a:cxnLst/>
              <a:rect l="l" t="t" r="r" b="b"/>
              <a:pathLst>
                <a:path w="1553" h="1350" extrusionOk="0">
                  <a:moveTo>
                    <a:pt x="785" y="1"/>
                  </a:moveTo>
                  <a:cubicBezTo>
                    <a:pt x="681" y="1"/>
                    <a:pt x="576" y="27"/>
                    <a:pt x="480" y="82"/>
                  </a:cubicBezTo>
                  <a:cubicBezTo>
                    <a:pt x="137" y="242"/>
                    <a:pt x="0" y="652"/>
                    <a:pt x="183" y="972"/>
                  </a:cubicBezTo>
                  <a:cubicBezTo>
                    <a:pt x="294" y="1211"/>
                    <a:pt x="528" y="1350"/>
                    <a:pt x="776" y="1350"/>
                  </a:cubicBezTo>
                  <a:cubicBezTo>
                    <a:pt x="883" y="1350"/>
                    <a:pt x="993" y="1324"/>
                    <a:pt x="1096" y="1269"/>
                  </a:cubicBezTo>
                  <a:cubicBezTo>
                    <a:pt x="1415" y="1109"/>
                    <a:pt x="1552" y="698"/>
                    <a:pt x="1393" y="379"/>
                  </a:cubicBezTo>
                  <a:cubicBezTo>
                    <a:pt x="1265" y="140"/>
                    <a:pt x="1027" y="1"/>
                    <a:pt x="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34"/>
            <p:cNvSpPr/>
            <p:nvPr/>
          </p:nvSpPr>
          <p:spPr>
            <a:xfrm>
              <a:off x="2277925" y="4703350"/>
              <a:ext cx="38250" cy="33750"/>
            </a:xfrm>
            <a:custGeom>
              <a:avLst/>
              <a:gdLst/>
              <a:ahLst/>
              <a:cxnLst/>
              <a:rect l="l" t="t" r="r" b="b"/>
              <a:pathLst>
                <a:path w="1530" h="1350" extrusionOk="0">
                  <a:moveTo>
                    <a:pt x="777" y="0"/>
                  </a:moveTo>
                  <a:cubicBezTo>
                    <a:pt x="670" y="0"/>
                    <a:pt x="561" y="26"/>
                    <a:pt x="457" y="81"/>
                  </a:cubicBezTo>
                  <a:cubicBezTo>
                    <a:pt x="138" y="241"/>
                    <a:pt x="1" y="652"/>
                    <a:pt x="160" y="972"/>
                  </a:cubicBezTo>
                  <a:cubicBezTo>
                    <a:pt x="288" y="1210"/>
                    <a:pt x="527" y="1349"/>
                    <a:pt x="768" y="1349"/>
                  </a:cubicBezTo>
                  <a:cubicBezTo>
                    <a:pt x="872" y="1349"/>
                    <a:pt x="977" y="1323"/>
                    <a:pt x="1073" y="1268"/>
                  </a:cubicBezTo>
                  <a:cubicBezTo>
                    <a:pt x="1416" y="1108"/>
                    <a:pt x="1530" y="698"/>
                    <a:pt x="1370" y="378"/>
                  </a:cubicBezTo>
                  <a:cubicBezTo>
                    <a:pt x="1259" y="139"/>
                    <a:pt x="1025" y="0"/>
                    <a:pt x="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8432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cme"/>
              <a:buNone/>
              <a:defRPr sz="35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0502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8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38"/>
          <p:cNvSpPr txBox="1">
            <a:spLocks noGrp="1"/>
          </p:cNvSpPr>
          <p:nvPr>
            <p:ph type="ctrTitle"/>
          </p:nvPr>
        </p:nvSpPr>
        <p:spPr>
          <a:xfrm>
            <a:off x="465515" y="270230"/>
            <a:ext cx="6595899" cy="424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6000">
                <a:latin typeface="Times New Roman" panose="02020603050405020304" pitchFamily="18" charset="0"/>
                <a:cs typeface="Times New Roman" panose="02020603050405020304" pitchFamily="18" charset="0"/>
              </a:rPr>
              <a:t>Viết văn bản thuyết minh </a:t>
            </a:r>
            <a:br>
              <a:rPr lang="en" sz="6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600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thích một hiện tượng tự nhiên</a:t>
            </a:r>
            <a:endParaRPr sz="600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22" name="Google Shape;1422;p38"/>
          <p:cNvGrpSpPr/>
          <p:nvPr/>
        </p:nvGrpSpPr>
        <p:grpSpPr>
          <a:xfrm rot="-123905">
            <a:off x="6480867" y="163356"/>
            <a:ext cx="1770084" cy="1803299"/>
            <a:chOff x="5531950" y="503050"/>
            <a:chExt cx="1204996" cy="1227608"/>
          </a:xfrm>
        </p:grpSpPr>
        <p:sp>
          <p:nvSpPr>
            <p:cNvPr id="1423" name="Google Shape;1423;p38"/>
            <p:cNvSpPr/>
            <p:nvPr/>
          </p:nvSpPr>
          <p:spPr>
            <a:xfrm>
              <a:off x="5531950" y="503050"/>
              <a:ext cx="1204996" cy="1227608"/>
            </a:xfrm>
            <a:custGeom>
              <a:avLst/>
              <a:gdLst/>
              <a:ahLst/>
              <a:cxnLst/>
              <a:rect l="l" t="t" r="r" b="b"/>
              <a:pathLst>
                <a:path w="37571" h="38279" extrusionOk="0">
                  <a:moveTo>
                    <a:pt x="24309" y="1"/>
                  </a:moveTo>
                  <a:cubicBezTo>
                    <a:pt x="23990" y="1"/>
                    <a:pt x="23602" y="69"/>
                    <a:pt x="23237" y="229"/>
                  </a:cubicBezTo>
                  <a:lnTo>
                    <a:pt x="23008" y="229"/>
                  </a:lnTo>
                  <a:cubicBezTo>
                    <a:pt x="22849" y="229"/>
                    <a:pt x="22666" y="229"/>
                    <a:pt x="22483" y="252"/>
                  </a:cubicBezTo>
                  <a:cubicBezTo>
                    <a:pt x="22027" y="297"/>
                    <a:pt x="21548" y="389"/>
                    <a:pt x="21114" y="548"/>
                  </a:cubicBezTo>
                  <a:lnTo>
                    <a:pt x="21091" y="548"/>
                  </a:lnTo>
                  <a:cubicBezTo>
                    <a:pt x="21000" y="571"/>
                    <a:pt x="20931" y="617"/>
                    <a:pt x="20863" y="640"/>
                  </a:cubicBezTo>
                  <a:cubicBezTo>
                    <a:pt x="20840" y="640"/>
                    <a:pt x="20840" y="663"/>
                    <a:pt x="20840" y="663"/>
                  </a:cubicBezTo>
                  <a:cubicBezTo>
                    <a:pt x="20749" y="685"/>
                    <a:pt x="20680" y="708"/>
                    <a:pt x="20612" y="754"/>
                  </a:cubicBezTo>
                  <a:lnTo>
                    <a:pt x="20589" y="754"/>
                  </a:lnTo>
                  <a:cubicBezTo>
                    <a:pt x="20498" y="800"/>
                    <a:pt x="20429" y="845"/>
                    <a:pt x="20361" y="891"/>
                  </a:cubicBezTo>
                  <a:lnTo>
                    <a:pt x="20338" y="891"/>
                  </a:lnTo>
                  <a:cubicBezTo>
                    <a:pt x="20178" y="982"/>
                    <a:pt x="20018" y="1073"/>
                    <a:pt x="19881" y="1188"/>
                  </a:cubicBezTo>
                  <a:lnTo>
                    <a:pt x="19859" y="1188"/>
                  </a:lnTo>
                  <a:cubicBezTo>
                    <a:pt x="19790" y="1233"/>
                    <a:pt x="19722" y="1279"/>
                    <a:pt x="19676" y="1347"/>
                  </a:cubicBezTo>
                  <a:cubicBezTo>
                    <a:pt x="19653" y="1347"/>
                    <a:pt x="19630" y="1370"/>
                    <a:pt x="19607" y="1393"/>
                  </a:cubicBezTo>
                  <a:cubicBezTo>
                    <a:pt x="19562" y="1439"/>
                    <a:pt x="19516" y="1484"/>
                    <a:pt x="19470" y="1507"/>
                  </a:cubicBezTo>
                  <a:cubicBezTo>
                    <a:pt x="19448" y="1530"/>
                    <a:pt x="19425" y="1553"/>
                    <a:pt x="19402" y="1576"/>
                  </a:cubicBezTo>
                  <a:cubicBezTo>
                    <a:pt x="19402" y="1576"/>
                    <a:pt x="19402" y="1576"/>
                    <a:pt x="19402" y="1598"/>
                  </a:cubicBezTo>
                  <a:cubicBezTo>
                    <a:pt x="19356" y="1621"/>
                    <a:pt x="19311" y="1667"/>
                    <a:pt x="19265" y="1735"/>
                  </a:cubicBezTo>
                  <a:cubicBezTo>
                    <a:pt x="19242" y="1758"/>
                    <a:pt x="19219" y="1781"/>
                    <a:pt x="19197" y="1804"/>
                  </a:cubicBezTo>
                  <a:cubicBezTo>
                    <a:pt x="19174" y="1849"/>
                    <a:pt x="19151" y="1872"/>
                    <a:pt x="19105" y="1918"/>
                  </a:cubicBezTo>
                  <a:lnTo>
                    <a:pt x="19082" y="1918"/>
                  </a:lnTo>
                  <a:cubicBezTo>
                    <a:pt x="18923" y="1918"/>
                    <a:pt x="18763" y="1918"/>
                    <a:pt x="18580" y="1941"/>
                  </a:cubicBezTo>
                  <a:lnTo>
                    <a:pt x="18398" y="1941"/>
                  </a:lnTo>
                  <a:cubicBezTo>
                    <a:pt x="17759" y="1005"/>
                    <a:pt x="16526" y="457"/>
                    <a:pt x="15020" y="457"/>
                  </a:cubicBezTo>
                  <a:cubicBezTo>
                    <a:pt x="14563" y="457"/>
                    <a:pt x="14129" y="503"/>
                    <a:pt x="13718" y="617"/>
                  </a:cubicBezTo>
                  <a:cubicBezTo>
                    <a:pt x="13559" y="571"/>
                    <a:pt x="13376" y="571"/>
                    <a:pt x="13194" y="571"/>
                  </a:cubicBezTo>
                  <a:cubicBezTo>
                    <a:pt x="12942" y="571"/>
                    <a:pt x="12669" y="594"/>
                    <a:pt x="12417" y="685"/>
                  </a:cubicBezTo>
                  <a:cubicBezTo>
                    <a:pt x="11596" y="936"/>
                    <a:pt x="10957" y="1621"/>
                    <a:pt x="10706" y="2511"/>
                  </a:cubicBezTo>
                  <a:cubicBezTo>
                    <a:pt x="10614" y="2877"/>
                    <a:pt x="10591" y="3219"/>
                    <a:pt x="10614" y="3561"/>
                  </a:cubicBezTo>
                  <a:cubicBezTo>
                    <a:pt x="10500" y="3927"/>
                    <a:pt x="10386" y="4269"/>
                    <a:pt x="10340" y="4657"/>
                  </a:cubicBezTo>
                  <a:cubicBezTo>
                    <a:pt x="10340" y="4657"/>
                    <a:pt x="10340" y="4657"/>
                    <a:pt x="10318" y="4680"/>
                  </a:cubicBezTo>
                  <a:cubicBezTo>
                    <a:pt x="10318" y="4748"/>
                    <a:pt x="10295" y="4840"/>
                    <a:pt x="10295" y="4931"/>
                  </a:cubicBezTo>
                  <a:cubicBezTo>
                    <a:pt x="10295" y="4931"/>
                    <a:pt x="10295" y="4954"/>
                    <a:pt x="10295" y="4954"/>
                  </a:cubicBezTo>
                  <a:cubicBezTo>
                    <a:pt x="10272" y="5022"/>
                    <a:pt x="10272" y="5114"/>
                    <a:pt x="10272" y="5182"/>
                  </a:cubicBezTo>
                  <a:cubicBezTo>
                    <a:pt x="10272" y="5182"/>
                    <a:pt x="10272" y="5205"/>
                    <a:pt x="10272" y="5228"/>
                  </a:cubicBezTo>
                  <a:cubicBezTo>
                    <a:pt x="10272" y="5296"/>
                    <a:pt x="10272" y="5387"/>
                    <a:pt x="10249" y="5456"/>
                  </a:cubicBezTo>
                  <a:cubicBezTo>
                    <a:pt x="10249" y="5456"/>
                    <a:pt x="10249" y="5479"/>
                    <a:pt x="10249" y="5479"/>
                  </a:cubicBezTo>
                  <a:cubicBezTo>
                    <a:pt x="10249" y="5661"/>
                    <a:pt x="10272" y="5844"/>
                    <a:pt x="10295" y="6027"/>
                  </a:cubicBezTo>
                  <a:cubicBezTo>
                    <a:pt x="10295" y="6049"/>
                    <a:pt x="10295" y="6049"/>
                    <a:pt x="10295" y="6072"/>
                  </a:cubicBezTo>
                  <a:cubicBezTo>
                    <a:pt x="10295" y="6163"/>
                    <a:pt x="10318" y="6232"/>
                    <a:pt x="10318" y="6278"/>
                  </a:cubicBezTo>
                  <a:cubicBezTo>
                    <a:pt x="10340" y="6323"/>
                    <a:pt x="10340" y="6346"/>
                    <a:pt x="10340" y="6369"/>
                  </a:cubicBezTo>
                  <a:cubicBezTo>
                    <a:pt x="10363" y="6437"/>
                    <a:pt x="10363" y="6506"/>
                    <a:pt x="10386" y="6551"/>
                  </a:cubicBezTo>
                  <a:cubicBezTo>
                    <a:pt x="10409" y="6597"/>
                    <a:pt x="10409" y="6620"/>
                    <a:pt x="10409" y="6666"/>
                  </a:cubicBezTo>
                  <a:cubicBezTo>
                    <a:pt x="10432" y="6711"/>
                    <a:pt x="10454" y="6780"/>
                    <a:pt x="10477" y="6825"/>
                  </a:cubicBezTo>
                  <a:cubicBezTo>
                    <a:pt x="10477" y="6871"/>
                    <a:pt x="10500" y="6894"/>
                    <a:pt x="10523" y="6940"/>
                  </a:cubicBezTo>
                  <a:cubicBezTo>
                    <a:pt x="10546" y="7008"/>
                    <a:pt x="10569" y="7054"/>
                    <a:pt x="10591" y="7099"/>
                  </a:cubicBezTo>
                  <a:cubicBezTo>
                    <a:pt x="10614" y="7145"/>
                    <a:pt x="10614" y="7191"/>
                    <a:pt x="10637" y="7213"/>
                  </a:cubicBezTo>
                  <a:cubicBezTo>
                    <a:pt x="10683" y="7282"/>
                    <a:pt x="10706" y="7328"/>
                    <a:pt x="10751" y="7396"/>
                  </a:cubicBezTo>
                  <a:cubicBezTo>
                    <a:pt x="10751" y="7396"/>
                    <a:pt x="10751" y="7419"/>
                    <a:pt x="10774" y="7419"/>
                  </a:cubicBezTo>
                  <a:cubicBezTo>
                    <a:pt x="10614" y="7784"/>
                    <a:pt x="10477" y="8172"/>
                    <a:pt x="10386" y="8537"/>
                  </a:cubicBezTo>
                  <a:cubicBezTo>
                    <a:pt x="10363" y="8560"/>
                    <a:pt x="10363" y="8560"/>
                    <a:pt x="10363" y="8560"/>
                  </a:cubicBezTo>
                  <a:cubicBezTo>
                    <a:pt x="10340" y="8720"/>
                    <a:pt x="10295" y="8857"/>
                    <a:pt x="10272" y="9017"/>
                  </a:cubicBezTo>
                  <a:lnTo>
                    <a:pt x="10249" y="9085"/>
                  </a:lnTo>
                  <a:cubicBezTo>
                    <a:pt x="10226" y="9222"/>
                    <a:pt x="10203" y="9359"/>
                    <a:pt x="10181" y="9496"/>
                  </a:cubicBezTo>
                  <a:cubicBezTo>
                    <a:pt x="10181" y="9542"/>
                    <a:pt x="10158" y="9564"/>
                    <a:pt x="10158" y="9610"/>
                  </a:cubicBezTo>
                  <a:cubicBezTo>
                    <a:pt x="10158" y="9747"/>
                    <a:pt x="10135" y="9884"/>
                    <a:pt x="10135" y="9998"/>
                  </a:cubicBezTo>
                  <a:lnTo>
                    <a:pt x="10112" y="10021"/>
                  </a:lnTo>
                  <a:cubicBezTo>
                    <a:pt x="10112" y="10067"/>
                    <a:pt x="10112" y="10089"/>
                    <a:pt x="10112" y="10135"/>
                  </a:cubicBezTo>
                  <a:cubicBezTo>
                    <a:pt x="10112" y="10318"/>
                    <a:pt x="10089" y="10477"/>
                    <a:pt x="10089" y="10637"/>
                  </a:cubicBezTo>
                  <a:cubicBezTo>
                    <a:pt x="10089" y="10797"/>
                    <a:pt x="10112" y="10957"/>
                    <a:pt x="10112" y="11139"/>
                  </a:cubicBezTo>
                  <a:cubicBezTo>
                    <a:pt x="10112" y="11139"/>
                    <a:pt x="10112" y="11162"/>
                    <a:pt x="10112" y="11162"/>
                  </a:cubicBezTo>
                  <a:cubicBezTo>
                    <a:pt x="10135" y="11299"/>
                    <a:pt x="10135" y="11459"/>
                    <a:pt x="10158" y="11596"/>
                  </a:cubicBezTo>
                  <a:cubicBezTo>
                    <a:pt x="10158" y="11619"/>
                    <a:pt x="10158" y="11619"/>
                    <a:pt x="10158" y="11619"/>
                  </a:cubicBezTo>
                  <a:cubicBezTo>
                    <a:pt x="10272" y="12486"/>
                    <a:pt x="10523" y="13353"/>
                    <a:pt x="10911" y="14129"/>
                  </a:cubicBezTo>
                  <a:cubicBezTo>
                    <a:pt x="10911" y="14152"/>
                    <a:pt x="10934" y="14152"/>
                    <a:pt x="10934" y="14175"/>
                  </a:cubicBezTo>
                  <a:cubicBezTo>
                    <a:pt x="11071" y="14426"/>
                    <a:pt x="11208" y="14700"/>
                    <a:pt x="11367" y="14928"/>
                  </a:cubicBezTo>
                  <a:cubicBezTo>
                    <a:pt x="11367" y="14951"/>
                    <a:pt x="11390" y="14974"/>
                    <a:pt x="11390" y="14997"/>
                  </a:cubicBezTo>
                  <a:cubicBezTo>
                    <a:pt x="11619" y="15316"/>
                    <a:pt x="11847" y="15636"/>
                    <a:pt x="12121" y="15933"/>
                  </a:cubicBezTo>
                  <a:lnTo>
                    <a:pt x="12144" y="15978"/>
                  </a:lnTo>
                  <a:cubicBezTo>
                    <a:pt x="12303" y="16161"/>
                    <a:pt x="12440" y="16298"/>
                    <a:pt x="12600" y="16458"/>
                  </a:cubicBezTo>
                  <a:cubicBezTo>
                    <a:pt x="12577" y="16617"/>
                    <a:pt x="12554" y="16777"/>
                    <a:pt x="12554" y="16960"/>
                  </a:cubicBezTo>
                  <a:lnTo>
                    <a:pt x="1735" y="17918"/>
                  </a:lnTo>
                  <a:cubicBezTo>
                    <a:pt x="1028" y="17964"/>
                    <a:pt x="457" y="18443"/>
                    <a:pt x="229" y="19105"/>
                  </a:cubicBezTo>
                  <a:cubicBezTo>
                    <a:pt x="0" y="19744"/>
                    <a:pt x="183" y="20475"/>
                    <a:pt x="685" y="20954"/>
                  </a:cubicBezTo>
                  <a:cubicBezTo>
                    <a:pt x="822" y="21068"/>
                    <a:pt x="936" y="21205"/>
                    <a:pt x="1028" y="21342"/>
                  </a:cubicBezTo>
                  <a:cubicBezTo>
                    <a:pt x="1050" y="21342"/>
                    <a:pt x="1050" y="21342"/>
                    <a:pt x="1050" y="21365"/>
                  </a:cubicBezTo>
                  <a:cubicBezTo>
                    <a:pt x="1073" y="21388"/>
                    <a:pt x="1096" y="21411"/>
                    <a:pt x="1119" y="21456"/>
                  </a:cubicBezTo>
                  <a:lnTo>
                    <a:pt x="1119" y="21479"/>
                  </a:lnTo>
                  <a:cubicBezTo>
                    <a:pt x="1142" y="21502"/>
                    <a:pt x="1165" y="21525"/>
                    <a:pt x="1165" y="21548"/>
                  </a:cubicBezTo>
                  <a:cubicBezTo>
                    <a:pt x="1187" y="21548"/>
                    <a:pt x="1187" y="21593"/>
                    <a:pt x="1187" y="21593"/>
                  </a:cubicBezTo>
                  <a:cubicBezTo>
                    <a:pt x="1210" y="21616"/>
                    <a:pt x="1210" y="21639"/>
                    <a:pt x="1233" y="21639"/>
                  </a:cubicBezTo>
                  <a:lnTo>
                    <a:pt x="1233" y="21685"/>
                  </a:lnTo>
                  <a:cubicBezTo>
                    <a:pt x="1233" y="21685"/>
                    <a:pt x="1279" y="21776"/>
                    <a:pt x="1279" y="21776"/>
                  </a:cubicBezTo>
                  <a:cubicBezTo>
                    <a:pt x="1279" y="21799"/>
                    <a:pt x="1279" y="21822"/>
                    <a:pt x="1302" y="21822"/>
                  </a:cubicBezTo>
                  <a:lnTo>
                    <a:pt x="1302" y="21844"/>
                  </a:lnTo>
                  <a:cubicBezTo>
                    <a:pt x="1302" y="21867"/>
                    <a:pt x="1302" y="21890"/>
                    <a:pt x="1324" y="21936"/>
                  </a:cubicBezTo>
                  <a:cubicBezTo>
                    <a:pt x="1324" y="21959"/>
                    <a:pt x="1324" y="21981"/>
                    <a:pt x="1324" y="22004"/>
                  </a:cubicBezTo>
                  <a:lnTo>
                    <a:pt x="1324" y="22027"/>
                  </a:lnTo>
                  <a:cubicBezTo>
                    <a:pt x="1347" y="22050"/>
                    <a:pt x="1347" y="22073"/>
                    <a:pt x="1347" y="22073"/>
                  </a:cubicBezTo>
                  <a:lnTo>
                    <a:pt x="1347" y="22095"/>
                  </a:lnTo>
                  <a:cubicBezTo>
                    <a:pt x="1347" y="22118"/>
                    <a:pt x="1347" y="22141"/>
                    <a:pt x="1347" y="22164"/>
                  </a:cubicBezTo>
                  <a:lnTo>
                    <a:pt x="1347" y="22187"/>
                  </a:lnTo>
                  <a:cubicBezTo>
                    <a:pt x="1347" y="22210"/>
                    <a:pt x="1347" y="22232"/>
                    <a:pt x="1347" y="22232"/>
                  </a:cubicBezTo>
                  <a:lnTo>
                    <a:pt x="1324" y="22347"/>
                  </a:lnTo>
                  <a:cubicBezTo>
                    <a:pt x="1324" y="22369"/>
                    <a:pt x="1324" y="22392"/>
                    <a:pt x="1324" y="22415"/>
                  </a:cubicBezTo>
                  <a:cubicBezTo>
                    <a:pt x="1324" y="22415"/>
                    <a:pt x="1324" y="22484"/>
                    <a:pt x="1302" y="22484"/>
                  </a:cubicBezTo>
                  <a:lnTo>
                    <a:pt x="1279" y="22598"/>
                  </a:lnTo>
                  <a:cubicBezTo>
                    <a:pt x="1279" y="22620"/>
                    <a:pt x="1279" y="22643"/>
                    <a:pt x="1279" y="22643"/>
                  </a:cubicBezTo>
                  <a:lnTo>
                    <a:pt x="1256" y="22689"/>
                  </a:lnTo>
                  <a:lnTo>
                    <a:pt x="1233" y="22780"/>
                  </a:lnTo>
                  <a:lnTo>
                    <a:pt x="1210" y="22849"/>
                  </a:lnTo>
                  <a:lnTo>
                    <a:pt x="1165" y="22940"/>
                  </a:lnTo>
                  <a:cubicBezTo>
                    <a:pt x="1142" y="22963"/>
                    <a:pt x="1119" y="22986"/>
                    <a:pt x="1119" y="23031"/>
                  </a:cubicBezTo>
                  <a:cubicBezTo>
                    <a:pt x="1050" y="23145"/>
                    <a:pt x="982" y="23237"/>
                    <a:pt x="959" y="23282"/>
                  </a:cubicBezTo>
                  <a:cubicBezTo>
                    <a:pt x="571" y="23716"/>
                    <a:pt x="457" y="24310"/>
                    <a:pt x="617" y="24880"/>
                  </a:cubicBezTo>
                  <a:cubicBezTo>
                    <a:pt x="777" y="25451"/>
                    <a:pt x="1210" y="25884"/>
                    <a:pt x="1781" y="26067"/>
                  </a:cubicBezTo>
                  <a:lnTo>
                    <a:pt x="3926" y="26752"/>
                  </a:lnTo>
                  <a:cubicBezTo>
                    <a:pt x="3926" y="26752"/>
                    <a:pt x="3949" y="26797"/>
                    <a:pt x="3949" y="26797"/>
                  </a:cubicBezTo>
                  <a:cubicBezTo>
                    <a:pt x="3972" y="26820"/>
                    <a:pt x="3995" y="26843"/>
                    <a:pt x="3995" y="26866"/>
                  </a:cubicBezTo>
                  <a:cubicBezTo>
                    <a:pt x="3995" y="26866"/>
                    <a:pt x="4018" y="26912"/>
                    <a:pt x="4018" y="26912"/>
                  </a:cubicBezTo>
                  <a:cubicBezTo>
                    <a:pt x="4041" y="26934"/>
                    <a:pt x="4041" y="26957"/>
                    <a:pt x="4041" y="26980"/>
                  </a:cubicBezTo>
                  <a:lnTo>
                    <a:pt x="4063" y="27003"/>
                  </a:lnTo>
                  <a:cubicBezTo>
                    <a:pt x="4063" y="27003"/>
                    <a:pt x="4086" y="27026"/>
                    <a:pt x="4086" y="27049"/>
                  </a:cubicBezTo>
                  <a:lnTo>
                    <a:pt x="4109" y="27094"/>
                  </a:lnTo>
                  <a:cubicBezTo>
                    <a:pt x="4109" y="27117"/>
                    <a:pt x="4109" y="27140"/>
                    <a:pt x="4132" y="27163"/>
                  </a:cubicBezTo>
                  <a:cubicBezTo>
                    <a:pt x="4132" y="27163"/>
                    <a:pt x="4132" y="27163"/>
                    <a:pt x="4132" y="27186"/>
                  </a:cubicBezTo>
                  <a:cubicBezTo>
                    <a:pt x="4132" y="27208"/>
                    <a:pt x="4132" y="27208"/>
                    <a:pt x="4155" y="27231"/>
                  </a:cubicBezTo>
                  <a:lnTo>
                    <a:pt x="4155" y="27277"/>
                  </a:lnTo>
                  <a:cubicBezTo>
                    <a:pt x="4155" y="27277"/>
                    <a:pt x="4155" y="27300"/>
                    <a:pt x="4155" y="27322"/>
                  </a:cubicBezTo>
                  <a:lnTo>
                    <a:pt x="4155" y="27345"/>
                  </a:lnTo>
                  <a:cubicBezTo>
                    <a:pt x="4155" y="27368"/>
                    <a:pt x="4178" y="27391"/>
                    <a:pt x="4178" y="27414"/>
                  </a:cubicBezTo>
                  <a:cubicBezTo>
                    <a:pt x="4178" y="27437"/>
                    <a:pt x="4178" y="27459"/>
                    <a:pt x="4178" y="27482"/>
                  </a:cubicBezTo>
                  <a:lnTo>
                    <a:pt x="4178" y="27505"/>
                  </a:lnTo>
                  <a:cubicBezTo>
                    <a:pt x="4178" y="27528"/>
                    <a:pt x="4178" y="27551"/>
                    <a:pt x="4178" y="27574"/>
                  </a:cubicBezTo>
                  <a:cubicBezTo>
                    <a:pt x="4178" y="27574"/>
                    <a:pt x="4178" y="27574"/>
                    <a:pt x="4178" y="27596"/>
                  </a:cubicBezTo>
                  <a:cubicBezTo>
                    <a:pt x="4178" y="27596"/>
                    <a:pt x="4178" y="27619"/>
                    <a:pt x="4155" y="27642"/>
                  </a:cubicBezTo>
                  <a:lnTo>
                    <a:pt x="4155" y="27665"/>
                  </a:lnTo>
                  <a:cubicBezTo>
                    <a:pt x="4155" y="27688"/>
                    <a:pt x="4155" y="27756"/>
                    <a:pt x="4155" y="27756"/>
                  </a:cubicBezTo>
                  <a:cubicBezTo>
                    <a:pt x="4155" y="27779"/>
                    <a:pt x="4132" y="27802"/>
                    <a:pt x="4132" y="27825"/>
                  </a:cubicBezTo>
                  <a:cubicBezTo>
                    <a:pt x="4132" y="27825"/>
                    <a:pt x="4109" y="27916"/>
                    <a:pt x="4109" y="27916"/>
                  </a:cubicBezTo>
                  <a:cubicBezTo>
                    <a:pt x="4109" y="27939"/>
                    <a:pt x="4109" y="27962"/>
                    <a:pt x="4086" y="27962"/>
                  </a:cubicBezTo>
                  <a:lnTo>
                    <a:pt x="4063" y="28030"/>
                  </a:lnTo>
                  <a:lnTo>
                    <a:pt x="4063" y="28099"/>
                  </a:lnTo>
                  <a:lnTo>
                    <a:pt x="4018" y="28167"/>
                  </a:lnTo>
                  <a:cubicBezTo>
                    <a:pt x="4018" y="28167"/>
                    <a:pt x="3972" y="28258"/>
                    <a:pt x="3972" y="28258"/>
                  </a:cubicBezTo>
                  <a:cubicBezTo>
                    <a:pt x="3972" y="28281"/>
                    <a:pt x="3949" y="28304"/>
                    <a:pt x="3949" y="28350"/>
                  </a:cubicBezTo>
                  <a:cubicBezTo>
                    <a:pt x="3904" y="28418"/>
                    <a:pt x="3881" y="28464"/>
                    <a:pt x="3835" y="28509"/>
                  </a:cubicBezTo>
                  <a:cubicBezTo>
                    <a:pt x="3538" y="28601"/>
                    <a:pt x="3265" y="28783"/>
                    <a:pt x="3036" y="29012"/>
                  </a:cubicBezTo>
                  <a:cubicBezTo>
                    <a:pt x="3036" y="29034"/>
                    <a:pt x="2991" y="29080"/>
                    <a:pt x="2991" y="29080"/>
                  </a:cubicBezTo>
                  <a:cubicBezTo>
                    <a:pt x="2991" y="29080"/>
                    <a:pt x="2968" y="29126"/>
                    <a:pt x="2945" y="29126"/>
                  </a:cubicBezTo>
                  <a:cubicBezTo>
                    <a:pt x="2671" y="29468"/>
                    <a:pt x="2009" y="30404"/>
                    <a:pt x="1781" y="31751"/>
                  </a:cubicBezTo>
                  <a:cubicBezTo>
                    <a:pt x="1781" y="31773"/>
                    <a:pt x="1758" y="31773"/>
                    <a:pt x="1758" y="31796"/>
                  </a:cubicBezTo>
                  <a:cubicBezTo>
                    <a:pt x="1758" y="31842"/>
                    <a:pt x="1758" y="31888"/>
                    <a:pt x="1735" y="31933"/>
                  </a:cubicBezTo>
                  <a:cubicBezTo>
                    <a:pt x="1735" y="31956"/>
                    <a:pt x="1735" y="31979"/>
                    <a:pt x="1735" y="32002"/>
                  </a:cubicBezTo>
                  <a:cubicBezTo>
                    <a:pt x="1735" y="32047"/>
                    <a:pt x="1735" y="32093"/>
                    <a:pt x="1712" y="32139"/>
                  </a:cubicBezTo>
                  <a:lnTo>
                    <a:pt x="1712" y="32207"/>
                  </a:lnTo>
                  <a:cubicBezTo>
                    <a:pt x="1712" y="32253"/>
                    <a:pt x="1712" y="32298"/>
                    <a:pt x="1690" y="32344"/>
                  </a:cubicBezTo>
                  <a:cubicBezTo>
                    <a:pt x="1690" y="32367"/>
                    <a:pt x="1690" y="32390"/>
                    <a:pt x="1690" y="32413"/>
                  </a:cubicBezTo>
                  <a:cubicBezTo>
                    <a:pt x="1690" y="32458"/>
                    <a:pt x="1690" y="32527"/>
                    <a:pt x="1690" y="32595"/>
                  </a:cubicBezTo>
                  <a:cubicBezTo>
                    <a:pt x="1690" y="32618"/>
                    <a:pt x="1690" y="32641"/>
                    <a:pt x="1690" y="32664"/>
                  </a:cubicBezTo>
                  <a:cubicBezTo>
                    <a:pt x="1690" y="32709"/>
                    <a:pt x="1690" y="32755"/>
                    <a:pt x="1690" y="32801"/>
                  </a:cubicBezTo>
                  <a:cubicBezTo>
                    <a:pt x="1690" y="32801"/>
                    <a:pt x="1690" y="32892"/>
                    <a:pt x="1690" y="32892"/>
                  </a:cubicBezTo>
                  <a:cubicBezTo>
                    <a:pt x="1690" y="32937"/>
                    <a:pt x="1690" y="32983"/>
                    <a:pt x="1690" y="33052"/>
                  </a:cubicBezTo>
                  <a:lnTo>
                    <a:pt x="1690" y="33097"/>
                  </a:lnTo>
                  <a:cubicBezTo>
                    <a:pt x="1712" y="33166"/>
                    <a:pt x="1712" y="33234"/>
                    <a:pt x="1712" y="33326"/>
                  </a:cubicBezTo>
                  <a:lnTo>
                    <a:pt x="1712" y="33371"/>
                  </a:lnTo>
                  <a:cubicBezTo>
                    <a:pt x="1735" y="33417"/>
                    <a:pt x="1735" y="33485"/>
                    <a:pt x="1735" y="33554"/>
                  </a:cubicBezTo>
                  <a:lnTo>
                    <a:pt x="1758" y="33599"/>
                  </a:lnTo>
                  <a:cubicBezTo>
                    <a:pt x="1758" y="33668"/>
                    <a:pt x="1781" y="33714"/>
                    <a:pt x="1781" y="33782"/>
                  </a:cubicBezTo>
                  <a:lnTo>
                    <a:pt x="1781" y="33828"/>
                  </a:lnTo>
                  <a:cubicBezTo>
                    <a:pt x="1804" y="33896"/>
                    <a:pt x="1827" y="33987"/>
                    <a:pt x="1849" y="34056"/>
                  </a:cubicBezTo>
                  <a:cubicBezTo>
                    <a:pt x="1849" y="34079"/>
                    <a:pt x="1849" y="34102"/>
                    <a:pt x="1849" y="34102"/>
                  </a:cubicBezTo>
                  <a:cubicBezTo>
                    <a:pt x="1872" y="34170"/>
                    <a:pt x="1872" y="34239"/>
                    <a:pt x="1895" y="34307"/>
                  </a:cubicBezTo>
                  <a:lnTo>
                    <a:pt x="1918" y="34353"/>
                  </a:lnTo>
                  <a:cubicBezTo>
                    <a:pt x="1941" y="34421"/>
                    <a:pt x="1963" y="34490"/>
                    <a:pt x="1963" y="34558"/>
                  </a:cubicBezTo>
                  <a:lnTo>
                    <a:pt x="1986" y="34604"/>
                  </a:lnTo>
                  <a:cubicBezTo>
                    <a:pt x="2055" y="34764"/>
                    <a:pt x="2100" y="34923"/>
                    <a:pt x="2169" y="35083"/>
                  </a:cubicBezTo>
                  <a:lnTo>
                    <a:pt x="2192" y="35106"/>
                  </a:lnTo>
                  <a:lnTo>
                    <a:pt x="3789" y="34421"/>
                  </a:lnTo>
                  <a:lnTo>
                    <a:pt x="2192" y="35129"/>
                  </a:lnTo>
                  <a:cubicBezTo>
                    <a:pt x="2215" y="35197"/>
                    <a:pt x="2260" y="35266"/>
                    <a:pt x="2283" y="35334"/>
                  </a:cubicBezTo>
                  <a:lnTo>
                    <a:pt x="2306" y="35380"/>
                  </a:lnTo>
                  <a:cubicBezTo>
                    <a:pt x="2717" y="36202"/>
                    <a:pt x="3310" y="37023"/>
                    <a:pt x="4086" y="37776"/>
                  </a:cubicBezTo>
                  <a:cubicBezTo>
                    <a:pt x="4406" y="38096"/>
                    <a:pt x="4862" y="38279"/>
                    <a:pt x="5319" y="38279"/>
                  </a:cubicBezTo>
                  <a:lnTo>
                    <a:pt x="27642" y="38279"/>
                  </a:lnTo>
                  <a:cubicBezTo>
                    <a:pt x="27870" y="38279"/>
                    <a:pt x="28121" y="38233"/>
                    <a:pt x="28327" y="38142"/>
                  </a:cubicBezTo>
                  <a:lnTo>
                    <a:pt x="36384" y="34672"/>
                  </a:lnTo>
                  <a:cubicBezTo>
                    <a:pt x="36932" y="34444"/>
                    <a:pt x="37343" y="33987"/>
                    <a:pt x="37434" y="33394"/>
                  </a:cubicBezTo>
                  <a:cubicBezTo>
                    <a:pt x="37548" y="32823"/>
                    <a:pt x="37366" y="32230"/>
                    <a:pt x="36955" y="31842"/>
                  </a:cubicBezTo>
                  <a:cubicBezTo>
                    <a:pt x="36932" y="31796"/>
                    <a:pt x="36841" y="31705"/>
                    <a:pt x="36749" y="31568"/>
                  </a:cubicBezTo>
                  <a:cubicBezTo>
                    <a:pt x="36726" y="31522"/>
                    <a:pt x="36704" y="31500"/>
                    <a:pt x="36704" y="31477"/>
                  </a:cubicBezTo>
                  <a:cubicBezTo>
                    <a:pt x="36704" y="31477"/>
                    <a:pt x="36635" y="31363"/>
                    <a:pt x="36635" y="31363"/>
                  </a:cubicBezTo>
                  <a:lnTo>
                    <a:pt x="36589" y="31294"/>
                  </a:lnTo>
                  <a:lnTo>
                    <a:pt x="36567" y="31248"/>
                  </a:lnTo>
                  <a:lnTo>
                    <a:pt x="36544" y="31157"/>
                  </a:lnTo>
                  <a:cubicBezTo>
                    <a:pt x="36521" y="31134"/>
                    <a:pt x="36521" y="31111"/>
                    <a:pt x="36498" y="31089"/>
                  </a:cubicBezTo>
                  <a:lnTo>
                    <a:pt x="36475" y="30997"/>
                  </a:lnTo>
                  <a:cubicBezTo>
                    <a:pt x="36453" y="30975"/>
                    <a:pt x="36453" y="30929"/>
                    <a:pt x="36453" y="30906"/>
                  </a:cubicBezTo>
                  <a:cubicBezTo>
                    <a:pt x="36453" y="30906"/>
                    <a:pt x="36430" y="30838"/>
                    <a:pt x="36430" y="30815"/>
                  </a:cubicBezTo>
                  <a:lnTo>
                    <a:pt x="36407" y="30792"/>
                  </a:lnTo>
                  <a:cubicBezTo>
                    <a:pt x="36407" y="30769"/>
                    <a:pt x="36407" y="30746"/>
                    <a:pt x="36407" y="30723"/>
                  </a:cubicBezTo>
                  <a:cubicBezTo>
                    <a:pt x="36407" y="30723"/>
                    <a:pt x="36407" y="30701"/>
                    <a:pt x="36407" y="30701"/>
                  </a:cubicBezTo>
                  <a:cubicBezTo>
                    <a:pt x="36407" y="30678"/>
                    <a:pt x="36407" y="30655"/>
                    <a:pt x="36384" y="30632"/>
                  </a:cubicBezTo>
                  <a:lnTo>
                    <a:pt x="36384" y="30609"/>
                  </a:lnTo>
                  <a:cubicBezTo>
                    <a:pt x="36384" y="30586"/>
                    <a:pt x="36384" y="30564"/>
                    <a:pt x="36384" y="30541"/>
                  </a:cubicBezTo>
                  <a:lnTo>
                    <a:pt x="36384" y="30518"/>
                  </a:lnTo>
                  <a:cubicBezTo>
                    <a:pt x="36384" y="30495"/>
                    <a:pt x="36384" y="30472"/>
                    <a:pt x="36384" y="30450"/>
                  </a:cubicBezTo>
                  <a:cubicBezTo>
                    <a:pt x="36384" y="30450"/>
                    <a:pt x="36384" y="30427"/>
                    <a:pt x="36384" y="30427"/>
                  </a:cubicBezTo>
                  <a:cubicBezTo>
                    <a:pt x="36384" y="30404"/>
                    <a:pt x="36384" y="30381"/>
                    <a:pt x="36384" y="30335"/>
                  </a:cubicBezTo>
                  <a:cubicBezTo>
                    <a:pt x="36384" y="30335"/>
                    <a:pt x="36407" y="30335"/>
                    <a:pt x="36407" y="30313"/>
                  </a:cubicBezTo>
                  <a:cubicBezTo>
                    <a:pt x="36407" y="30290"/>
                    <a:pt x="36407" y="30267"/>
                    <a:pt x="36407" y="30244"/>
                  </a:cubicBezTo>
                  <a:lnTo>
                    <a:pt x="36407" y="30221"/>
                  </a:lnTo>
                  <a:cubicBezTo>
                    <a:pt x="36430" y="30198"/>
                    <a:pt x="36430" y="30176"/>
                    <a:pt x="36430" y="30153"/>
                  </a:cubicBezTo>
                  <a:cubicBezTo>
                    <a:pt x="36430" y="30130"/>
                    <a:pt x="36430" y="30130"/>
                    <a:pt x="36430" y="30130"/>
                  </a:cubicBezTo>
                  <a:lnTo>
                    <a:pt x="36453" y="30084"/>
                  </a:lnTo>
                  <a:cubicBezTo>
                    <a:pt x="36453" y="30062"/>
                    <a:pt x="36453" y="30039"/>
                    <a:pt x="36475" y="30039"/>
                  </a:cubicBezTo>
                  <a:cubicBezTo>
                    <a:pt x="36475" y="30016"/>
                    <a:pt x="36475" y="30016"/>
                    <a:pt x="36475" y="30016"/>
                  </a:cubicBezTo>
                  <a:cubicBezTo>
                    <a:pt x="36475" y="29970"/>
                    <a:pt x="36498" y="29947"/>
                    <a:pt x="36498" y="29925"/>
                  </a:cubicBezTo>
                  <a:lnTo>
                    <a:pt x="36521" y="29879"/>
                  </a:lnTo>
                  <a:cubicBezTo>
                    <a:pt x="36544" y="29856"/>
                    <a:pt x="36544" y="29810"/>
                    <a:pt x="36567" y="29788"/>
                  </a:cubicBezTo>
                  <a:lnTo>
                    <a:pt x="36589" y="29765"/>
                  </a:lnTo>
                  <a:cubicBezTo>
                    <a:pt x="36612" y="29719"/>
                    <a:pt x="36612" y="29673"/>
                    <a:pt x="36635" y="29651"/>
                  </a:cubicBezTo>
                  <a:lnTo>
                    <a:pt x="36658" y="29628"/>
                  </a:lnTo>
                  <a:cubicBezTo>
                    <a:pt x="36749" y="29468"/>
                    <a:pt x="36863" y="29308"/>
                    <a:pt x="37000" y="29148"/>
                  </a:cubicBezTo>
                  <a:cubicBezTo>
                    <a:pt x="37457" y="28646"/>
                    <a:pt x="37571" y="27893"/>
                    <a:pt x="37297" y="27254"/>
                  </a:cubicBezTo>
                  <a:cubicBezTo>
                    <a:pt x="37183" y="27026"/>
                    <a:pt x="37046" y="26820"/>
                    <a:pt x="36863" y="26661"/>
                  </a:cubicBezTo>
                  <a:cubicBezTo>
                    <a:pt x="36863" y="26615"/>
                    <a:pt x="36841" y="26546"/>
                    <a:pt x="36841" y="26501"/>
                  </a:cubicBezTo>
                  <a:cubicBezTo>
                    <a:pt x="36841" y="26455"/>
                    <a:pt x="36841" y="26432"/>
                    <a:pt x="36841" y="26409"/>
                  </a:cubicBezTo>
                  <a:cubicBezTo>
                    <a:pt x="36818" y="26318"/>
                    <a:pt x="36818" y="26250"/>
                    <a:pt x="36795" y="26158"/>
                  </a:cubicBezTo>
                  <a:cubicBezTo>
                    <a:pt x="36795" y="26136"/>
                    <a:pt x="36795" y="26136"/>
                    <a:pt x="36795" y="26113"/>
                  </a:cubicBezTo>
                  <a:cubicBezTo>
                    <a:pt x="36795" y="26021"/>
                    <a:pt x="36772" y="25930"/>
                    <a:pt x="36749" y="25839"/>
                  </a:cubicBezTo>
                  <a:lnTo>
                    <a:pt x="36726" y="25793"/>
                  </a:lnTo>
                  <a:cubicBezTo>
                    <a:pt x="36726" y="25679"/>
                    <a:pt x="36704" y="25588"/>
                    <a:pt x="36681" y="25519"/>
                  </a:cubicBezTo>
                  <a:cubicBezTo>
                    <a:pt x="36293" y="24150"/>
                    <a:pt x="35494" y="23305"/>
                    <a:pt x="35266" y="23077"/>
                  </a:cubicBezTo>
                  <a:lnTo>
                    <a:pt x="35243" y="23054"/>
                  </a:lnTo>
                  <a:cubicBezTo>
                    <a:pt x="34969" y="22780"/>
                    <a:pt x="34626" y="22620"/>
                    <a:pt x="34261" y="22575"/>
                  </a:cubicBezTo>
                  <a:lnTo>
                    <a:pt x="33965" y="22525"/>
                  </a:lnTo>
                  <a:lnTo>
                    <a:pt x="33965" y="22525"/>
                  </a:lnTo>
                  <a:cubicBezTo>
                    <a:pt x="33987" y="22413"/>
                    <a:pt x="33988" y="22323"/>
                    <a:pt x="34010" y="22255"/>
                  </a:cubicBezTo>
                  <a:cubicBezTo>
                    <a:pt x="34010" y="22232"/>
                    <a:pt x="34010" y="22187"/>
                    <a:pt x="34010" y="22187"/>
                  </a:cubicBezTo>
                  <a:cubicBezTo>
                    <a:pt x="34010" y="22073"/>
                    <a:pt x="34033" y="21959"/>
                    <a:pt x="34033" y="21867"/>
                  </a:cubicBezTo>
                  <a:cubicBezTo>
                    <a:pt x="34033" y="21844"/>
                    <a:pt x="34033" y="21822"/>
                    <a:pt x="34033" y="21799"/>
                  </a:cubicBezTo>
                  <a:lnTo>
                    <a:pt x="32275" y="21753"/>
                  </a:lnTo>
                  <a:lnTo>
                    <a:pt x="34033" y="21776"/>
                  </a:lnTo>
                  <a:cubicBezTo>
                    <a:pt x="34033" y="21685"/>
                    <a:pt x="34033" y="21616"/>
                    <a:pt x="34033" y="21502"/>
                  </a:cubicBezTo>
                  <a:lnTo>
                    <a:pt x="34033" y="21456"/>
                  </a:lnTo>
                  <a:cubicBezTo>
                    <a:pt x="34033" y="21365"/>
                    <a:pt x="34033" y="21274"/>
                    <a:pt x="34010" y="21160"/>
                  </a:cubicBezTo>
                  <a:lnTo>
                    <a:pt x="34010" y="21091"/>
                  </a:lnTo>
                  <a:cubicBezTo>
                    <a:pt x="34010" y="21000"/>
                    <a:pt x="33987" y="20931"/>
                    <a:pt x="33987" y="20840"/>
                  </a:cubicBezTo>
                  <a:cubicBezTo>
                    <a:pt x="33987" y="20817"/>
                    <a:pt x="33965" y="20817"/>
                    <a:pt x="33965" y="20794"/>
                  </a:cubicBezTo>
                  <a:cubicBezTo>
                    <a:pt x="33965" y="20703"/>
                    <a:pt x="33942" y="20612"/>
                    <a:pt x="33919" y="20521"/>
                  </a:cubicBezTo>
                  <a:lnTo>
                    <a:pt x="33896" y="20452"/>
                  </a:lnTo>
                  <a:cubicBezTo>
                    <a:pt x="33896" y="20361"/>
                    <a:pt x="33873" y="20269"/>
                    <a:pt x="33850" y="20201"/>
                  </a:cubicBezTo>
                  <a:cubicBezTo>
                    <a:pt x="33508" y="18946"/>
                    <a:pt x="32800" y="18124"/>
                    <a:pt x="32481" y="17804"/>
                  </a:cubicBezTo>
                  <a:cubicBezTo>
                    <a:pt x="32481" y="17782"/>
                    <a:pt x="32458" y="17759"/>
                    <a:pt x="32435" y="17759"/>
                  </a:cubicBezTo>
                  <a:cubicBezTo>
                    <a:pt x="32435" y="17736"/>
                    <a:pt x="32390" y="17690"/>
                    <a:pt x="32367" y="17690"/>
                  </a:cubicBezTo>
                  <a:cubicBezTo>
                    <a:pt x="32116" y="17462"/>
                    <a:pt x="31796" y="17302"/>
                    <a:pt x="31431" y="17257"/>
                  </a:cubicBezTo>
                  <a:lnTo>
                    <a:pt x="25999" y="16503"/>
                  </a:lnTo>
                  <a:cubicBezTo>
                    <a:pt x="25976" y="16229"/>
                    <a:pt x="25953" y="15955"/>
                    <a:pt x="25907" y="15727"/>
                  </a:cubicBezTo>
                  <a:cubicBezTo>
                    <a:pt x="27048" y="14244"/>
                    <a:pt x="27665" y="12418"/>
                    <a:pt x="27665" y="10523"/>
                  </a:cubicBezTo>
                  <a:cubicBezTo>
                    <a:pt x="27665" y="9268"/>
                    <a:pt x="27414" y="8058"/>
                    <a:pt x="26889" y="6940"/>
                  </a:cubicBezTo>
                  <a:cubicBezTo>
                    <a:pt x="26934" y="6894"/>
                    <a:pt x="26980" y="6848"/>
                    <a:pt x="27026" y="6803"/>
                  </a:cubicBezTo>
                  <a:cubicBezTo>
                    <a:pt x="27071" y="6757"/>
                    <a:pt x="27117" y="6688"/>
                    <a:pt x="27163" y="6620"/>
                  </a:cubicBezTo>
                  <a:cubicBezTo>
                    <a:pt x="27185" y="6574"/>
                    <a:pt x="27231" y="6529"/>
                    <a:pt x="27254" y="6483"/>
                  </a:cubicBezTo>
                  <a:cubicBezTo>
                    <a:pt x="27300" y="6415"/>
                    <a:pt x="27345" y="6346"/>
                    <a:pt x="27368" y="6255"/>
                  </a:cubicBezTo>
                  <a:cubicBezTo>
                    <a:pt x="27391" y="6209"/>
                    <a:pt x="27414" y="6163"/>
                    <a:pt x="27437" y="6118"/>
                  </a:cubicBezTo>
                  <a:cubicBezTo>
                    <a:pt x="27482" y="6049"/>
                    <a:pt x="27505" y="5981"/>
                    <a:pt x="27528" y="5890"/>
                  </a:cubicBezTo>
                  <a:cubicBezTo>
                    <a:pt x="27551" y="5867"/>
                    <a:pt x="27551" y="5821"/>
                    <a:pt x="27573" y="5753"/>
                  </a:cubicBezTo>
                  <a:cubicBezTo>
                    <a:pt x="27573" y="5707"/>
                    <a:pt x="27596" y="5661"/>
                    <a:pt x="27619" y="5593"/>
                  </a:cubicBezTo>
                  <a:cubicBezTo>
                    <a:pt x="27619" y="5570"/>
                    <a:pt x="27619" y="5524"/>
                    <a:pt x="27642" y="5479"/>
                  </a:cubicBezTo>
                  <a:cubicBezTo>
                    <a:pt x="27642" y="5433"/>
                    <a:pt x="27642" y="5410"/>
                    <a:pt x="27642" y="5365"/>
                  </a:cubicBezTo>
                  <a:cubicBezTo>
                    <a:pt x="27779" y="4429"/>
                    <a:pt x="27482" y="3310"/>
                    <a:pt x="26889" y="2352"/>
                  </a:cubicBezTo>
                  <a:cubicBezTo>
                    <a:pt x="26843" y="1781"/>
                    <a:pt x="26569" y="1210"/>
                    <a:pt x="26181" y="800"/>
                  </a:cubicBezTo>
                  <a:cubicBezTo>
                    <a:pt x="25725" y="297"/>
                    <a:pt x="25063" y="1"/>
                    <a:pt x="24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8"/>
            <p:cNvSpPr/>
            <p:nvPr/>
          </p:nvSpPr>
          <p:spPr>
            <a:xfrm>
              <a:off x="5588331" y="1400528"/>
              <a:ext cx="1088605" cy="273814"/>
            </a:xfrm>
            <a:custGeom>
              <a:avLst/>
              <a:gdLst/>
              <a:ahLst/>
              <a:cxnLst/>
              <a:rect l="l" t="t" r="r" b="b"/>
              <a:pathLst>
                <a:path w="33942" h="8538" extrusionOk="0">
                  <a:moveTo>
                    <a:pt x="33941" y="0"/>
                  </a:moveTo>
                  <a:lnTo>
                    <a:pt x="11504" y="92"/>
                  </a:lnTo>
                  <a:lnTo>
                    <a:pt x="2602" y="2214"/>
                  </a:lnTo>
                  <a:cubicBezTo>
                    <a:pt x="2602" y="2214"/>
                    <a:pt x="0" y="5090"/>
                    <a:pt x="3561" y="8537"/>
                  </a:cubicBezTo>
                  <a:lnTo>
                    <a:pt x="25884" y="8537"/>
                  </a:lnTo>
                  <a:lnTo>
                    <a:pt x="33941" y="5090"/>
                  </a:lnTo>
                  <a:cubicBezTo>
                    <a:pt x="33941" y="5090"/>
                    <a:pt x="31545" y="2694"/>
                    <a:pt x="339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8"/>
            <p:cNvSpPr/>
            <p:nvPr/>
          </p:nvSpPr>
          <p:spPr>
            <a:xfrm>
              <a:off x="5588331" y="1400528"/>
              <a:ext cx="1088605" cy="273814"/>
            </a:xfrm>
            <a:custGeom>
              <a:avLst/>
              <a:gdLst/>
              <a:ahLst/>
              <a:cxnLst/>
              <a:rect l="l" t="t" r="r" b="b"/>
              <a:pathLst>
                <a:path w="33942" h="8538" extrusionOk="0">
                  <a:moveTo>
                    <a:pt x="33941" y="0"/>
                  </a:moveTo>
                  <a:lnTo>
                    <a:pt x="22871" y="46"/>
                  </a:lnTo>
                  <a:lnTo>
                    <a:pt x="11504" y="92"/>
                  </a:lnTo>
                  <a:lnTo>
                    <a:pt x="2602" y="2214"/>
                  </a:lnTo>
                  <a:cubicBezTo>
                    <a:pt x="2602" y="2214"/>
                    <a:pt x="0" y="5090"/>
                    <a:pt x="3561" y="8537"/>
                  </a:cubicBezTo>
                  <a:lnTo>
                    <a:pt x="25884" y="8537"/>
                  </a:lnTo>
                  <a:cubicBezTo>
                    <a:pt x="20999" y="4862"/>
                    <a:pt x="25952" y="2214"/>
                    <a:pt x="25952" y="2214"/>
                  </a:cubicBezTo>
                  <a:lnTo>
                    <a:pt x="33827" y="137"/>
                  </a:lnTo>
                  <a:cubicBezTo>
                    <a:pt x="33850" y="92"/>
                    <a:pt x="33896" y="46"/>
                    <a:pt x="339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8"/>
            <p:cNvSpPr/>
            <p:nvPr/>
          </p:nvSpPr>
          <p:spPr>
            <a:xfrm>
              <a:off x="5669568" y="1400528"/>
              <a:ext cx="1007365" cy="73216"/>
            </a:xfrm>
            <a:custGeom>
              <a:avLst/>
              <a:gdLst/>
              <a:ahLst/>
              <a:cxnLst/>
              <a:rect l="l" t="t" r="r" b="b"/>
              <a:pathLst>
                <a:path w="31409" h="2283" extrusionOk="0">
                  <a:moveTo>
                    <a:pt x="31408" y="0"/>
                  </a:moveTo>
                  <a:lnTo>
                    <a:pt x="20338" y="46"/>
                  </a:lnTo>
                  <a:lnTo>
                    <a:pt x="8971" y="92"/>
                  </a:lnTo>
                  <a:lnTo>
                    <a:pt x="69" y="2214"/>
                  </a:lnTo>
                  <a:cubicBezTo>
                    <a:pt x="69" y="2214"/>
                    <a:pt x="46" y="2237"/>
                    <a:pt x="1" y="2283"/>
                  </a:cubicBezTo>
                  <a:lnTo>
                    <a:pt x="23305" y="2283"/>
                  </a:lnTo>
                  <a:cubicBezTo>
                    <a:pt x="23374" y="2237"/>
                    <a:pt x="23419" y="2214"/>
                    <a:pt x="23419" y="2214"/>
                  </a:cubicBezTo>
                  <a:lnTo>
                    <a:pt x="31294" y="137"/>
                  </a:lnTo>
                  <a:cubicBezTo>
                    <a:pt x="31317" y="92"/>
                    <a:pt x="31363" y="46"/>
                    <a:pt x="31408" y="0"/>
                  </a:cubicBezTo>
                  <a:close/>
                </a:path>
              </a:pathLst>
            </a:custGeom>
            <a:solidFill>
              <a:srgbClr val="BF0C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8"/>
            <p:cNvSpPr/>
            <p:nvPr/>
          </p:nvSpPr>
          <p:spPr>
            <a:xfrm>
              <a:off x="5669568" y="1400528"/>
              <a:ext cx="1007365" cy="73216"/>
            </a:xfrm>
            <a:custGeom>
              <a:avLst/>
              <a:gdLst/>
              <a:ahLst/>
              <a:cxnLst/>
              <a:rect l="l" t="t" r="r" b="b"/>
              <a:pathLst>
                <a:path w="31409" h="2283" extrusionOk="0">
                  <a:moveTo>
                    <a:pt x="31408" y="0"/>
                  </a:moveTo>
                  <a:lnTo>
                    <a:pt x="69" y="2214"/>
                  </a:lnTo>
                  <a:cubicBezTo>
                    <a:pt x="69" y="2214"/>
                    <a:pt x="46" y="2237"/>
                    <a:pt x="1" y="2283"/>
                  </a:cubicBezTo>
                  <a:lnTo>
                    <a:pt x="23305" y="2283"/>
                  </a:lnTo>
                  <a:cubicBezTo>
                    <a:pt x="23374" y="2237"/>
                    <a:pt x="23419" y="2214"/>
                    <a:pt x="23419" y="2214"/>
                  </a:cubicBezTo>
                  <a:lnTo>
                    <a:pt x="31294" y="137"/>
                  </a:lnTo>
                  <a:cubicBezTo>
                    <a:pt x="31317" y="92"/>
                    <a:pt x="31363" y="46"/>
                    <a:pt x="31408" y="0"/>
                  </a:cubicBezTo>
                  <a:close/>
                </a:path>
              </a:pathLst>
            </a:custGeom>
            <a:solidFill>
              <a:srgbClr val="BF0C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8"/>
            <p:cNvSpPr/>
            <p:nvPr/>
          </p:nvSpPr>
          <p:spPr>
            <a:xfrm>
              <a:off x="5640287" y="1531570"/>
              <a:ext cx="724037" cy="87134"/>
            </a:xfrm>
            <a:custGeom>
              <a:avLst/>
              <a:gdLst/>
              <a:ahLst/>
              <a:cxnLst/>
              <a:rect l="l" t="t" r="r" b="b"/>
              <a:pathLst>
                <a:path w="22575" h="2717" extrusionOk="0">
                  <a:moveTo>
                    <a:pt x="138" y="0"/>
                  </a:moveTo>
                  <a:cubicBezTo>
                    <a:pt x="1" y="753"/>
                    <a:pt x="46" y="1689"/>
                    <a:pt x="594" y="2716"/>
                  </a:cubicBezTo>
                  <a:lnTo>
                    <a:pt x="22575" y="2716"/>
                  </a:lnTo>
                  <a:cubicBezTo>
                    <a:pt x="21936" y="1666"/>
                    <a:pt x="22027" y="731"/>
                    <a:pt x="22415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6370871" y="1424677"/>
              <a:ext cx="292116" cy="218910"/>
            </a:xfrm>
            <a:custGeom>
              <a:avLst/>
              <a:gdLst/>
              <a:ahLst/>
              <a:cxnLst/>
              <a:rect l="l" t="t" r="r" b="b"/>
              <a:pathLst>
                <a:path w="9108" h="6826" extrusionOk="0">
                  <a:moveTo>
                    <a:pt x="8993" y="1"/>
                  </a:moveTo>
                  <a:cubicBezTo>
                    <a:pt x="7190" y="617"/>
                    <a:pt x="1621" y="2306"/>
                    <a:pt x="1621" y="2306"/>
                  </a:cubicBezTo>
                  <a:cubicBezTo>
                    <a:pt x="1621" y="2306"/>
                    <a:pt x="0" y="3333"/>
                    <a:pt x="525" y="5045"/>
                  </a:cubicBezTo>
                  <a:cubicBezTo>
                    <a:pt x="1050" y="6780"/>
                    <a:pt x="1872" y="6825"/>
                    <a:pt x="1872" y="6825"/>
                  </a:cubicBezTo>
                  <a:lnTo>
                    <a:pt x="9108" y="3790"/>
                  </a:lnTo>
                  <a:cubicBezTo>
                    <a:pt x="8628" y="3036"/>
                    <a:pt x="8012" y="1598"/>
                    <a:pt x="89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6370871" y="1424677"/>
              <a:ext cx="288460" cy="214516"/>
            </a:xfrm>
            <a:custGeom>
              <a:avLst/>
              <a:gdLst/>
              <a:ahLst/>
              <a:cxnLst/>
              <a:rect l="l" t="t" r="r" b="b"/>
              <a:pathLst>
                <a:path w="8994" h="6689" extrusionOk="0">
                  <a:moveTo>
                    <a:pt x="8993" y="1"/>
                  </a:moveTo>
                  <a:lnTo>
                    <a:pt x="8993" y="1"/>
                  </a:lnTo>
                  <a:cubicBezTo>
                    <a:pt x="7190" y="617"/>
                    <a:pt x="1621" y="2306"/>
                    <a:pt x="1621" y="2306"/>
                  </a:cubicBezTo>
                  <a:cubicBezTo>
                    <a:pt x="1621" y="2306"/>
                    <a:pt x="0" y="3333"/>
                    <a:pt x="525" y="5045"/>
                  </a:cubicBezTo>
                  <a:cubicBezTo>
                    <a:pt x="845" y="6072"/>
                    <a:pt x="1256" y="6506"/>
                    <a:pt x="1552" y="6688"/>
                  </a:cubicBezTo>
                  <a:cubicBezTo>
                    <a:pt x="457" y="5159"/>
                    <a:pt x="1735" y="2899"/>
                    <a:pt x="1735" y="2899"/>
                  </a:cubicBezTo>
                  <a:lnTo>
                    <a:pt x="8697" y="594"/>
                  </a:lnTo>
                  <a:cubicBezTo>
                    <a:pt x="8765" y="411"/>
                    <a:pt x="8857" y="206"/>
                    <a:pt x="8993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8"/>
            <p:cNvSpPr/>
            <p:nvPr/>
          </p:nvSpPr>
          <p:spPr>
            <a:xfrm>
              <a:off x="6464551" y="1450302"/>
              <a:ext cx="183070" cy="59458"/>
            </a:xfrm>
            <a:custGeom>
              <a:avLst/>
              <a:gdLst/>
              <a:ahLst/>
              <a:cxnLst/>
              <a:rect l="l" t="t" r="r" b="b"/>
              <a:pathLst>
                <a:path w="5708" h="1854" extrusionOk="0">
                  <a:moveTo>
                    <a:pt x="5707" y="1"/>
                  </a:moveTo>
                  <a:lnTo>
                    <a:pt x="5707" y="1"/>
                  </a:lnTo>
                  <a:cubicBezTo>
                    <a:pt x="5547" y="46"/>
                    <a:pt x="5388" y="92"/>
                    <a:pt x="5228" y="137"/>
                  </a:cubicBezTo>
                  <a:cubicBezTo>
                    <a:pt x="4361" y="411"/>
                    <a:pt x="3493" y="685"/>
                    <a:pt x="3493" y="685"/>
                  </a:cubicBezTo>
                  <a:cubicBezTo>
                    <a:pt x="3493" y="685"/>
                    <a:pt x="2603" y="959"/>
                    <a:pt x="1736" y="1233"/>
                  </a:cubicBezTo>
                  <a:cubicBezTo>
                    <a:pt x="1302" y="1393"/>
                    <a:pt x="868" y="1530"/>
                    <a:pt x="549" y="1644"/>
                  </a:cubicBezTo>
                  <a:cubicBezTo>
                    <a:pt x="206" y="1758"/>
                    <a:pt x="1" y="1849"/>
                    <a:pt x="1" y="1849"/>
                  </a:cubicBezTo>
                  <a:cubicBezTo>
                    <a:pt x="1" y="1852"/>
                    <a:pt x="5" y="1854"/>
                    <a:pt x="13" y="1854"/>
                  </a:cubicBezTo>
                  <a:cubicBezTo>
                    <a:pt x="64" y="1854"/>
                    <a:pt x="275" y="1795"/>
                    <a:pt x="572" y="1735"/>
                  </a:cubicBezTo>
                  <a:cubicBezTo>
                    <a:pt x="891" y="1644"/>
                    <a:pt x="1348" y="1507"/>
                    <a:pt x="1781" y="1393"/>
                  </a:cubicBezTo>
                  <a:cubicBezTo>
                    <a:pt x="2671" y="1142"/>
                    <a:pt x="3562" y="891"/>
                    <a:pt x="3562" y="891"/>
                  </a:cubicBezTo>
                  <a:cubicBezTo>
                    <a:pt x="3562" y="891"/>
                    <a:pt x="4406" y="594"/>
                    <a:pt x="5274" y="297"/>
                  </a:cubicBezTo>
                  <a:cubicBezTo>
                    <a:pt x="5411" y="252"/>
                    <a:pt x="5525" y="206"/>
                    <a:pt x="5662" y="160"/>
                  </a:cubicBezTo>
                  <a:cubicBezTo>
                    <a:pt x="5662" y="115"/>
                    <a:pt x="5684" y="46"/>
                    <a:pt x="5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8"/>
            <p:cNvSpPr/>
            <p:nvPr/>
          </p:nvSpPr>
          <p:spPr>
            <a:xfrm>
              <a:off x="6384757" y="1512520"/>
              <a:ext cx="141344" cy="62248"/>
            </a:xfrm>
            <a:custGeom>
              <a:avLst/>
              <a:gdLst/>
              <a:ahLst/>
              <a:cxnLst/>
              <a:rect l="l" t="t" r="r" b="b"/>
              <a:pathLst>
                <a:path w="4407" h="1941" extrusionOk="0">
                  <a:moveTo>
                    <a:pt x="4406" y="1"/>
                  </a:moveTo>
                  <a:cubicBezTo>
                    <a:pt x="4406" y="1"/>
                    <a:pt x="4224" y="69"/>
                    <a:pt x="3973" y="160"/>
                  </a:cubicBezTo>
                  <a:cubicBezTo>
                    <a:pt x="3699" y="275"/>
                    <a:pt x="3356" y="434"/>
                    <a:pt x="3014" y="571"/>
                  </a:cubicBezTo>
                  <a:cubicBezTo>
                    <a:pt x="2329" y="868"/>
                    <a:pt x="1622" y="1142"/>
                    <a:pt x="1622" y="1142"/>
                  </a:cubicBezTo>
                  <a:lnTo>
                    <a:pt x="1211" y="1325"/>
                  </a:lnTo>
                  <a:cubicBezTo>
                    <a:pt x="937" y="1439"/>
                    <a:pt x="594" y="1576"/>
                    <a:pt x="252" y="1713"/>
                  </a:cubicBezTo>
                  <a:cubicBezTo>
                    <a:pt x="161" y="1735"/>
                    <a:pt x="92" y="1781"/>
                    <a:pt x="1" y="1804"/>
                  </a:cubicBezTo>
                  <a:cubicBezTo>
                    <a:pt x="1" y="1850"/>
                    <a:pt x="1" y="1895"/>
                    <a:pt x="1" y="1941"/>
                  </a:cubicBezTo>
                  <a:cubicBezTo>
                    <a:pt x="115" y="1918"/>
                    <a:pt x="206" y="1895"/>
                    <a:pt x="298" y="1850"/>
                  </a:cubicBezTo>
                  <a:cubicBezTo>
                    <a:pt x="663" y="1735"/>
                    <a:pt x="1005" y="1621"/>
                    <a:pt x="1279" y="1507"/>
                  </a:cubicBezTo>
                  <a:cubicBezTo>
                    <a:pt x="1530" y="1416"/>
                    <a:pt x="1713" y="1347"/>
                    <a:pt x="1713" y="1347"/>
                  </a:cubicBezTo>
                  <a:cubicBezTo>
                    <a:pt x="1713" y="1347"/>
                    <a:pt x="2398" y="1051"/>
                    <a:pt x="3082" y="708"/>
                  </a:cubicBezTo>
                  <a:cubicBezTo>
                    <a:pt x="3425" y="548"/>
                    <a:pt x="3744" y="389"/>
                    <a:pt x="3995" y="252"/>
                  </a:cubicBezTo>
                  <a:cubicBezTo>
                    <a:pt x="4246" y="115"/>
                    <a:pt x="4406" y="24"/>
                    <a:pt x="4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8"/>
            <p:cNvSpPr/>
            <p:nvPr/>
          </p:nvSpPr>
          <p:spPr>
            <a:xfrm>
              <a:off x="6461632" y="1486895"/>
              <a:ext cx="181594" cy="71933"/>
            </a:xfrm>
            <a:custGeom>
              <a:avLst/>
              <a:gdLst/>
              <a:ahLst/>
              <a:cxnLst/>
              <a:rect l="l" t="t" r="r" b="b"/>
              <a:pathLst>
                <a:path w="5662" h="2243" extrusionOk="0">
                  <a:moveTo>
                    <a:pt x="5638" y="1"/>
                  </a:moveTo>
                  <a:cubicBezTo>
                    <a:pt x="5570" y="46"/>
                    <a:pt x="5479" y="92"/>
                    <a:pt x="5410" y="115"/>
                  </a:cubicBezTo>
                  <a:cubicBezTo>
                    <a:pt x="4497" y="480"/>
                    <a:pt x="3607" y="823"/>
                    <a:pt x="3607" y="823"/>
                  </a:cubicBezTo>
                  <a:cubicBezTo>
                    <a:pt x="3607" y="823"/>
                    <a:pt x="2694" y="1165"/>
                    <a:pt x="1804" y="1530"/>
                  </a:cubicBezTo>
                  <a:cubicBezTo>
                    <a:pt x="1347" y="1690"/>
                    <a:pt x="891" y="1872"/>
                    <a:pt x="548" y="2009"/>
                  </a:cubicBezTo>
                  <a:cubicBezTo>
                    <a:pt x="206" y="2146"/>
                    <a:pt x="1" y="2238"/>
                    <a:pt x="1" y="2238"/>
                  </a:cubicBezTo>
                  <a:cubicBezTo>
                    <a:pt x="1" y="2241"/>
                    <a:pt x="4" y="2242"/>
                    <a:pt x="12" y="2242"/>
                  </a:cubicBezTo>
                  <a:cubicBezTo>
                    <a:pt x="61" y="2242"/>
                    <a:pt x="273" y="2177"/>
                    <a:pt x="571" y="2078"/>
                  </a:cubicBezTo>
                  <a:cubicBezTo>
                    <a:pt x="936" y="1964"/>
                    <a:pt x="1393" y="1827"/>
                    <a:pt x="1849" y="1667"/>
                  </a:cubicBezTo>
                  <a:cubicBezTo>
                    <a:pt x="2762" y="1347"/>
                    <a:pt x="3676" y="1028"/>
                    <a:pt x="3676" y="1028"/>
                  </a:cubicBezTo>
                  <a:cubicBezTo>
                    <a:pt x="3676" y="1028"/>
                    <a:pt x="4566" y="640"/>
                    <a:pt x="5456" y="252"/>
                  </a:cubicBezTo>
                  <a:cubicBezTo>
                    <a:pt x="5524" y="229"/>
                    <a:pt x="5593" y="183"/>
                    <a:pt x="5661" y="161"/>
                  </a:cubicBezTo>
                  <a:cubicBezTo>
                    <a:pt x="5661" y="115"/>
                    <a:pt x="5638" y="69"/>
                    <a:pt x="56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8"/>
            <p:cNvSpPr/>
            <p:nvPr/>
          </p:nvSpPr>
          <p:spPr>
            <a:xfrm>
              <a:off x="6445532" y="1543212"/>
              <a:ext cx="148624" cy="55802"/>
            </a:xfrm>
            <a:custGeom>
              <a:avLst/>
              <a:gdLst/>
              <a:ahLst/>
              <a:cxnLst/>
              <a:rect l="l" t="t" r="r" b="b"/>
              <a:pathLst>
                <a:path w="4634" h="1740" extrusionOk="0">
                  <a:moveTo>
                    <a:pt x="4607" y="1"/>
                  </a:moveTo>
                  <a:cubicBezTo>
                    <a:pt x="4550" y="1"/>
                    <a:pt x="3988" y="195"/>
                    <a:pt x="3447" y="390"/>
                  </a:cubicBezTo>
                  <a:cubicBezTo>
                    <a:pt x="2876" y="619"/>
                    <a:pt x="2306" y="847"/>
                    <a:pt x="2306" y="847"/>
                  </a:cubicBezTo>
                  <a:cubicBezTo>
                    <a:pt x="2306" y="847"/>
                    <a:pt x="1735" y="1075"/>
                    <a:pt x="1165" y="1303"/>
                  </a:cubicBezTo>
                  <a:cubicBezTo>
                    <a:pt x="594" y="1532"/>
                    <a:pt x="0" y="1714"/>
                    <a:pt x="23" y="1737"/>
                  </a:cubicBezTo>
                  <a:cubicBezTo>
                    <a:pt x="23" y="1739"/>
                    <a:pt x="28" y="1740"/>
                    <a:pt x="36" y="1740"/>
                  </a:cubicBezTo>
                  <a:cubicBezTo>
                    <a:pt x="127" y="1740"/>
                    <a:pt x="688" y="1628"/>
                    <a:pt x="1210" y="1440"/>
                  </a:cubicBezTo>
                  <a:cubicBezTo>
                    <a:pt x="1804" y="1258"/>
                    <a:pt x="2374" y="1029"/>
                    <a:pt x="2374" y="1029"/>
                  </a:cubicBezTo>
                  <a:cubicBezTo>
                    <a:pt x="2374" y="1029"/>
                    <a:pt x="2945" y="801"/>
                    <a:pt x="3493" y="527"/>
                  </a:cubicBezTo>
                  <a:cubicBezTo>
                    <a:pt x="4063" y="276"/>
                    <a:pt x="4634" y="48"/>
                    <a:pt x="4611" y="2"/>
                  </a:cubicBezTo>
                  <a:cubicBezTo>
                    <a:pt x="4611" y="1"/>
                    <a:pt x="4610" y="1"/>
                    <a:pt x="46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8"/>
            <p:cNvSpPr/>
            <p:nvPr/>
          </p:nvSpPr>
          <p:spPr>
            <a:xfrm>
              <a:off x="5750099" y="1473714"/>
              <a:ext cx="99585" cy="200630"/>
            </a:xfrm>
            <a:custGeom>
              <a:avLst/>
              <a:gdLst/>
              <a:ahLst/>
              <a:cxnLst/>
              <a:rect l="l" t="t" r="r" b="b"/>
              <a:pathLst>
                <a:path w="3105" h="6256" extrusionOk="0">
                  <a:moveTo>
                    <a:pt x="1142" y="1"/>
                  </a:moveTo>
                  <a:cubicBezTo>
                    <a:pt x="822" y="777"/>
                    <a:pt x="0" y="3493"/>
                    <a:pt x="2511" y="6255"/>
                  </a:cubicBezTo>
                  <a:lnTo>
                    <a:pt x="3105" y="6255"/>
                  </a:lnTo>
                  <a:cubicBezTo>
                    <a:pt x="69" y="3219"/>
                    <a:pt x="1484" y="275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8"/>
            <p:cNvSpPr/>
            <p:nvPr/>
          </p:nvSpPr>
          <p:spPr>
            <a:xfrm>
              <a:off x="5702505" y="1473714"/>
              <a:ext cx="99617" cy="200630"/>
            </a:xfrm>
            <a:custGeom>
              <a:avLst/>
              <a:gdLst/>
              <a:ahLst/>
              <a:cxnLst/>
              <a:rect l="l" t="t" r="r" b="b"/>
              <a:pathLst>
                <a:path w="3106" h="6256" extrusionOk="0">
                  <a:moveTo>
                    <a:pt x="1142" y="1"/>
                  </a:moveTo>
                  <a:cubicBezTo>
                    <a:pt x="822" y="777"/>
                    <a:pt x="1" y="3493"/>
                    <a:pt x="2512" y="6255"/>
                  </a:cubicBezTo>
                  <a:lnTo>
                    <a:pt x="3105" y="6255"/>
                  </a:lnTo>
                  <a:cubicBezTo>
                    <a:pt x="69" y="3219"/>
                    <a:pt x="1462" y="275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8"/>
            <p:cNvSpPr/>
            <p:nvPr/>
          </p:nvSpPr>
          <p:spPr>
            <a:xfrm>
              <a:off x="6195922" y="1473714"/>
              <a:ext cx="99585" cy="200630"/>
            </a:xfrm>
            <a:custGeom>
              <a:avLst/>
              <a:gdLst/>
              <a:ahLst/>
              <a:cxnLst/>
              <a:rect l="l" t="t" r="r" b="b"/>
              <a:pathLst>
                <a:path w="3105" h="6256" extrusionOk="0">
                  <a:moveTo>
                    <a:pt x="1141" y="1"/>
                  </a:moveTo>
                  <a:cubicBezTo>
                    <a:pt x="822" y="777"/>
                    <a:pt x="0" y="3493"/>
                    <a:pt x="2511" y="6255"/>
                  </a:cubicBezTo>
                  <a:lnTo>
                    <a:pt x="3104" y="6255"/>
                  </a:lnTo>
                  <a:cubicBezTo>
                    <a:pt x="69" y="3219"/>
                    <a:pt x="1461" y="275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8"/>
            <p:cNvSpPr/>
            <p:nvPr/>
          </p:nvSpPr>
          <p:spPr>
            <a:xfrm>
              <a:off x="6243483" y="1473714"/>
              <a:ext cx="99585" cy="200630"/>
            </a:xfrm>
            <a:custGeom>
              <a:avLst/>
              <a:gdLst/>
              <a:ahLst/>
              <a:cxnLst/>
              <a:rect l="l" t="t" r="r" b="b"/>
              <a:pathLst>
                <a:path w="3105" h="6256" extrusionOk="0">
                  <a:moveTo>
                    <a:pt x="1142" y="1"/>
                  </a:moveTo>
                  <a:cubicBezTo>
                    <a:pt x="822" y="777"/>
                    <a:pt x="1" y="3493"/>
                    <a:pt x="2511" y="6255"/>
                  </a:cubicBezTo>
                  <a:lnTo>
                    <a:pt x="3105" y="6255"/>
                  </a:lnTo>
                  <a:cubicBezTo>
                    <a:pt x="69" y="3219"/>
                    <a:pt x="1462" y="275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8"/>
            <p:cNvSpPr/>
            <p:nvPr/>
          </p:nvSpPr>
          <p:spPr>
            <a:xfrm>
              <a:off x="5682749" y="1244598"/>
              <a:ext cx="1025646" cy="291388"/>
            </a:xfrm>
            <a:custGeom>
              <a:avLst/>
              <a:gdLst/>
              <a:ahLst/>
              <a:cxnLst/>
              <a:rect l="l" t="t" r="r" b="b"/>
              <a:pathLst>
                <a:path w="31979" h="9086" extrusionOk="0">
                  <a:moveTo>
                    <a:pt x="20863" y="1"/>
                  </a:moveTo>
                  <a:lnTo>
                    <a:pt x="1" y="1872"/>
                  </a:lnTo>
                  <a:cubicBezTo>
                    <a:pt x="2466" y="4155"/>
                    <a:pt x="457" y="6574"/>
                    <a:pt x="457" y="6574"/>
                  </a:cubicBezTo>
                  <a:lnTo>
                    <a:pt x="8240" y="9085"/>
                  </a:lnTo>
                  <a:lnTo>
                    <a:pt x="28966" y="7145"/>
                  </a:lnTo>
                  <a:cubicBezTo>
                    <a:pt x="31979" y="3630"/>
                    <a:pt x="29308" y="1188"/>
                    <a:pt x="29308" y="1188"/>
                  </a:cubicBezTo>
                  <a:lnTo>
                    <a:pt x="20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8"/>
            <p:cNvSpPr/>
            <p:nvPr/>
          </p:nvSpPr>
          <p:spPr>
            <a:xfrm>
              <a:off x="5682749" y="1244598"/>
              <a:ext cx="1025646" cy="291388"/>
            </a:xfrm>
            <a:custGeom>
              <a:avLst/>
              <a:gdLst/>
              <a:ahLst/>
              <a:cxnLst/>
              <a:rect l="l" t="t" r="r" b="b"/>
              <a:pathLst>
                <a:path w="31979" h="9086" extrusionOk="0">
                  <a:moveTo>
                    <a:pt x="20863" y="1"/>
                  </a:moveTo>
                  <a:lnTo>
                    <a:pt x="10295" y="936"/>
                  </a:lnTo>
                  <a:lnTo>
                    <a:pt x="1" y="1872"/>
                  </a:lnTo>
                  <a:cubicBezTo>
                    <a:pt x="46" y="1895"/>
                    <a:pt x="92" y="1941"/>
                    <a:pt x="115" y="1964"/>
                  </a:cubicBezTo>
                  <a:lnTo>
                    <a:pt x="7624" y="3219"/>
                  </a:lnTo>
                  <a:cubicBezTo>
                    <a:pt x="7624" y="3219"/>
                    <a:pt x="12463" y="5250"/>
                    <a:pt x="8240" y="9085"/>
                  </a:cubicBezTo>
                  <a:lnTo>
                    <a:pt x="28966" y="7145"/>
                  </a:lnTo>
                  <a:cubicBezTo>
                    <a:pt x="31979" y="3630"/>
                    <a:pt x="29308" y="1188"/>
                    <a:pt x="29308" y="1188"/>
                  </a:cubicBezTo>
                  <a:lnTo>
                    <a:pt x="208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8"/>
            <p:cNvSpPr/>
            <p:nvPr/>
          </p:nvSpPr>
          <p:spPr>
            <a:xfrm>
              <a:off x="5682749" y="1244598"/>
              <a:ext cx="942194" cy="104709"/>
            </a:xfrm>
            <a:custGeom>
              <a:avLst/>
              <a:gdLst/>
              <a:ahLst/>
              <a:cxnLst/>
              <a:rect l="l" t="t" r="r" b="b"/>
              <a:pathLst>
                <a:path w="29377" h="3265" extrusionOk="0">
                  <a:moveTo>
                    <a:pt x="20863" y="1"/>
                  </a:moveTo>
                  <a:lnTo>
                    <a:pt x="10295" y="936"/>
                  </a:lnTo>
                  <a:lnTo>
                    <a:pt x="1" y="1872"/>
                  </a:lnTo>
                  <a:cubicBezTo>
                    <a:pt x="46" y="1895"/>
                    <a:pt x="92" y="1941"/>
                    <a:pt x="115" y="1964"/>
                  </a:cubicBezTo>
                  <a:lnTo>
                    <a:pt x="7624" y="3219"/>
                  </a:lnTo>
                  <a:cubicBezTo>
                    <a:pt x="7624" y="3219"/>
                    <a:pt x="7670" y="3242"/>
                    <a:pt x="7738" y="3265"/>
                  </a:cubicBezTo>
                  <a:lnTo>
                    <a:pt x="29377" y="1256"/>
                  </a:lnTo>
                  <a:cubicBezTo>
                    <a:pt x="29331" y="1210"/>
                    <a:pt x="29308" y="1188"/>
                    <a:pt x="29308" y="1188"/>
                  </a:cubicBezTo>
                  <a:lnTo>
                    <a:pt x="20863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8"/>
            <p:cNvSpPr/>
            <p:nvPr/>
          </p:nvSpPr>
          <p:spPr>
            <a:xfrm>
              <a:off x="5682749" y="1282667"/>
              <a:ext cx="942194" cy="66641"/>
            </a:xfrm>
            <a:custGeom>
              <a:avLst/>
              <a:gdLst/>
              <a:ahLst/>
              <a:cxnLst/>
              <a:rect l="l" t="t" r="r" b="b"/>
              <a:pathLst>
                <a:path w="29377" h="2078" extrusionOk="0">
                  <a:moveTo>
                    <a:pt x="29308" y="1"/>
                  </a:moveTo>
                  <a:lnTo>
                    <a:pt x="1" y="685"/>
                  </a:lnTo>
                  <a:cubicBezTo>
                    <a:pt x="46" y="708"/>
                    <a:pt x="92" y="754"/>
                    <a:pt x="115" y="777"/>
                  </a:cubicBezTo>
                  <a:lnTo>
                    <a:pt x="7624" y="2032"/>
                  </a:lnTo>
                  <a:cubicBezTo>
                    <a:pt x="7624" y="2032"/>
                    <a:pt x="7670" y="2055"/>
                    <a:pt x="7738" y="2078"/>
                  </a:cubicBezTo>
                  <a:lnTo>
                    <a:pt x="29377" y="69"/>
                  </a:lnTo>
                  <a:cubicBezTo>
                    <a:pt x="29331" y="23"/>
                    <a:pt x="29308" y="1"/>
                    <a:pt x="2930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8"/>
            <p:cNvSpPr/>
            <p:nvPr/>
          </p:nvSpPr>
          <p:spPr>
            <a:xfrm>
              <a:off x="5989479" y="1336097"/>
              <a:ext cx="671342" cy="144251"/>
            </a:xfrm>
            <a:custGeom>
              <a:avLst/>
              <a:gdLst/>
              <a:ahLst/>
              <a:cxnLst/>
              <a:rect l="l" t="t" r="r" b="b"/>
              <a:pathLst>
                <a:path w="20932" h="4498" extrusionOk="0">
                  <a:moveTo>
                    <a:pt x="20703" y="1"/>
                  </a:moveTo>
                  <a:lnTo>
                    <a:pt x="0" y="1941"/>
                  </a:lnTo>
                  <a:cubicBezTo>
                    <a:pt x="411" y="2580"/>
                    <a:pt x="594" y="3447"/>
                    <a:pt x="69" y="4497"/>
                  </a:cubicBezTo>
                  <a:lnTo>
                    <a:pt x="20497" y="2580"/>
                  </a:lnTo>
                  <a:cubicBezTo>
                    <a:pt x="20931" y="1576"/>
                    <a:pt x="20885" y="686"/>
                    <a:pt x="20703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8"/>
            <p:cNvSpPr/>
            <p:nvPr/>
          </p:nvSpPr>
          <p:spPr>
            <a:xfrm>
              <a:off x="5701767" y="1325129"/>
              <a:ext cx="276754" cy="183761"/>
            </a:xfrm>
            <a:custGeom>
              <a:avLst/>
              <a:gdLst/>
              <a:ahLst/>
              <a:cxnLst/>
              <a:rect l="l" t="t" r="r" b="b"/>
              <a:pathLst>
                <a:path w="8629" h="5730" extrusionOk="0">
                  <a:moveTo>
                    <a:pt x="1" y="0"/>
                  </a:moveTo>
                  <a:lnTo>
                    <a:pt x="1" y="0"/>
                  </a:lnTo>
                  <a:cubicBezTo>
                    <a:pt x="1028" y="1416"/>
                    <a:pt x="594" y="2785"/>
                    <a:pt x="206" y="3515"/>
                  </a:cubicBezTo>
                  <a:lnTo>
                    <a:pt x="7191" y="5730"/>
                  </a:lnTo>
                  <a:cubicBezTo>
                    <a:pt x="7191" y="5730"/>
                    <a:pt x="7944" y="5615"/>
                    <a:pt x="8287" y="3949"/>
                  </a:cubicBezTo>
                  <a:cubicBezTo>
                    <a:pt x="8629" y="2306"/>
                    <a:pt x="7031" y="1507"/>
                    <a:pt x="7031" y="1507"/>
                  </a:cubicBezTo>
                  <a:cubicBezTo>
                    <a:pt x="7031" y="1507"/>
                    <a:pt x="1713" y="41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8"/>
            <p:cNvSpPr/>
            <p:nvPr/>
          </p:nvSpPr>
          <p:spPr>
            <a:xfrm>
              <a:off x="5701767" y="1325129"/>
              <a:ext cx="276754" cy="178630"/>
            </a:xfrm>
            <a:custGeom>
              <a:avLst/>
              <a:gdLst/>
              <a:ahLst/>
              <a:cxnLst/>
              <a:rect l="l" t="t" r="r" b="b"/>
              <a:pathLst>
                <a:path w="8629" h="5570" extrusionOk="0">
                  <a:moveTo>
                    <a:pt x="1" y="0"/>
                  </a:moveTo>
                  <a:cubicBezTo>
                    <a:pt x="115" y="183"/>
                    <a:pt x="229" y="343"/>
                    <a:pt x="321" y="525"/>
                  </a:cubicBezTo>
                  <a:lnTo>
                    <a:pt x="6986" y="2055"/>
                  </a:lnTo>
                  <a:cubicBezTo>
                    <a:pt x="6986" y="2055"/>
                    <a:pt x="8355" y="4063"/>
                    <a:pt x="7488" y="5570"/>
                  </a:cubicBezTo>
                  <a:cubicBezTo>
                    <a:pt x="7739" y="5387"/>
                    <a:pt x="8081" y="4931"/>
                    <a:pt x="8287" y="3949"/>
                  </a:cubicBezTo>
                  <a:cubicBezTo>
                    <a:pt x="8629" y="2306"/>
                    <a:pt x="7031" y="1507"/>
                    <a:pt x="7031" y="1507"/>
                  </a:cubicBezTo>
                  <a:cubicBezTo>
                    <a:pt x="7031" y="1507"/>
                    <a:pt x="1713" y="411"/>
                    <a:pt x="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8"/>
            <p:cNvSpPr/>
            <p:nvPr/>
          </p:nvSpPr>
          <p:spPr>
            <a:xfrm>
              <a:off x="5714949" y="1347803"/>
              <a:ext cx="175020" cy="39767"/>
            </a:xfrm>
            <a:custGeom>
              <a:avLst/>
              <a:gdLst/>
              <a:ahLst/>
              <a:cxnLst/>
              <a:rect l="l" t="t" r="r" b="b"/>
              <a:pathLst>
                <a:path w="5457" h="1240" extrusionOk="0">
                  <a:moveTo>
                    <a:pt x="1" y="1"/>
                  </a:moveTo>
                  <a:cubicBezTo>
                    <a:pt x="1" y="47"/>
                    <a:pt x="24" y="92"/>
                    <a:pt x="46" y="138"/>
                  </a:cubicBezTo>
                  <a:cubicBezTo>
                    <a:pt x="161" y="184"/>
                    <a:pt x="275" y="206"/>
                    <a:pt x="412" y="229"/>
                  </a:cubicBezTo>
                  <a:cubicBezTo>
                    <a:pt x="1233" y="435"/>
                    <a:pt x="2055" y="640"/>
                    <a:pt x="2055" y="640"/>
                  </a:cubicBezTo>
                  <a:lnTo>
                    <a:pt x="3744" y="960"/>
                  </a:lnTo>
                  <a:cubicBezTo>
                    <a:pt x="4178" y="1028"/>
                    <a:pt x="4589" y="1119"/>
                    <a:pt x="4908" y="1165"/>
                  </a:cubicBezTo>
                  <a:cubicBezTo>
                    <a:pt x="5169" y="1202"/>
                    <a:pt x="5354" y="1240"/>
                    <a:pt x="5425" y="1240"/>
                  </a:cubicBezTo>
                  <a:cubicBezTo>
                    <a:pt x="5442" y="1240"/>
                    <a:pt x="5452" y="1238"/>
                    <a:pt x="5456" y="1234"/>
                  </a:cubicBezTo>
                  <a:cubicBezTo>
                    <a:pt x="5456" y="1211"/>
                    <a:pt x="5251" y="1165"/>
                    <a:pt x="4931" y="1097"/>
                  </a:cubicBezTo>
                  <a:cubicBezTo>
                    <a:pt x="4612" y="1005"/>
                    <a:pt x="4201" y="914"/>
                    <a:pt x="3790" y="823"/>
                  </a:cubicBezTo>
                  <a:cubicBezTo>
                    <a:pt x="2945" y="640"/>
                    <a:pt x="2101" y="435"/>
                    <a:pt x="2101" y="435"/>
                  </a:cubicBezTo>
                  <a:cubicBezTo>
                    <a:pt x="2101" y="435"/>
                    <a:pt x="1279" y="275"/>
                    <a:pt x="434" y="92"/>
                  </a:cubicBezTo>
                  <a:cubicBezTo>
                    <a:pt x="275" y="69"/>
                    <a:pt x="138" y="4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8"/>
            <p:cNvSpPr/>
            <p:nvPr/>
          </p:nvSpPr>
          <p:spPr>
            <a:xfrm>
              <a:off x="5832811" y="1395397"/>
              <a:ext cx="136212" cy="45411"/>
            </a:xfrm>
            <a:custGeom>
              <a:avLst/>
              <a:gdLst/>
              <a:ahLst/>
              <a:cxnLst/>
              <a:rect l="l" t="t" r="r" b="b"/>
              <a:pathLst>
                <a:path w="4247" h="1416" extrusionOk="0">
                  <a:moveTo>
                    <a:pt x="1" y="1"/>
                  </a:moveTo>
                  <a:cubicBezTo>
                    <a:pt x="1" y="23"/>
                    <a:pt x="160" y="92"/>
                    <a:pt x="389" y="183"/>
                  </a:cubicBezTo>
                  <a:cubicBezTo>
                    <a:pt x="640" y="297"/>
                    <a:pt x="959" y="411"/>
                    <a:pt x="1302" y="548"/>
                  </a:cubicBezTo>
                  <a:cubicBezTo>
                    <a:pt x="1941" y="800"/>
                    <a:pt x="2626" y="1005"/>
                    <a:pt x="2626" y="1005"/>
                  </a:cubicBezTo>
                  <a:cubicBezTo>
                    <a:pt x="2626" y="1005"/>
                    <a:pt x="2785" y="1051"/>
                    <a:pt x="3036" y="1142"/>
                  </a:cubicBezTo>
                  <a:cubicBezTo>
                    <a:pt x="3288" y="1210"/>
                    <a:pt x="3630" y="1279"/>
                    <a:pt x="3972" y="1370"/>
                  </a:cubicBezTo>
                  <a:cubicBezTo>
                    <a:pt x="4064" y="1370"/>
                    <a:pt x="4155" y="1393"/>
                    <a:pt x="4246" y="1416"/>
                  </a:cubicBezTo>
                  <a:cubicBezTo>
                    <a:pt x="4246" y="1370"/>
                    <a:pt x="4246" y="1324"/>
                    <a:pt x="4246" y="1302"/>
                  </a:cubicBezTo>
                  <a:cubicBezTo>
                    <a:pt x="4178" y="1279"/>
                    <a:pt x="4086" y="1256"/>
                    <a:pt x="3995" y="1233"/>
                  </a:cubicBezTo>
                  <a:cubicBezTo>
                    <a:pt x="3676" y="1119"/>
                    <a:pt x="3333" y="1028"/>
                    <a:pt x="3082" y="959"/>
                  </a:cubicBezTo>
                  <a:cubicBezTo>
                    <a:pt x="2831" y="868"/>
                    <a:pt x="2671" y="822"/>
                    <a:pt x="2671" y="822"/>
                  </a:cubicBezTo>
                  <a:cubicBezTo>
                    <a:pt x="2671" y="822"/>
                    <a:pt x="2009" y="617"/>
                    <a:pt x="1347" y="411"/>
                  </a:cubicBezTo>
                  <a:cubicBezTo>
                    <a:pt x="1005" y="297"/>
                    <a:pt x="663" y="206"/>
                    <a:pt x="412" y="115"/>
                  </a:cubicBezTo>
                  <a:cubicBezTo>
                    <a:pt x="161" y="4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8"/>
            <p:cNvSpPr/>
            <p:nvPr/>
          </p:nvSpPr>
          <p:spPr>
            <a:xfrm>
              <a:off x="5722293" y="1381478"/>
              <a:ext cx="174250" cy="51472"/>
            </a:xfrm>
            <a:custGeom>
              <a:avLst/>
              <a:gdLst/>
              <a:ahLst/>
              <a:cxnLst/>
              <a:rect l="l" t="t" r="r" b="b"/>
              <a:pathLst>
                <a:path w="5433" h="1605" extrusionOk="0">
                  <a:moveTo>
                    <a:pt x="0" y="1"/>
                  </a:moveTo>
                  <a:cubicBezTo>
                    <a:pt x="0" y="69"/>
                    <a:pt x="0" y="115"/>
                    <a:pt x="0" y="161"/>
                  </a:cubicBezTo>
                  <a:cubicBezTo>
                    <a:pt x="69" y="184"/>
                    <a:pt x="114" y="206"/>
                    <a:pt x="183" y="229"/>
                  </a:cubicBezTo>
                  <a:cubicBezTo>
                    <a:pt x="1050" y="503"/>
                    <a:pt x="1895" y="777"/>
                    <a:pt x="1895" y="777"/>
                  </a:cubicBezTo>
                  <a:cubicBezTo>
                    <a:pt x="1895" y="777"/>
                    <a:pt x="2785" y="1005"/>
                    <a:pt x="3652" y="1234"/>
                  </a:cubicBezTo>
                  <a:cubicBezTo>
                    <a:pt x="4109" y="1325"/>
                    <a:pt x="4542" y="1416"/>
                    <a:pt x="4885" y="1507"/>
                  </a:cubicBezTo>
                  <a:cubicBezTo>
                    <a:pt x="5148" y="1564"/>
                    <a:pt x="5349" y="1605"/>
                    <a:pt x="5412" y="1605"/>
                  </a:cubicBezTo>
                  <a:cubicBezTo>
                    <a:pt x="5425" y="1605"/>
                    <a:pt x="5432" y="1603"/>
                    <a:pt x="5432" y="1599"/>
                  </a:cubicBezTo>
                  <a:cubicBezTo>
                    <a:pt x="5432" y="1576"/>
                    <a:pt x="5227" y="1507"/>
                    <a:pt x="4908" y="1416"/>
                  </a:cubicBezTo>
                  <a:cubicBezTo>
                    <a:pt x="4565" y="1325"/>
                    <a:pt x="4131" y="1211"/>
                    <a:pt x="3698" y="1097"/>
                  </a:cubicBezTo>
                  <a:cubicBezTo>
                    <a:pt x="2830" y="845"/>
                    <a:pt x="1963" y="594"/>
                    <a:pt x="1963" y="594"/>
                  </a:cubicBezTo>
                  <a:cubicBezTo>
                    <a:pt x="1963" y="594"/>
                    <a:pt x="1096" y="343"/>
                    <a:pt x="228" y="92"/>
                  </a:cubicBezTo>
                  <a:cubicBezTo>
                    <a:pt x="160" y="69"/>
                    <a:pt x="69" y="4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8"/>
            <p:cNvSpPr/>
            <p:nvPr/>
          </p:nvSpPr>
          <p:spPr>
            <a:xfrm>
              <a:off x="5772068" y="1429713"/>
              <a:ext cx="142787" cy="39061"/>
            </a:xfrm>
            <a:custGeom>
              <a:avLst/>
              <a:gdLst/>
              <a:ahLst/>
              <a:cxnLst/>
              <a:rect l="l" t="t" r="r" b="b"/>
              <a:pathLst>
                <a:path w="4452" h="1218" extrusionOk="0">
                  <a:moveTo>
                    <a:pt x="32" y="1"/>
                  </a:moveTo>
                  <a:cubicBezTo>
                    <a:pt x="26" y="1"/>
                    <a:pt x="23" y="2"/>
                    <a:pt x="23" y="3"/>
                  </a:cubicBezTo>
                  <a:cubicBezTo>
                    <a:pt x="0" y="26"/>
                    <a:pt x="548" y="209"/>
                    <a:pt x="1096" y="391"/>
                  </a:cubicBezTo>
                  <a:cubicBezTo>
                    <a:pt x="1644" y="597"/>
                    <a:pt x="2191" y="757"/>
                    <a:pt x="2191" y="757"/>
                  </a:cubicBezTo>
                  <a:cubicBezTo>
                    <a:pt x="2191" y="757"/>
                    <a:pt x="2739" y="916"/>
                    <a:pt x="3310" y="1053"/>
                  </a:cubicBezTo>
                  <a:cubicBezTo>
                    <a:pt x="3787" y="1153"/>
                    <a:pt x="4281" y="1218"/>
                    <a:pt x="4401" y="1218"/>
                  </a:cubicBezTo>
                  <a:cubicBezTo>
                    <a:pt x="4419" y="1218"/>
                    <a:pt x="4428" y="1216"/>
                    <a:pt x="4428" y="1213"/>
                  </a:cubicBezTo>
                  <a:cubicBezTo>
                    <a:pt x="4451" y="1190"/>
                    <a:pt x="3880" y="1076"/>
                    <a:pt x="3333" y="916"/>
                  </a:cubicBezTo>
                  <a:cubicBezTo>
                    <a:pt x="2785" y="757"/>
                    <a:pt x="2237" y="574"/>
                    <a:pt x="2237" y="574"/>
                  </a:cubicBezTo>
                  <a:lnTo>
                    <a:pt x="1141" y="254"/>
                  </a:lnTo>
                  <a:cubicBezTo>
                    <a:pt x="634" y="128"/>
                    <a:pt x="108" y="1"/>
                    <a:pt x="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8"/>
            <p:cNvSpPr/>
            <p:nvPr/>
          </p:nvSpPr>
          <p:spPr>
            <a:xfrm>
              <a:off x="6475551" y="1295110"/>
              <a:ext cx="84222" cy="191811"/>
            </a:xfrm>
            <a:custGeom>
              <a:avLst/>
              <a:gdLst/>
              <a:ahLst/>
              <a:cxnLst/>
              <a:rect l="l" t="t" r="r" b="b"/>
              <a:pathLst>
                <a:path w="2626" h="5981" extrusionOk="0">
                  <a:moveTo>
                    <a:pt x="1279" y="1"/>
                  </a:moveTo>
                  <a:lnTo>
                    <a:pt x="822" y="46"/>
                  </a:lnTo>
                  <a:cubicBezTo>
                    <a:pt x="982" y="274"/>
                    <a:pt x="2557" y="2899"/>
                    <a:pt x="0" y="5981"/>
                  </a:cubicBezTo>
                  <a:lnTo>
                    <a:pt x="548" y="5935"/>
                  </a:lnTo>
                  <a:cubicBezTo>
                    <a:pt x="2625" y="3150"/>
                    <a:pt x="1621" y="685"/>
                    <a:pt x="1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8"/>
            <p:cNvSpPr/>
            <p:nvPr/>
          </p:nvSpPr>
          <p:spPr>
            <a:xfrm>
              <a:off x="6519457" y="1290716"/>
              <a:ext cx="84960" cy="191811"/>
            </a:xfrm>
            <a:custGeom>
              <a:avLst/>
              <a:gdLst/>
              <a:ahLst/>
              <a:cxnLst/>
              <a:rect l="l" t="t" r="r" b="b"/>
              <a:pathLst>
                <a:path w="2649" h="5981" extrusionOk="0">
                  <a:moveTo>
                    <a:pt x="1279" y="1"/>
                  </a:moveTo>
                  <a:lnTo>
                    <a:pt x="845" y="46"/>
                  </a:lnTo>
                  <a:cubicBezTo>
                    <a:pt x="1005" y="297"/>
                    <a:pt x="2557" y="2922"/>
                    <a:pt x="1" y="5981"/>
                  </a:cubicBezTo>
                  <a:lnTo>
                    <a:pt x="549" y="5935"/>
                  </a:lnTo>
                  <a:cubicBezTo>
                    <a:pt x="2649" y="3151"/>
                    <a:pt x="1644" y="708"/>
                    <a:pt x="1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8"/>
            <p:cNvSpPr/>
            <p:nvPr/>
          </p:nvSpPr>
          <p:spPr>
            <a:xfrm>
              <a:off x="6061222" y="1333916"/>
              <a:ext cx="84928" cy="191811"/>
            </a:xfrm>
            <a:custGeom>
              <a:avLst/>
              <a:gdLst/>
              <a:ahLst/>
              <a:cxnLst/>
              <a:rect l="l" t="t" r="r" b="b"/>
              <a:pathLst>
                <a:path w="2648" h="5981" extrusionOk="0">
                  <a:moveTo>
                    <a:pt x="1278" y="0"/>
                  </a:moveTo>
                  <a:lnTo>
                    <a:pt x="845" y="23"/>
                  </a:lnTo>
                  <a:cubicBezTo>
                    <a:pt x="1004" y="274"/>
                    <a:pt x="2557" y="2899"/>
                    <a:pt x="0" y="5981"/>
                  </a:cubicBezTo>
                  <a:lnTo>
                    <a:pt x="548" y="5912"/>
                  </a:lnTo>
                  <a:cubicBezTo>
                    <a:pt x="2648" y="3150"/>
                    <a:pt x="1644" y="685"/>
                    <a:pt x="12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8"/>
            <p:cNvSpPr/>
            <p:nvPr/>
          </p:nvSpPr>
          <p:spPr>
            <a:xfrm>
              <a:off x="6016547" y="1337572"/>
              <a:ext cx="84960" cy="191811"/>
            </a:xfrm>
            <a:custGeom>
              <a:avLst/>
              <a:gdLst/>
              <a:ahLst/>
              <a:cxnLst/>
              <a:rect l="l" t="t" r="r" b="b"/>
              <a:pathLst>
                <a:path w="2649" h="5981" extrusionOk="0">
                  <a:moveTo>
                    <a:pt x="1279" y="0"/>
                  </a:moveTo>
                  <a:lnTo>
                    <a:pt x="845" y="46"/>
                  </a:lnTo>
                  <a:cubicBezTo>
                    <a:pt x="1005" y="297"/>
                    <a:pt x="2557" y="2922"/>
                    <a:pt x="1" y="5981"/>
                  </a:cubicBezTo>
                  <a:lnTo>
                    <a:pt x="571" y="5935"/>
                  </a:lnTo>
                  <a:cubicBezTo>
                    <a:pt x="2649" y="3150"/>
                    <a:pt x="1644" y="708"/>
                    <a:pt x="12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8"/>
            <p:cNvSpPr/>
            <p:nvPr/>
          </p:nvSpPr>
          <p:spPr>
            <a:xfrm>
              <a:off x="5592693" y="1074044"/>
              <a:ext cx="1024941" cy="291356"/>
            </a:xfrm>
            <a:custGeom>
              <a:avLst/>
              <a:gdLst/>
              <a:ahLst/>
              <a:cxnLst/>
              <a:rect l="l" t="t" r="r" b="b"/>
              <a:pathLst>
                <a:path w="31957" h="9085" extrusionOk="0">
                  <a:moveTo>
                    <a:pt x="20840" y="0"/>
                  </a:moveTo>
                  <a:lnTo>
                    <a:pt x="1" y="1872"/>
                  </a:lnTo>
                  <a:cubicBezTo>
                    <a:pt x="2443" y="4155"/>
                    <a:pt x="435" y="6574"/>
                    <a:pt x="435" y="6574"/>
                  </a:cubicBezTo>
                  <a:lnTo>
                    <a:pt x="8218" y="9085"/>
                  </a:lnTo>
                  <a:lnTo>
                    <a:pt x="28966" y="7145"/>
                  </a:lnTo>
                  <a:cubicBezTo>
                    <a:pt x="31956" y="3630"/>
                    <a:pt x="29309" y="1187"/>
                    <a:pt x="29309" y="1187"/>
                  </a:cubicBezTo>
                  <a:lnTo>
                    <a:pt x="208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8"/>
            <p:cNvSpPr/>
            <p:nvPr/>
          </p:nvSpPr>
          <p:spPr>
            <a:xfrm>
              <a:off x="5592693" y="1074044"/>
              <a:ext cx="1024941" cy="291356"/>
            </a:xfrm>
            <a:custGeom>
              <a:avLst/>
              <a:gdLst/>
              <a:ahLst/>
              <a:cxnLst/>
              <a:rect l="l" t="t" r="r" b="b"/>
              <a:pathLst>
                <a:path w="31957" h="9085" extrusionOk="0">
                  <a:moveTo>
                    <a:pt x="20840" y="0"/>
                  </a:moveTo>
                  <a:lnTo>
                    <a:pt x="10272" y="936"/>
                  </a:lnTo>
                  <a:lnTo>
                    <a:pt x="1" y="1872"/>
                  </a:lnTo>
                  <a:cubicBezTo>
                    <a:pt x="24" y="1895"/>
                    <a:pt x="69" y="1940"/>
                    <a:pt x="115" y="1963"/>
                  </a:cubicBezTo>
                  <a:lnTo>
                    <a:pt x="7602" y="3219"/>
                  </a:lnTo>
                  <a:cubicBezTo>
                    <a:pt x="7602" y="3219"/>
                    <a:pt x="12441" y="5250"/>
                    <a:pt x="8218" y="9085"/>
                  </a:cubicBezTo>
                  <a:lnTo>
                    <a:pt x="28966" y="7145"/>
                  </a:lnTo>
                  <a:cubicBezTo>
                    <a:pt x="31956" y="3630"/>
                    <a:pt x="29309" y="1187"/>
                    <a:pt x="29309" y="1187"/>
                  </a:cubicBezTo>
                  <a:lnTo>
                    <a:pt x="208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8"/>
            <p:cNvSpPr/>
            <p:nvPr/>
          </p:nvSpPr>
          <p:spPr>
            <a:xfrm>
              <a:off x="5592693" y="1074044"/>
              <a:ext cx="941488" cy="104709"/>
            </a:xfrm>
            <a:custGeom>
              <a:avLst/>
              <a:gdLst/>
              <a:ahLst/>
              <a:cxnLst/>
              <a:rect l="l" t="t" r="r" b="b"/>
              <a:pathLst>
                <a:path w="29355" h="3265" extrusionOk="0">
                  <a:moveTo>
                    <a:pt x="20840" y="0"/>
                  </a:moveTo>
                  <a:lnTo>
                    <a:pt x="10272" y="936"/>
                  </a:lnTo>
                  <a:lnTo>
                    <a:pt x="1" y="1872"/>
                  </a:lnTo>
                  <a:cubicBezTo>
                    <a:pt x="24" y="1895"/>
                    <a:pt x="69" y="1940"/>
                    <a:pt x="115" y="1963"/>
                  </a:cubicBezTo>
                  <a:lnTo>
                    <a:pt x="7602" y="3219"/>
                  </a:lnTo>
                  <a:cubicBezTo>
                    <a:pt x="7602" y="3219"/>
                    <a:pt x="7647" y="3242"/>
                    <a:pt x="7716" y="3264"/>
                  </a:cubicBezTo>
                  <a:lnTo>
                    <a:pt x="29354" y="1256"/>
                  </a:lnTo>
                  <a:cubicBezTo>
                    <a:pt x="29332" y="1210"/>
                    <a:pt x="29309" y="1187"/>
                    <a:pt x="29309" y="1187"/>
                  </a:cubicBezTo>
                  <a:lnTo>
                    <a:pt x="20840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8"/>
            <p:cNvSpPr/>
            <p:nvPr/>
          </p:nvSpPr>
          <p:spPr>
            <a:xfrm>
              <a:off x="5592693" y="1112112"/>
              <a:ext cx="941488" cy="66641"/>
            </a:xfrm>
            <a:custGeom>
              <a:avLst/>
              <a:gdLst/>
              <a:ahLst/>
              <a:cxnLst/>
              <a:rect l="l" t="t" r="r" b="b"/>
              <a:pathLst>
                <a:path w="29355" h="2078" extrusionOk="0">
                  <a:moveTo>
                    <a:pt x="29309" y="0"/>
                  </a:moveTo>
                  <a:lnTo>
                    <a:pt x="1" y="685"/>
                  </a:lnTo>
                  <a:cubicBezTo>
                    <a:pt x="24" y="708"/>
                    <a:pt x="69" y="753"/>
                    <a:pt x="115" y="776"/>
                  </a:cubicBezTo>
                  <a:lnTo>
                    <a:pt x="7602" y="2032"/>
                  </a:lnTo>
                  <a:cubicBezTo>
                    <a:pt x="7602" y="2032"/>
                    <a:pt x="7647" y="2055"/>
                    <a:pt x="7716" y="2077"/>
                  </a:cubicBezTo>
                  <a:lnTo>
                    <a:pt x="29354" y="69"/>
                  </a:lnTo>
                  <a:cubicBezTo>
                    <a:pt x="29332" y="23"/>
                    <a:pt x="29309" y="0"/>
                    <a:pt x="29309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8"/>
            <p:cNvSpPr/>
            <p:nvPr/>
          </p:nvSpPr>
          <p:spPr>
            <a:xfrm>
              <a:off x="5898685" y="1165543"/>
              <a:ext cx="671342" cy="144251"/>
            </a:xfrm>
            <a:custGeom>
              <a:avLst/>
              <a:gdLst/>
              <a:ahLst/>
              <a:cxnLst/>
              <a:rect l="l" t="t" r="r" b="b"/>
              <a:pathLst>
                <a:path w="20932" h="4498" extrusionOk="0">
                  <a:moveTo>
                    <a:pt x="20704" y="1"/>
                  </a:moveTo>
                  <a:lnTo>
                    <a:pt x="1" y="1941"/>
                  </a:lnTo>
                  <a:cubicBezTo>
                    <a:pt x="412" y="2580"/>
                    <a:pt x="594" y="3447"/>
                    <a:pt x="92" y="4497"/>
                  </a:cubicBezTo>
                  <a:lnTo>
                    <a:pt x="20498" y="2580"/>
                  </a:lnTo>
                  <a:cubicBezTo>
                    <a:pt x="20932" y="1575"/>
                    <a:pt x="20909" y="685"/>
                    <a:pt x="20704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8"/>
            <p:cNvSpPr/>
            <p:nvPr/>
          </p:nvSpPr>
          <p:spPr>
            <a:xfrm>
              <a:off x="5611006" y="1154575"/>
              <a:ext cx="276754" cy="183761"/>
            </a:xfrm>
            <a:custGeom>
              <a:avLst/>
              <a:gdLst/>
              <a:ahLst/>
              <a:cxnLst/>
              <a:rect l="l" t="t" r="r" b="b"/>
              <a:pathLst>
                <a:path w="8629" h="5730" extrusionOk="0">
                  <a:moveTo>
                    <a:pt x="1" y="0"/>
                  </a:moveTo>
                  <a:cubicBezTo>
                    <a:pt x="1028" y="1415"/>
                    <a:pt x="594" y="2785"/>
                    <a:pt x="206" y="3515"/>
                  </a:cubicBezTo>
                  <a:lnTo>
                    <a:pt x="7191" y="5729"/>
                  </a:lnTo>
                  <a:cubicBezTo>
                    <a:pt x="7191" y="5729"/>
                    <a:pt x="7944" y="5615"/>
                    <a:pt x="8286" y="3949"/>
                  </a:cubicBezTo>
                  <a:cubicBezTo>
                    <a:pt x="8629" y="2305"/>
                    <a:pt x="7031" y="1507"/>
                    <a:pt x="7031" y="1507"/>
                  </a:cubicBezTo>
                  <a:cubicBezTo>
                    <a:pt x="7031" y="1507"/>
                    <a:pt x="1713" y="41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8"/>
            <p:cNvSpPr/>
            <p:nvPr/>
          </p:nvSpPr>
          <p:spPr>
            <a:xfrm>
              <a:off x="5611006" y="1154575"/>
              <a:ext cx="276754" cy="178630"/>
            </a:xfrm>
            <a:custGeom>
              <a:avLst/>
              <a:gdLst/>
              <a:ahLst/>
              <a:cxnLst/>
              <a:rect l="l" t="t" r="r" b="b"/>
              <a:pathLst>
                <a:path w="8629" h="5570" extrusionOk="0">
                  <a:moveTo>
                    <a:pt x="1" y="0"/>
                  </a:moveTo>
                  <a:lnTo>
                    <a:pt x="1" y="0"/>
                  </a:lnTo>
                  <a:cubicBezTo>
                    <a:pt x="138" y="183"/>
                    <a:pt x="229" y="343"/>
                    <a:pt x="320" y="525"/>
                  </a:cubicBezTo>
                  <a:lnTo>
                    <a:pt x="6985" y="2054"/>
                  </a:lnTo>
                  <a:cubicBezTo>
                    <a:pt x="6985" y="2054"/>
                    <a:pt x="8355" y="4063"/>
                    <a:pt x="7487" y="5569"/>
                  </a:cubicBezTo>
                  <a:cubicBezTo>
                    <a:pt x="7738" y="5387"/>
                    <a:pt x="8081" y="4930"/>
                    <a:pt x="8286" y="3949"/>
                  </a:cubicBezTo>
                  <a:cubicBezTo>
                    <a:pt x="8629" y="2305"/>
                    <a:pt x="7031" y="1507"/>
                    <a:pt x="7031" y="1507"/>
                  </a:cubicBezTo>
                  <a:cubicBezTo>
                    <a:pt x="7031" y="1507"/>
                    <a:pt x="1713" y="411"/>
                    <a:pt x="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8"/>
            <p:cNvSpPr/>
            <p:nvPr/>
          </p:nvSpPr>
          <p:spPr>
            <a:xfrm>
              <a:off x="5624187" y="1177249"/>
              <a:ext cx="174988" cy="39767"/>
            </a:xfrm>
            <a:custGeom>
              <a:avLst/>
              <a:gdLst/>
              <a:ahLst/>
              <a:cxnLst/>
              <a:rect l="l" t="t" r="r" b="b"/>
              <a:pathLst>
                <a:path w="5456" h="1240" extrusionOk="0">
                  <a:moveTo>
                    <a:pt x="0" y="1"/>
                  </a:moveTo>
                  <a:cubicBezTo>
                    <a:pt x="23" y="46"/>
                    <a:pt x="23" y="92"/>
                    <a:pt x="46" y="138"/>
                  </a:cubicBezTo>
                  <a:cubicBezTo>
                    <a:pt x="160" y="183"/>
                    <a:pt x="297" y="206"/>
                    <a:pt x="411" y="229"/>
                  </a:cubicBezTo>
                  <a:cubicBezTo>
                    <a:pt x="1233" y="434"/>
                    <a:pt x="2055" y="640"/>
                    <a:pt x="2055" y="640"/>
                  </a:cubicBezTo>
                  <a:lnTo>
                    <a:pt x="3744" y="959"/>
                  </a:lnTo>
                  <a:cubicBezTo>
                    <a:pt x="4178" y="1028"/>
                    <a:pt x="4588" y="1119"/>
                    <a:pt x="4908" y="1165"/>
                  </a:cubicBezTo>
                  <a:cubicBezTo>
                    <a:pt x="5169" y="1202"/>
                    <a:pt x="5369" y="1239"/>
                    <a:pt x="5434" y="1239"/>
                  </a:cubicBezTo>
                  <a:cubicBezTo>
                    <a:pt x="5448" y="1239"/>
                    <a:pt x="5456" y="1237"/>
                    <a:pt x="5456" y="1233"/>
                  </a:cubicBezTo>
                  <a:cubicBezTo>
                    <a:pt x="5456" y="1210"/>
                    <a:pt x="5250" y="1165"/>
                    <a:pt x="4931" y="1096"/>
                  </a:cubicBezTo>
                  <a:cubicBezTo>
                    <a:pt x="4611" y="1005"/>
                    <a:pt x="4200" y="914"/>
                    <a:pt x="3789" y="822"/>
                  </a:cubicBezTo>
                  <a:cubicBezTo>
                    <a:pt x="2945" y="640"/>
                    <a:pt x="2100" y="434"/>
                    <a:pt x="2100" y="434"/>
                  </a:cubicBezTo>
                  <a:cubicBezTo>
                    <a:pt x="2100" y="434"/>
                    <a:pt x="1279" y="275"/>
                    <a:pt x="434" y="92"/>
                  </a:cubicBezTo>
                  <a:cubicBezTo>
                    <a:pt x="297" y="69"/>
                    <a:pt x="137" y="4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8"/>
            <p:cNvSpPr/>
            <p:nvPr/>
          </p:nvSpPr>
          <p:spPr>
            <a:xfrm>
              <a:off x="5742049" y="1224842"/>
              <a:ext cx="136180" cy="45411"/>
            </a:xfrm>
            <a:custGeom>
              <a:avLst/>
              <a:gdLst/>
              <a:ahLst/>
              <a:cxnLst/>
              <a:rect l="l" t="t" r="r" b="b"/>
              <a:pathLst>
                <a:path w="4246" h="1416" extrusionOk="0">
                  <a:moveTo>
                    <a:pt x="0" y="0"/>
                  </a:moveTo>
                  <a:cubicBezTo>
                    <a:pt x="0" y="23"/>
                    <a:pt x="160" y="92"/>
                    <a:pt x="388" y="183"/>
                  </a:cubicBezTo>
                  <a:cubicBezTo>
                    <a:pt x="639" y="297"/>
                    <a:pt x="959" y="411"/>
                    <a:pt x="1301" y="548"/>
                  </a:cubicBezTo>
                  <a:cubicBezTo>
                    <a:pt x="1941" y="799"/>
                    <a:pt x="2625" y="1005"/>
                    <a:pt x="2625" y="1005"/>
                  </a:cubicBezTo>
                  <a:cubicBezTo>
                    <a:pt x="2625" y="1005"/>
                    <a:pt x="2785" y="1050"/>
                    <a:pt x="3036" y="1142"/>
                  </a:cubicBezTo>
                  <a:cubicBezTo>
                    <a:pt x="3287" y="1210"/>
                    <a:pt x="3630" y="1279"/>
                    <a:pt x="3972" y="1370"/>
                  </a:cubicBezTo>
                  <a:cubicBezTo>
                    <a:pt x="4063" y="1370"/>
                    <a:pt x="4155" y="1393"/>
                    <a:pt x="4246" y="1416"/>
                  </a:cubicBezTo>
                  <a:cubicBezTo>
                    <a:pt x="4246" y="1370"/>
                    <a:pt x="4246" y="1324"/>
                    <a:pt x="4246" y="1301"/>
                  </a:cubicBezTo>
                  <a:cubicBezTo>
                    <a:pt x="4177" y="1279"/>
                    <a:pt x="4086" y="1256"/>
                    <a:pt x="4018" y="1233"/>
                  </a:cubicBezTo>
                  <a:cubicBezTo>
                    <a:pt x="3675" y="1119"/>
                    <a:pt x="3333" y="1027"/>
                    <a:pt x="3082" y="959"/>
                  </a:cubicBezTo>
                  <a:cubicBezTo>
                    <a:pt x="2854" y="868"/>
                    <a:pt x="2671" y="822"/>
                    <a:pt x="2671" y="822"/>
                  </a:cubicBezTo>
                  <a:cubicBezTo>
                    <a:pt x="2671" y="822"/>
                    <a:pt x="2009" y="617"/>
                    <a:pt x="1347" y="411"/>
                  </a:cubicBezTo>
                  <a:cubicBezTo>
                    <a:pt x="1005" y="297"/>
                    <a:pt x="685" y="206"/>
                    <a:pt x="434" y="114"/>
                  </a:cubicBezTo>
                  <a:cubicBezTo>
                    <a:pt x="183" y="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8"/>
            <p:cNvSpPr/>
            <p:nvPr/>
          </p:nvSpPr>
          <p:spPr>
            <a:xfrm>
              <a:off x="5631499" y="1210924"/>
              <a:ext cx="174988" cy="51472"/>
            </a:xfrm>
            <a:custGeom>
              <a:avLst/>
              <a:gdLst/>
              <a:ahLst/>
              <a:cxnLst/>
              <a:rect l="l" t="t" r="r" b="b"/>
              <a:pathLst>
                <a:path w="5456" h="1605" extrusionOk="0">
                  <a:moveTo>
                    <a:pt x="1" y="1"/>
                  </a:moveTo>
                  <a:cubicBezTo>
                    <a:pt x="1" y="69"/>
                    <a:pt x="1" y="115"/>
                    <a:pt x="1" y="160"/>
                  </a:cubicBezTo>
                  <a:cubicBezTo>
                    <a:pt x="69" y="183"/>
                    <a:pt x="138" y="206"/>
                    <a:pt x="183" y="229"/>
                  </a:cubicBezTo>
                  <a:cubicBezTo>
                    <a:pt x="1051" y="503"/>
                    <a:pt x="1918" y="777"/>
                    <a:pt x="1918" y="777"/>
                  </a:cubicBezTo>
                  <a:cubicBezTo>
                    <a:pt x="1918" y="777"/>
                    <a:pt x="2785" y="1005"/>
                    <a:pt x="3676" y="1233"/>
                  </a:cubicBezTo>
                  <a:cubicBezTo>
                    <a:pt x="4109" y="1325"/>
                    <a:pt x="4543" y="1416"/>
                    <a:pt x="4885" y="1507"/>
                  </a:cubicBezTo>
                  <a:cubicBezTo>
                    <a:pt x="5148" y="1563"/>
                    <a:pt x="5349" y="1604"/>
                    <a:pt x="5412" y="1604"/>
                  </a:cubicBezTo>
                  <a:cubicBezTo>
                    <a:pt x="5426" y="1604"/>
                    <a:pt x="5433" y="1602"/>
                    <a:pt x="5433" y="1598"/>
                  </a:cubicBezTo>
                  <a:cubicBezTo>
                    <a:pt x="5456" y="1576"/>
                    <a:pt x="5228" y="1507"/>
                    <a:pt x="4908" y="1416"/>
                  </a:cubicBezTo>
                  <a:cubicBezTo>
                    <a:pt x="4566" y="1325"/>
                    <a:pt x="4132" y="1210"/>
                    <a:pt x="3698" y="1096"/>
                  </a:cubicBezTo>
                  <a:cubicBezTo>
                    <a:pt x="2831" y="845"/>
                    <a:pt x="1964" y="594"/>
                    <a:pt x="1964" y="594"/>
                  </a:cubicBezTo>
                  <a:cubicBezTo>
                    <a:pt x="1964" y="594"/>
                    <a:pt x="1096" y="343"/>
                    <a:pt x="229" y="92"/>
                  </a:cubicBezTo>
                  <a:cubicBezTo>
                    <a:pt x="161" y="69"/>
                    <a:pt x="69" y="4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8"/>
            <p:cNvSpPr/>
            <p:nvPr/>
          </p:nvSpPr>
          <p:spPr>
            <a:xfrm>
              <a:off x="5682012" y="1259158"/>
              <a:ext cx="142049" cy="39061"/>
            </a:xfrm>
            <a:custGeom>
              <a:avLst/>
              <a:gdLst/>
              <a:ahLst/>
              <a:cxnLst/>
              <a:rect l="l" t="t" r="r" b="b"/>
              <a:pathLst>
                <a:path w="4429" h="1218" extrusionOk="0">
                  <a:moveTo>
                    <a:pt x="10" y="1"/>
                  </a:moveTo>
                  <a:cubicBezTo>
                    <a:pt x="4" y="1"/>
                    <a:pt x="1" y="1"/>
                    <a:pt x="1" y="3"/>
                  </a:cubicBezTo>
                  <a:cubicBezTo>
                    <a:pt x="1" y="26"/>
                    <a:pt x="526" y="209"/>
                    <a:pt x="1073" y="391"/>
                  </a:cubicBezTo>
                  <a:cubicBezTo>
                    <a:pt x="1621" y="597"/>
                    <a:pt x="2169" y="756"/>
                    <a:pt x="2169" y="756"/>
                  </a:cubicBezTo>
                  <a:cubicBezTo>
                    <a:pt x="2169" y="756"/>
                    <a:pt x="2717" y="916"/>
                    <a:pt x="3288" y="1053"/>
                  </a:cubicBezTo>
                  <a:cubicBezTo>
                    <a:pt x="3765" y="1152"/>
                    <a:pt x="4259" y="1217"/>
                    <a:pt x="4394" y="1217"/>
                  </a:cubicBezTo>
                  <a:cubicBezTo>
                    <a:pt x="4414" y="1217"/>
                    <a:pt x="4426" y="1216"/>
                    <a:pt x="4429" y="1213"/>
                  </a:cubicBezTo>
                  <a:cubicBezTo>
                    <a:pt x="4429" y="1190"/>
                    <a:pt x="3858" y="1076"/>
                    <a:pt x="3310" y="916"/>
                  </a:cubicBezTo>
                  <a:cubicBezTo>
                    <a:pt x="2763" y="756"/>
                    <a:pt x="2238" y="574"/>
                    <a:pt x="2238" y="574"/>
                  </a:cubicBezTo>
                  <a:lnTo>
                    <a:pt x="1119" y="254"/>
                  </a:lnTo>
                  <a:cubicBezTo>
                    <a:pt x="612" y="127"/>
                    <a:pt x="85" y="1"/>
                    <a:pt x="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8"/>
            <p:cNvSpPr/>
            <p:nvPr/>
          </p:nvSpPr>
          <p:spPr>
            <a:xfrm>
              <a:off x="6384757" y="1124556"/>
              <a:ext cx="84960" cy="191811"/>
            </a:xfrm>
            <a:custGeom>
              <a:avLst/>
              <a:gdLst/>
              <a:ahLst/>
              <a:cxnLst/>
              <a:rect l="l" t="t" r="r" b="b"/>
              <a:pathLst>
                <a:path w="2649" h="5981" extrusionOk="0">
                  <a:moveTo>
                    <a:pt x="1279" y="0"/>
                  </a:moveTo>
                  <a:lnTo>
                    <a:pt x="846" y="46"/>
                  </a:lnTo>
                  <a:cubicBezTo>
                    <a:pt x="982" y="274"/>
                    <a:pt x="2557" y="2899"/>
                    <a:pt x="1" y="5981"/>
                  </a:cubicBezTo>
                  <a:lnTo>
                    <a:pt x="549" y="5935"/>
                  </a:lnTo>
                  <a:cubicBezTo>
                    <a:pt x="2649" y="3150"/>
                    <a:pt x="1644" y="685"/>
                    <a:pt x="1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8"/>
            <p:cNvSpPr/>
            <p:nvPr/>
          </p:nvSpPr>
          <p:spPr>
            <a:xfrm>
              <a:off x="6428695" y="1120162"/>
              <a:ext cx="84960" cy="191811"/>
            </a:xfrm>
            <a:custGeom>
              <a:avLst/>
              <a:gdLst/>
              <a:ahLst/>
              <a:cxnLst/>
              <a:rect l="l" t="t" r="r" b="b"/>
              <a:pathLst>
                <a:path w="2649" h="5981" extrusionOk="0">
                  <a:moveTo>
                    <a:pt x="1279" y="0"/>
                  </a:moveTo>
                  <a:lnTo>
                    <a:pt x="845" y="46"/>
                  </a:lnTo>
                  <a:cubicBezTo>
                    <a:pt x="1005" y="297"/>
                    <a:pt x="2557" y="2922"/>
                    <a:pt x="0" y="5981"/>
                  </a:cubicBezTo>
                  <a:lnTo>
                    <a:pt x="571" y="5935"/>
                  </a:lnTo>
                  <a:cubicBezTo>
                    <a:pt x="2648" y="3150"/>
                    <a:pt x="1644" y="708"/>
                    <a:pt x="1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8"/>
            <p:cNvSpPr/>
            <p:nvPr/>
          </p:nvSpPr>
          <p:spPr>
            <a:xfrm>
              <a:off x="5970429" y="1163362"/>
              <a:ext cx="84960" cy="191811"/>
            </a:xfrm>
            <a:custGeom>
              <a:avLst/>
              <a:gdLst/>
              <a:ahLst/>
              <a:cxnLst/>
              <a:rect l="l" t="t" r="r" b="b"/>
              <a:pathLst>
                <a:path w="2649" h="5981" extrusionOk="0">
                  <a:moveTo>
                    <a:pt x="1279" y="0"/>
                  </a:moveTo>
                  <a:lnTo>
                    <a:pt x="845" y="23"/>
                  </a:lnTo>
                  <a:cubicBezTo>
                    <a:pt x="1005" y="274"/>
                    <a:pt x="2557" y="2899"/>
                    <a:pt x="1" y="5980"/>
                  </a:cubicBezTo>
                  <a:lnTo>
                    <a:pt x="549" y="5912"/>
                  </a:lnTo>
                  <a:cubicBezTo>
                    <a:pt x="2649" y="3150"/>
                    <a:pt x="1644" y="685"/>
                    <a:pt x="1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8"/>
            <p:cNvSpPr/>
            <p:nvPr/>
          </p:nvSpPr>
          <p:spPr>
            <a:xfrm>
              <a:off x="5926523" y="1167018"/>
              <a:ext cx="84222" cy="191811"/>
            </a:xfrm>
            <a:custGeom>
              <a:avLst/>
              <a:gdLst/>
              <a:ahLst/>
              <a:cxnLst/>
              <a:rect l="l" t="t" r="r" b="b"/>
              <a:pathLst>
                <a:path w="2626" h="5981" extrusionOk="0">
                  <a:moveTo>
                    <a:pt x="1279" y="0"/>
                  </a:moveTo>
                  <a:lnTo>
                    <a:pt x="822" y="46"/>
                  </a:lnTo>
                  <a:cubicBezTo>
                    <a:pt x="982" y="297"/>
                    <a:pt x="2557" y="2922"/>
                    <a:pt x="0" y="5980"/>
                  </a:cubicBezTo>
                  <a:lnTo>
                    <a:pt x="548" y="5935"/>
                  </a:lnTo>
                  <a:cubicBezTo>
                    <a:pt x="2625" y="3150"/>
                    <a:pt x="1621" y="708"/>
                    <a:pt x="1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8"/>
            <p:cNvSpPr/>
            <p:nvPr/>
          </p:nvSpPr>
          <p:spPr>
            <a:xfrm>
              <a:off x="6203972" y="992680"/>
              <a:ext cx="122998" cy="132834"/>
            </a:xfrm>
            <a:custGeom>
              <a:avLst/>
              <a:gdLst/>
              <a:ahLst/>
              <a:cxnLst/>
              <a:rect l="l" t="t" r="r" b="b"/>
              <a:pathLst>
                <a:path w="3835" h="4142" extrusionOk="0">
                  <a:moveTo>
                    <a:pt x="2699" y="0"/>
                  </a:moveTo>
                  <a:cubicBezTo>
                    <a:pt x="1444" y="0"/>
                    <a:pt x="0" y="1259"/>
                    <a:pt x="0" y="1259"/>
                  </a:cubicBezTo>
                  <a:cubicBezTo>
                    <a:pt x="0" y="1259"/>
                    <a:pt x="2080" y="4141"/>
                    <a:pt x="2947" y="4141"/>
                  </a:cubicBezTo>
                  <a:cubicBezTo>
                    <a:pt x="2970" y="4141"/>
                    <a:pt x="2992" y="4139"/>
                    <a:pt x="3013" y="4135"/>
                  </a:cubicBezTo>
                  <a:cubicBezTo>
                    <a:pt x="3835" y="3975"/>
                    <a:pt x="3104" y="49"/>
                    <a:pt x="3104" y="49"/>
                  </a:cubicBezTo>
                  <a:cubicBezTo>
                    <a:pt x="2973" y="15"/>
                    <a:pt x="2837" y="0"/>
                    <a:pt x="2699" y="0"/>
                  </a:cubicBezTo>
                  <a:close/>
                </a:path>
              </a:pathLst>
            </a:custGeom>
            <a:solidFill>
              <a:srgbClr val="BF0C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8"/>
            <p:cNvSpPr/>
            <p:nvPr/>
          </p:nvSpPr>
          <p:spPr>
            <a:xfrm>
              <a:off x="6203972" y="992680"/>
              <a:ext cx="107635" cy="132834"/>
            </a:xfrm>
            <a:custGeom>
              <a:avLst/>
              <a:gdLst/>
              <a:ahLst/>
              <a:cxnLst/>
              <a:rect l="l" t="t" r="r" b="b"/>
              <a:pathLst>
                <a:path w="3356" h="4142" extrusionOk="0">
                  <a:moveTo>
                    <a:pt x="2699" y="0"/>
                  </a:moveTo>
                  <a:cubicBezTo>
                    <a:pt x="1444" y="0"/>
                    <a:pt x="0" y="1259"/>
                    <a:pt x="0" y="1259"/>
                  </a:cubicBezTo>
                  <a:cubicBezTo>
                    <a:pt x="0" y="1259"/>
                    <a:pt x="2080" y="4141"/>
                    <a:pt x="2947" y="4141"/>
                  </a:cubicBezTo>
                  <a:cubicBezTo>
                    <a:pt x="2970" y="4141"/>
                    <a:pt x="2992" y="4139"/>
                    <a:pt x="3013" y="4135"/>
                  </a:cubicBezTo>
                  <a:cubicBezTo>
                    <a:pt x="3196" y="4089"/>
                    <a:pt x="3310" y="3884"/>
                    <a:pt x="3355" y="3564"/>
                  </a:cubicBezTo>
                  <a:cubicBezTo>
                    <a:pt x="1598" y="3291"/>
                    <a:pt x="1507" y="643"/>
                    <a:pt x="3127" y="186"/>
                  </a:cubicBezTo>
                  <a:cubicBezTo>
                    <a:pt x="3104" y="95"/>
                    <a:pt x="3104" y="49"/>
                    <a:pt x="3104" y="49"/>
                  </a:cubicBezTo>
                  <a:cubicBezTo>
                    <a:pt x="2973" y="15"/>
                    <a:pt x="2837" y="0"/>
                    <a:pt x="2699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8"/>
            <p:cNvSpPr/>
            <p:nvPr/>
          </p:nvSpPr>
          <p:spPr>
            <a:xfrm>
              <a:off x="6285946" y="559880"/>
              <a:ext cx="57025" cy="36881"/>
            </a:xfrm>
            <a:custGeom>
              <a:avLst/>
              <a:gdLst/>
              <a:ahLst/>
              <a:cxnLst/>
              <a:rect l="l" t="t" r="r" b="b"/>
              <a:pathLst>
                <a:path w="1778" h="1150" extrusionOk="0">
                  <a:moveTo>
                    <a:pt x="814" y="0"/>
                  </a:moveTo>
                  <a:cubicBezTo>
                    <a:pt x="494" y="0"/>
                    <a:pt x="184" y="140"/>
                    <a:pt x="115" y="306"/>
                  </a:cubicBezTo>
                  <a:cubicBezTo>
                    <a:pt x="1" y="580"/>
                    <a:pt x="799" y="945"/>
                    <a:pt x="799" y="945"/>
                  </a:cubicBezTo>
                  <a:cubicBezTo>
                    <a:pt x="1042" y="1090"/>
                    <a:pt x="1223" y="1149"/>
                    <a:pt x="1354" y="1149"/>
                  </a:cubicBezTo>
                  <a:cubicBezTo>
                    <a:pt x="1778" y="1149"/>
                    <a:pt x="1672" y="528"/>
                    <a:pt x="1393" y="214"/>
                  </a:cubicBezTo>
                  <a:cubicBezTo>
                    <a:pt x="1239" y="61"/>
                    <a:pt x="1024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8"/>
            <p:cNvSpPr/>
            <p:nvPr/>
          </p:nvSpPr>
          <p:spPr>
            <a:xfrm>
              <a:off x="6174690" y="566455"/>
              <a:ext cx="207477" cy="128472"/>
            </a:xfrm>
            <a:custGeom>
              <a:avLst/>
              <a:gdLst/>
              <a:ahLst/>
              <a:cxnLst/>
              <a:rect l="l" t="t" r="r" b="b"/>
              <a:pathLst>
                <a:path w="6469" h="4006" extrusionOk="0">
                  <a:moveTo>
                    <a:pt x="2976" y="0"/>
                  </a:moveTo>
                  <a:cubicBezTo>
                    <a:pt x="1768" y="0"/>
                    <a:pt x="560" y="603"/>
                    <a:pt x="342" y="1242"/>
                  </a:cubicBezTo>
                  <a:cubicBezTo>
                    <a:pt x="0" y="2269"/>
                    <a:pt x="2945" y="3410"/>
                    <a:pt x="2945" y="3410"/>
                  </a:cubicBezTo>
                  <a:cubicBezTo>
                    <a:pt x="3763" y="3832"/>
                    <a:pt x="4381" y="4006"/>
                    <a:pt x="4835" y="4006"/>
                  </a:cubicBezTo>
                  <a:cubicBezTo>
                    <a:pt x="6468" y="4006"/>
                    <a:pt x="5952" y="1748"/>
                    <a:pt x="4862" y="694"/>
                  </a:cubicBezTo>
                  <a:cubicBezTo>
                    <a:pt x="4356" y="197"/>
                    <a:pt x="3666" y="0"/>
                    <a:pt x="2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8"/>
            <p:cNvSpPr/>
            <p:nvPr/>
          </p:nvSpPr>
          <p:spPr>
            <a:xfrm>
              <a:off x="6174690" y="566743"/>
              <a:ext cx="188169" cy="128120"/>
            </a:xfrm>
            <a:custGeom>
              <a:avLst/>
              <a:gdLst/>
              <a:ahLst/>
              <a:cxnLst/>
              <a:rect l="l" t="t" r="r" b="b"/>
              <a:pathLst>
                <a:path w="5867" h="3995" extrusionOk="0">
                  <a:moveTo>
                    <a:pt x="2625" y="0"/>
                  </a:moveTo>
                  <a:lnTo>
                    <a:pt x="2625" y="0"/>
                  </a:lnTo>
                  <a:cubicBezTo>
                    <a:pt x="1529" y="115"/>
                    <a:pt x="525" y="662"/>
                    <a:pt x="342" y="1233"/>
                  </a:cubicBezTo>
                  <a:cubicBezTo>
                    <a:pt x="0" y="2260"/>
                    <a:pt x="2945" y="3401"/>
                    <a:pt x="2945" y="3401"/>
                  </a:cubicBezTo>
                  <a:cubicBezTo>
                    <a:pt x="3766" y="3822"/>
                    <a:pt x="4383" y="3994"/>
                    <a:pt x="4835" y="3994"/>
                  </a:cubicBezTo>
                  <a:cubicBezTo>
                    <a:pt x="5464" y="3994"/>
                    <a:pt x="5773" y="3661"/>
                    <a:pt x="5866" y="3196"/>
                  </a:cubicBezTo>
                  <a:lnTo>
                    <a:pt x="5866" y="3196"/>
                  </a:lnTo>
                  <a:cubicBezTo>
                    <a:pt x="5800" y="3207"/>
                    <a:pt x="5729" y="3213"/>
                    <a:pt x="5652" y="3213"/>
                  </a:cubicBezTo>
                  <a:cubicBezTo>
                    <a:pt x="5251" y="3213"/>
                    <a:pt x="4703" y="3058"/>
                    <a:pt x="3995" y="2694"/>
                  </a:cubicBezTo>
                  <a:cubicBezTo>
                    <a:pt x="3995" y="2694"/>
                    <a:pt x="1415" y="1690"/>
                    <a:pt x="1712" y="799"/>
                  </a:cubicBezTo>
                  <a:cubicBezTo>
                    <a:pt x="1803" y="503"/>
                    <a:pt x="2146" y="206"/>
                    <a:pt x="2625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8"/>
            <p:cNvSpPr/>
            <p:nvPr/>
          </p:nvSpPr>
          <p:spPr>
            <a:xfrm>
              <a:off x="5911866" y="620911"/>
              <a:ext cx="451003" cy="438493"/>
            </a:xfrm>
            <a:custGeom>
              <a:avLst/>
              <a:gdLst/>
              <a:ahLst/>
              <a:cxnLst/>
              <a:rect l="l" t="t" r="r" b="b"/>
              <a:pathLst>
                <a:path w="14062" h="13673" extrusionOk="0">
                  <a:moveTo>
                    <a:pt x="7236" y="1"/>
                  </a:moveTo>
                  <a:cubicBezTo>
                    <a:pt x="3447" y="1"/>
                    <a:pt x="1" y="3196"/>
                    <a:pt x="1" y="6962"/>
                  </a:cubicBezTo>
                  <a:cubicBezTo>
                    <a:pt x="1" y="10751"/>
                    <a:pt x="3447" y="13673"/>
                    <a:pt x="7236" y="13673"/>
                  </a:cubicBezTo>
                  <a:cubicBezTo>
                    <a:pt x="11003" y="13673"/>
                    <a:pt x="14061" y="10614"/>
                    <a:pt x="14061" y="6848"/>
                  </a:cubicBezTo>
                  <a:cubicBezTo>
                    <a:pt x="14061" y="3059"/>
                    <a:pt x="11003" y="1"/>
                    <a:pt x="7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8"/>
            <p:cNvSpPr/>
            <p:nvPr/>
          </p:nvSpPr>
          <p:spPr>
            <a:xfrm>
              <a:off x="5911866" y="620911"/>
              <a:ext cx="379995" cy="438493"/>
            </a:xfrm>
            <a:custGeom>
              <a:avLst/>
              <a:gdLst/>
              <a:ahLst/>
              <a:cxnLst/>
              <a:rect l="l" t="t" r="r" b="b"/>
              <a:pathLst>
                <a:path w="11848" h="13673" extrusionOk="0">
                  <a:moveTo>
                    <a:pt x="7236" y="1"/>
                  </a:moveTo>
                  <a:cubicBezTo>
                    <a:pt x="3447" y="1"/>
                    <a:pt x="1" y="3196"/>
                    <a:pt x="1" y="6962"/>
                  </a:cubicBezTo>
                  <a:cubicBezTo>
                    <a:pt x="1" y="10751"/>
                    <a:pt x="3447" y="13673"/>
                    <a:pt x="7236" y="13673"/>
                  </a:cubicBezTo>
                  <a:cubicBezTo>
                    <a:pt x="8789" y="13673"/>
                    <a:pt x="10204" y="13171"/>
                    <a:pt x="11368" y="12303"/>
                  </a:cubicBezTo>
                  <a:lnTo>
                    <a:pt x="11368" y="12303"/>
                  </a:lnTo>
                  <a:cubicBezTo>
                    <a:pt x="10478" y="12783"/>
                    <a:pt x="9473" y="13034"/>
                    <a:pt x="8423" y="13034"/>
                  </a:cubicBezTo>
                  <a:cubicBezTo>
                    <a:pt x="5022" y="13034"/>
                    <a:pt x="1918" y="10409"/>
                    <a:pt x="1918" y="7008"/>
                  </a:cubicBezTo>
                  <a:cubicBezTo>
                    <a:pt x="1918" y="3607"/>
                    <a:pt x="5022" y="754"/>
                    <a:pt x="8423" y="754"/>
                  </a:cubicBezTo>
                  <a:cubicBezTo>
                    <a:pt x="9679" y="754"/>
                    <a:pt x="10866" y="1142"/>
                    <a:pt x="11847" y="1781"/>
                  </a:cubicBezTo>
                  <a:cubicBezTo>
                    <a:pt x="10637" y="685"/>
                    <a:pt x="9017" y="1"/>
                    <a:pt x="7236" y="1"/>
                  </a:cubicBezTo>
                  <a:close/>
                </a:path>
              </a:pathLst>
            </a:custGeom>
            <a:solidFill>
              <a:srgbClr val="00C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8"/>
            <p:cNvSpPr/>
            <p:nvPr/>
          </p:nvSpPr>
          <p:spPr>
            <a:xfrm>
              <a:off x="5932360" y="932033"/>
              <a:ext cx="344106" cy="127382"/>
            </a:xfrm>
            <a:custGeom>
              <a:avLst/>
              <a:gdLst/>
              <a:ahLst/>
              <a:cxnLst/>
              <a:rect l="l" t="t" r="r" b="b"/>
              <a:pathLst>
                <a:path w="10729" h="3972" extrusionOk="0">
                  <a:moveTo>
                    <a:pt x="1" y="0"/>
                  </a:moveTo>
                  <a:cubicBezTo>
                    <a:pt x="1188" y="2374"/>
                    <a:pt x="3790" y="3972"/>
                    <a:pt x="6597" y="3972"/>
                  </a:cubicBezTo>
                  <a:cubicBezTo>
                    <a:pt x="8150" y="3972"/>
                    <a:pt x="9565" y="3470"/>
                    <a:pt x="10729" y="2602"/>
                  </a:cubicBezTo>
                  <a:lnTo>
                    <a:pt x="10729" y="2602"/>
                  </a:lnTo>
                  <a:cubicBezTo>
                    <a:pt x="9839" y="3082"/>
                    <a:pt x="8834" y="3333"/>
                    <a:pt x="7784" y="3333"/>
                  </a:cubicBezTo>
                  <a:cubicBezTo>
                    <a:pt x="5342" y="3333"/>
                    <a:pt x="3082" y="1986"/>
                    <a:pt x="1987" y="0"/>
                  </a:cubicBezTo>
                  <a:close/>
                </a:path>
              </a:pathLst>
            </a:custGeom>
            <a:solidFill>
              <a:srgbClr val="00C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8"/>
            <p:cNvSpPr/>
            <p:nvPr/>
          </p:nvSpPr>
          <p:spPr>
            <a:xfrm>
              <a:off x="5959460" y="620911"/>
              <a:ext cx="332399" cy="92265"/>
            </a:xfrm>
            <a:custGeom>
              <a:avLst/>
              <a:gdLst/>
              <a:ahLst/>
              <a:cxnLst/>
              <a:rect l="l" t="t" r="r" b="b"/>
              <a:pathLst>
                <a:path w="10364" h="2877" extrusionOk="0">
                  <a:moveTo>
                    <a:pt x="5752" y="1"/>
                  </a:moveTo>
                  <a:cubicBezTo>
                    <a:pt x="3493" y="1"/>
                    <a:pt x="1347" y="1142"/>
                    <a:pt x="0" y="2876"/>
                  </a:cubicBezTo>
                  <a:lnTo>
                    <a:pt x="2146" y="2876"/>
                  </a:lnTo>
                  <a:cubicBezTo>
                    <a:pt x="3356" y="1575"/>
                    <a:pt x="5113" y="754"/>
                    <a:pt x="6939" y="754"/>
                  </a:cubicBezTo>
                  <a:cubicBezTo>
                    <a:pt x="8195" y="754"/>
                    <a:pt x="9382" y="1142"/>
                    <a:pt x="10363" y="1781"/>
                  </a:cubicBezTo>
                  <a:cubicBezTo>
                    <a:pt x="9153" y="685"/>
                    <a:pt x="7533" y="1"/>
                    <a:pt x="5752" y="1"/>
                  </a:cubicBezTo>
                  <a:close/>
                </a:path>
              </a:pathLst>
            </a:custGeom>
            <a:solidFill>
              <a:srgbClr val="00C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8"/>
            <p:cNvSpPr/>
            <p:nvPr/>
          </p:nvSpPr>
          <p:spPr>
            <a:xfrm>
              <a:off x="5911866" y="791465"/>
              <a:ext cx="69597" cy="77641"/>
            </a:xfrm>
            <a:custGeom>
              <a:avLst/>
              <a:gdLst/>
              <a:ahLst/>
              <a:cxnLst/>
              <a:rect l="l" t="t" r="r" b="b"/>
              <a:pathLst>
                <a:path w="2170" h="2421" extrusionOk="0">
                  <a:moveTo>
                    <a:pt x="229" y="1"/>
                  </a:moveTo>
                  <a:cubicBezTo>
                    <a:pt x="92" y="526"/>
                    <a:pt x="1" y="1074"/>
                    <a:pt x="1" y="1644"/>
                  </a:cubicBezTo>
                  <a:cubicBezTo>
                    <a:pt x="1" y="1895"/>
                    <a:pt x="24" y="2169"/>
                    <a:pt x="46" y="2420"/>
                  </a:cubicBezTo>
                  <a:lnTo>
                    <a:pt x="1964" y="2420"/>
                  </a:lnTo>
                  <a:cubicBezTo>
                    <a:pt x="1941" y="2169"/>
                    <a:pt x="1918" y="1941"/>
                    <a:pt x="1918" y="1690"/>
                  </a:cubicBezTo>
                  <a:cubicBezTo>
                    <a:pt x="1918" y="1096"/>
                    <a:pt x="2009" y="549"/>
                    <a:pt x="2169" y="1"/>
                  </a:cubicBezTo>
                  <a:close/>
                </a:path>
              </a:pathLst>
            </a:custGeom>
            <a:solidFill>
              <a:srgbClr val="00C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8"/>
            <p:cNvSpPr/>
            <p:nvPr/>
          </p:nvSpPr>
          <p:spPr>
            <a:xfrm>
              <a:off x="6003366" y="668505"/>
              <a:ext cx="345581" cy="344079"/>
            </a:xfrm>
            <a:custGeom>
              <a:avLst/>
              <a:gdLst/>
              <a:ahLst/>
              <a:cxnLst/>
              <a:rect l="l" t="t" r="r" b="b"/>
              <a:pathLst>
                <a:path w="10775" h="10729" extrusionOk="0">
                  <a:moveTo>
                    <a:pt x="5388" y="0"/>
                  </a:moveTo>
                  <a:cubicBezTo>
                    <a:pt x="2420" y="0"/>
                    <a:pt x="1" y="2397"/>
                    <a:pt x="1" y="5364"/>
                  </a:cubicBezTo>
                  <a:cubicBezTo>
                    <a:pt x="1" y="8309"/>
                    <a:pt x="2420" y="10728"/>
                    <a:pt x="5388" y="10728"/>
                  </a:cubicBezTo>
                  <a:cubicBezTo>
                    <a:pt x="8355" y="10728"/>
                    <a:pt x="10775" y="8309"/>
                    <a:pt x="10775" y="5364"/>
                  </a:cubicBezTo>
                  <a:cubicBezTo>
                    <a:pt x="10775" y="2397"/>
                    <a:pt x="8355" y="0"/>
                    <a:pt x="5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8"/>
            <p:cNvSpPr/>
            <p:nvPr/>
          </p:nvSpPr>
          <p:spPr>
            <a:xfrm>
              <a:off x="6003366" y="693392"/>
              <a:ext cx="345581" cy="319193"/>
            </a:xfrm>
            <a:custGeom>
              <a:avLst/>
              <a:gdLst/>
              <a:ahLst/>
              <a:cxnLst/>
              <a:rect l="l" t="t" r="r" b="b"/>
              <a:pathLst>
                <a:path w="10775" h="995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028" y="936"/>
                    <a:pt x="1" y="2648"/>
                    <a:pt x="1" y="4588"/>
                  </a:cubicBezTo>
                  <a:cubicBezTo>
                    <a:pt x="1" y="7533"/>
                    <a:pt x="2420" y="9952"/>
                    <a:pt x="5388" y="9952"/>
                  </a:cubicBezTo>
                  <a:cubicBezTo>
                    <a:pt x="8355" y="9952"/>
                    <a:pt x="10775" y="7533"/>
                    <a:pt x="10775" y="4588"/>
                  </a:cubicBezTo>
                  <a:cubicBezTo>
                    <a:pt x="10775" y="4497"/>
                    <a:pt x="10775" y="4428"/>
                    <a:pt x="10775" y="4360"/>
                  </a:cubicBezTo>
                  <a:cubicBezTo>
                    <a:pt x="10158" y="6254"/>
                    <a:pt x="8378" y="7624"/>
                    <a:pt x="6278" y="7624"/>
                  </a:cubicBezTo>
                  <a:cubicBezTo>
                    <a:pt x="3676" y="7624"/>
                    <a:pt x="1553" y="5501"/>
                    <a:pt x="1553" y="2922"/>
                  </a:cubicBezTo>
                  <a:cubicBezTo>
                    <a:pt x="1553" y="1826"/>
                    <a:pt x="1941" y="799"/>
                    <a:pt x="258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8"/>
            <p:cNvSpPr/>
            <p:nvPr/>
          </p:nvSpPr>
          <p:spPr>
            <a:xfrm>
              <a:off x="6128572" y="668505"/>
              <a:ext cx="220370" cy="342604"/>
            </a:xfrm>
            <a:custGeom>
              <a:avLst/>
              <a:gdLst/>
              <a:ahLst/>
              <a:cxnLst/>
              <a:rect l="l" t="t" r="r" b="b"/>
              <a:pathLst>
                <a:path w="6871" h="10683" extrusionOk="0">
                  <a:moveTo>
                    <a:pt x="1484" y="0"/>
                  </a:moveTo>
                  <a:cubicBezTo>
                    <a:pt x="982" y="0"/>
                    <a:pt x="479" y="69"/>
                    <a:pt x="0" y="206"/>
                  </a:cubicBezTo>
                  <a:cubicBezTo>
                    <a:pt x="228" y="160"/>
                    <a:pt x="434" y="160"/>
                    <a:pt x="639" y="160"/>
                  </a:cubicBezTo>
                  <a:cubicBezTo>
                    <a:pt x="3629" y="160"/>
                    <a:pt x="6049" y="2557"/>
                    <a:pt x="6049" y="5524"/>
                  </a:cubicBezTo>
                  <a:cubicBezTo>
                    <a:pt x="6049" y="7966"/>
                    <a:pt x="4383" y="10043"/>
                    <a:pt x="2123" y="10682"/>
                  </a:cubicBezTo>
                  <a:cubicBezTo>
                    <a:pt x="4793" y="10363"/>
                    <a:pt x="6871" y="8103"/>
                    <a:pt x="6871" y="5364"/>
                  </a:cubicBezTo>
                  <a:cubicBezTo>
                    <a:pt x="6871" y="2397"/>
                    <a:pt x="4451" y="0"/>
                    <a:pt x="1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8"/>
            <p:cNvSpPr/>
            <p:nvPr/>
          </p:nvSpPr>
          <p:spPr>
            <a:xfrm>
              <a:off x="6128572" y="668505"/>
              <a:ext cx="177906" cy="58592"/>
            </a:xfrm>
            <a:custGeom>
              <a:avLst/>
              <a:gdLst/>
              <a:ahLst/>
              <a:cxnLst/>
              <a:rect l="l" t="t" r="r" b="b"/>
              <a:pathLst>
                <a:path w="5547" h="1827" extrusionOk="0">
                  <a:moveTo>
                    <a:pt x="1484" y="0"/>
                  </a:moveTo>
                  <a:cubicBezTo>
                    <a:pt x="982" y="0"/>
                    <a:pt x="479" y="69"/>
                    <a:pt x="0" y="206"/>
                  </a:cubicBezTo>
                  <a:cubicBezTo>
                    <a:pt x="228" y="160"/>
                    <a:pt x="434" y="160"/>
                    <a:pt x="639" y="160"/>
                  </a:cubicBezTo>
                  <a:cubicBezTo>
                    <a:pt x="2191" y="160"/>
                    <a:pt x="3561" y="799"/>
                    <a:pt x="4542" y="1826"/>
                  </a:cubicBezTo>
                  <a:lnTo>
                    <a:pt x="5547" y="1826"/>
                  </a:lnTo>
                  <a:cubicBezTo>
                    <a:pt x="4542" y="708"/>
                    <a:pt x="3104" y="0"/>
                    <a:pt x="1484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38"/>
            <p:cNvSpPr/>
            <p:nvPr/>
          </p:nvSpPr>
          <p:spPr>
            <a:xfrm>
              <a:off x="6314489" y="793678"/>
              <a:ext cx="34446" cy="71773"/>
            </a:xfrm>
            <a:custGeom>
              <a:avLst/>
              <a:gdLst/>
              <a:ahLst/>
              <a:cxnLst/>
              <a:rect l="l" t="t" r="r" b="b"/>
              <a:pathLst>
                <a:path w="1074" h="2238" extrusionOk="0">
                  <a:moveTo>
                    <a:pt x="1" y="0"/>
                  </a:moveTo>
                  <a:cubicBezTo>
                    <a:pt x="161" y="502"/>
                    <a:pt x="252" y="1050"/>
                    <a:pt x="252" y="1621"/>
                  </a:cubicBezTo>
                  <a:cubicBezTo>
                    <a:pt x="252" y="1826"/>
                    <a:pt x="229" y="2032"/>
                    <a:pt x="206" y="2237"/>
                  </a:cubicBezTo>
                  <a:lnTo>
                    <a:pt x="1028" y="2237"/>
                  </a:lnTo>
                  <a:cubicBezTo>
                    <a:pt x="1051" y="1986"/>
                    <a:pt x="1074" y="1712"/>
                    <a:pt x="1074" y="1461"/>
                  </a:cubicBezTo>
                  <a:cubicBezTo>
                    <a:pt x="1074" y="936"/>
                    <a:pt x="1005" y="457"/>
                    <a:pt x="86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38"/>
            <p:cNvSpPr/>
            <p:nvPr/>
          </p:nvSpPr>
          <p:spPr>
            <a:xfrm>
              <a:off x="6155640" y="705836"/>
              <a:ext cx="26396" cy="115676"/>
            </a:xfrm>
            <a:custGeom>
              <a:avLst/>
              <a:gdLst/>
              <a:ahLst/>
              <a:cxnLst/>
              <a:rect l="l" t="t" r="r" b="b"/>
              <a:pathLst>
                <a:path w="823" h="3607" extrusionOk="0">
                  <a:moveTo>
                    <a:pt x="160" y="0"/>
                  </a:moveTo>
                  <a:cubicBezTo>
                    <a:pt x="160" y="0"/>
                    <a:pt x="1" y="3447"/>
                    <a:pt x="1" y="3607"/>
                  </a:cubicBezTo>
                  <a:lnTo>
                    <a:pt x="822" y="3607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8"/>
            <p:cNvSpPr/>
            <p:nvPr/>
          </p:nvSpPr>
          <p:spPr>
            <a:xfrm>
              <a:off x="6179084" y="826615"/>
              <a:ext cx="115686" cy="26394"/>
            </a:xfrm>
            <a:custGeom>
              <a:avLst/>
              <a:gdLst/>
              <a:ahLst/>
              <a:cxnLst/>
              <a:rect l="l" t="t" r="r" b="b"/>
              <a:pathLst>
                <a:path w="3607" h="823" extrusionOk="0">
                  <a:moveTo>
                    <a:pt x="0" y="0"/>
                  </a:moveTo>
                  <a:lnTo>
                    <a:pt x="0" y="822"/>
                  </a:lnTo>
                  <a:lnTo>
                    <a:pt x="3606" y="160"/>
                  </a:lnTo>
                  <a:cubicBezTo>
                    <a:pt x="3606" y="160"/>
                    <a:pt x="16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8"/>
            <p:cNvSpPr/>
            <p:nvPr/>
          </p:nvSpPr>
          <p:spPr>
            <a:xfrm>
              <a:off x="6146853" y="816353"/>
              <a:ext cx="45415" cy="45443"/>
            </a:xfrm>
            <a:custGeom>
              <a:avLst/>
              <a:gdLst/>
              <a:ahLst/>
              <a:cxnLst/>
              <a:rect l="l" t="t" r="r" b="b"/>
              <a:pathLst>
                <a:path w="1416" h="1417" extrusionOk="0">
                  <a:moveTo>
                    <a:pt x="708" y="1"/>
                  </a:moveTo>
                  <a:cubicBezTo>
                    <a:pt x="320" y="1"/>
                    <a:pt x="1" y="320"/>
                    <a:pt x="1" y="708"/>
                  </a:cubicBezTo>
                  <a:cubicBezTo>
                    <a:pt x="1" y="1096"/>
                    <a:pt x="320" y="1416"/>
                    <a:pt x="708" y="1416"/>
                  </a:cubicBezTo>
                  <a:cubicBezTo>
                    <a:pt x="1096" y="1416"/>
                    <a:pt x="1416" y="1096"/>
                    <a:pt x="1416" y="708"/>
                  </a:cubicBezTo>
                  <a:cubicBezTo>
                    <a:pt x="1416" y="320"/>
                    <a:pt x="1096" y="1"/>
                    <a:pt x="7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8"/>
            <p:cNvSpPr/>
            <p:nvPr/>
          </p:nvSpPr>
          <p:spPr>
            <a:xfrm>
              <a:off x="6160772" y="822959"/>
              <a:ext cx="24920" cy="24918"/>
            </a:xfrm>
            <a:custGeom>
              <a:avLst/>
              <a:gdLst/>
              <a:ahLst/>
              <a:cxnLst/>
              <a:rect l="l" t="t" r="r" b="b"/>
              <a:pathLst>
                <a:path w="777" h="777" extrusionOk="0">
                  <a:moveTo>
                    <a:pt x="388" y="0"/>
                  </a:moveTo>
                  <a:cubicBezTo>
                    <a:pt x="183" y="0"/>
                    <a:pt x="0" y="183"/>
                    <a:pt x="0" y="388"/>
                  </a:cubicBezTo>
                  <a:cubicBezTo>
                    <a:pt x="0" y="594"/>
                    <a:pt x="183" y="776"/>
                    <a:pt x="388" y="776"/>
                  </a:cubicBezTo>
                  <a:cubicBezTo>
                    <a:pt x="594" y="776"/>
                    <a:pt x="776" y="594"/>
                    <a:pt x="776" y="388"/>
                  </a:cubicBezTo>
                  <a:cubicBezTo>
                    <a:pt x="776" y="183"/>
                    <a:pt x="594" y="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8"/>
            <p:cNvSpPr/>
            <p:nvPr/>
          </p:nvSpPr>
          <p:spPr>
            <a:xfrm>
              <a:off x="5944098" y="627486"/>
              <a:ext cx="146443" cy="108365"/>
            </a:xfrm>
            <a:custGeom>
              <a:avLst/>
              <a:gdLst/>
              <a:ahLst/>
              <a:cxnLst/>
              <a:rect l="l" t="t" r="r" b="b"/>
              <a:pathLst>
                <a:path w="4566" h="3379" extrusionOk="0">
                  <a:moveTo>
                    <a:pt x="4565" y="1"/>
                  </a:moveTo>
                  <a:cubicBezTo>
                    <a:pt x="2671" y="480"/>
                    <a:pt x="1004" y="1713"/>
                    <a:pt x="0" y="3333"/>
                  </a:cubicBezTo>
                  <a:cubicBezTo>
                    <a:pt x="83" y="3365"/>
                    <a:pt x="176" y="3379"/>
                    <a:pt x="275" y="3379"/>
                  </a:cubicBezTo>
                  <a:cubicBezTo>
                    <a:pt x="1270" y="3379"/>
                    <a:pt x="2967" y="1964"/>
                    <a:pt x="2967" y="1964"/>
                  </a:cubicBezTo>
                  <a:cubicBezTo>
                    <a:pt x="3013" y="1918"/>
                    <a:pt x="3082" y="1873"/>
                    <a:pt x="3127" y="1850"/>
                  </a:cubicBezTo>
                  <a:cubicBezTo>
                    <a:pt x="3150" y="1827"/>
                    <a:pt x="3150" y="1827"/>
                    <a:pt x="3173" y="1804"/>
                  </a:cubicBezTo>
                  <a:cubicBezTo>
                    <a:pt x="3219" y="1781"/>
                    <a:pt x="3241" y="1758"/>
                    <a:pt x="3287" y="1736"/>
                  </a:cubicBezTo>
                  <a:cubicBezTo>
                    <a:pt x="3310" y="1713"/>
                    <a:pt x="3310" y="1713"/>
                    <a:pt x="3333" y="1690"/>
                  </a:cubicBezTo>
                  <a:cubicBezTo>
                    <a:pt x="3355" y="1667"/>
                    <a:pt x="3401" y="1644"/>
                    <a:pt x="3424" y="1622"/>
                  </a:cubicBezTo>
                  <a:cubicBezTo>
                    <a:pt x="3447" y="1599"/>
                    <a:pt x="3470" y="1599"/>
                    <a:pt x="3470" y="1576"/>
                  </a:cubicBezTo>
                  <a:cubicBezTo>
                    <a:pt x="3515" y="1553"/>
                    <a:pt x="3538" y="1530"/>
                    <a:pt x="3561" y="1507"/>
                  </a:cubicBezTo>
                  <a:cubicBezTo>
                    <a:pt x="3584" y="1507"/>
                    <a:pt x="3584" y="1485"/>
                    <a:pt x="3607" y="1462"/>
                  </a:cubicBezTo>
                  <a:cubicBezTo>
                    <a:pt x="3629" y="1439"/>
                    <a:pt x="3652" y="1439"/>
                    <a:pt x="3675" y="1416"/>
                  </a:cubicBezTo>
                  <a:cubicBezTo>
                    <a:pt x="3698" y="1393"/>
                    <a:pt x="3721" y="1370"/>
                    <a:pt x="3721" y="1370"/>
                  </a:cubicBezTo>
                  <a:cubicBezTo>
                    <a:pt x="3743" y="1348"/>
                    <a:pt x="3766" y="1325"/>
                    <a:pt x="3789" y="1302"/>
                  </a:cubicBezTo>
                  <a:cubicBezTo>
                    <a:pt x="3812" y="1302"/>
                    <a:pt x="3835" y="1279"/>
                    <a:pt x="3835" y="1256"/>
                  </a:cubicBezTo>
                  <a:cubicBezTo>
                    <a:pt x="3858" y="1234"/>
                    <a:pt x="3880" y="1234"/>
                    <a:pt x="3903" y="1211"/>
                  </a:cubicBezTo>
                  <a:cubicBezTo>
                    <a:pt x="3926" y="1188"/>
                    <a:pt x="3926" y="1165"/>
                    <a:pt x="3949" y="1165"/>
                  </a:cubicBezTo>
                  <a:cubicBezTo>
                    <a:pt x="3972" y="1142"/>
                    <a:pt x="3972" y="1119"/>
                    <a:pt x="3995" y="1097"/>
                  </a:cubicBezTo>
                  <a:cubicBezTo>
                    <a:pt x="4017" y="1097"/>
                    <a:pt x="4017" y="1074"/>
                    <a:pt x="4040" y="1074"/>
                  </a:cubicBezTo>
                  <a:cubicBezTo>
                    <a:pt x="4040" y="1051"/>
                    <a:pt x="4040" y="1051"/>
                    <a:pt x="4040" y="1051"/>
                  </a:cubicBezTo>
                  <a:lnTo>
                    <a:pt x="4063" y="1051"/>
                  </a:lnTo>
                  <a:cubicBezTo>
                    <a:pt x="4063" y="1028"/>
                    <a:pt x="4086" y="1028"/>
                    <a:pt x="4086" y="1005"/>
                  </a:cubicBezTo>
                  <a:cubicBezTo>
                    <a:pt x="4109" y="1005"/>
                    <a:pt x="4109" y="982"/>
                    <a:pt x="4132" y="960"/>
                  </a:cubicBezTo>
                  <a:cubicBezTo>
                    <a:pt x="4132" y="937"/>
                    <a:pt x="4154" y="937"/>
                    <a:pt x="4177" y="914"/>
                  </a:cubicBezTo>
                  <a:cubicBezTo>
                    <a:pt x="4177" y="891"/>
                    <a:pt x="4177" y="891"/>
                    <a:pt x="4200" y="868"/>
                  </a:cubicBezTo>
                  <a:cubicBezTo>
                    <a:pt x="4223" y="845"/>
                    <a:pt x="4223" y="845"/>
                    <a:pt x="4246" y="823"/>
                  </a:cubicBezTo>
                  <a:cubicBezTo>
                    <a:pt x="4246" y="800"/>
                    <a:pt x="4268" y="800"/>
                    <a:pt x="4268" y="777"/>
                  </a:cubicBezTo>
                  <a:cubicBezTo>
                    <a:pt x="4268" y="754"/>
                    <a:pt x="4291" y="754"/>
                    <a:pt x="4314" y="731"/>
                  </a:cubicBezTo>
                  <a:cubicBezTo>
                    <a:pt x="4314" y="709"/>
                    <a:pt x="4314" y="709"/>
                    <a:pt x="4337" y="686"/>
                  </a:cubicBezTo>
                  <a:cubicBezTo>
                    <a:pt x="4337" y="663"/>
                    <a:pt x="4360" y="663"/>
                    <a:pt x="4360" y="640"/>
                  </a:cubicBezTo>
                  <a:cubicBezTo>
                    <a:pt x="4360" y="617"/>
                    <a:pt x="4383" y="617"/>
                    <a:pt x="4383" y="594"/>
                  </a:cubicBezTo>
                  <a:cubicBezTo>
                    <a:pt x="4383" y="572"/>
                    <a:pt x="4405" y="572"/>
                    <a:pt x="4405" y="549"/>
                  </a:cubicBezTo>
                  <a:cubicBezTo>
                    <a:pt x="4405" y="526"/>
                    <a:pt x="4428" y="526"/>
                    <a:pt x="4428" y="503"/>
                  </a:cubicBezTo>
                  <a:cubicBezTo>
                    <a:pt x="4428" y="503"/>
                    <a:pt x="4451" y="480"/>
                    <a:pt x="4451" y="457"/>
                  </a:cubicBezTo>
                  <a:cubicBezTo>
                    <a:pt x="4451" y="457"/>
                    <a:pt x="4451" y="435"/>
                    <a:pt x="4474" y="435"/>
                  </a:cubicBezTo>
                  <a:cubicBezTo>
                    <a:pt x="4474" y="412"/>
                    <a:pt x="4474" y="389"/>
                    <a:pt x="4474" y="389"/>
                  </a:cubicBezTo>
                  <a:cubicBezTo>
                    <a:pt x="4497" y="366"/>
                    <a:pt x="4497" y="366"/>
                    <a:pt x="4497" y="343"/>
                  </a:cubicBezTo>
                  <a:cubicBezTo>
                    <a:pt x="4497" y="320"/>
                    <a:pt x="4497" y="320"/>
                    <a:pt x="4520" y="298"/>
                  </a:cubicBezTo>
                  <a:cubicBezTo>
                    <a:pt x="4520" y="298"/>
                    <a:pt x="4520" y="275"/>
                    <a:pt x="4520" y="275"/>
                  </a:cubicBezTo>
                  <a:cubicBezTo>
                    <a:pt x="4520" y="252"/>
                    <a:pt x="4520" y="229"/>
                    <a:pt x="4542" y="206"/>
                  </a:cubicBezTo>
                  <a:cubicBezTo>
                    <a:pt x="4542" y="206"/>
                    <a:pt x="4542" y="206"/>
                    <a:pt x="4542" y="184"/>
                  </a:cubicBezTo>
                  <a:cubicBezTo>
                    <a:pt x="4542" y="161"/>
                    <a:pt x="4542" y="161"/>
                    <a:pt x="4542" y="138"/>
                  </a:cubicBezTo>
                  <a:cubicBezTo>
                    <a:pt x="4542" y="138"/>
                    <a:pt x="4542" y="115"/>
                    <a:pt x="4542" y="115"/>
                  </a:cubicBezTo>
                  <a:cubicBezTo>
                    <a:pt x="4542" y="92"/>
                    <a:pt x="4542" y="69"/>
                    <a:pt x="4542" y="69"/>
                  </a:cubicBezTo>
                  <a:cubicBezTo>
                    <a:pt x="4542" y="47"/>
                    <a:pt x="4565" y="47"/>
                    <a:pt x="4565" y="47"/>
                  </a:cubicBezTo>
                  <a:cubicBezTo>
                    <a:pt x="4565" y="24"/>
                    <a:pt x="4565" y="24"/>
                    <a:pt x="4565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8"/>
            <p:cNvSpPr/>
            <p:nvPr/>
          </p:nvSpPr>
          <p:spPr>
            <a:xfrm>
              <a:off x="5903816" y="573927"/>
              <a:ext cx="218542" cy="145951"/>
            </a:xfrm>
            <a:custGeom>
              <a:avLst/>
              <a:gdLst/>
              <a:ahLst/>
              <a:cxnLst/>
              <a:rect l="l" t="t" r="r" b="b"/>
              <a:pathLst>
                <a:path w="6814" h="4551" extrusionOk="0">
                  <a:moveTo>
                    <a:pt x="3424" y="0"/>
                  </a:moveTo>
                  <a:cubicBezTo>
                    <a:pt x="3079" y="0"/>
                    <a:pt x="2733" y="46"/>
                    <a:pt x="2420" y="142"/>
                  </a:cubicBezTo>
                  <a:cubicBezTo>
                    <a:pt x="571" y="712"/>
                    <a:pt x="1" y="3588"/>
                    <a:pt x="731" y="4364"/>
                  </a:cubicBezTo>
                  <a:cubicBezTo>
                    <a:pt x="851" y="4496"/>
                    <a:pt x="1017" y="4550"/>
                    <a:pt x="1211" y="4550"/>
                  </a:cubicBezTo>
                  <a:cubicBezTo>
                    <a:pt x="2198" y="4550"/>
                    <a:pt x="3904" y="3132"/>
                    <a:pt x="3904" y="3132"/>
                  </a:cubicBezTo>
                  <a:cubicBezTo>
                    <a:pt x="6813" y="1154"/>
                    <a:pt x="5144" y="0"/>
                    <a:pt x="3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8"/>
            <p:cNvSpPr/>
            <p:nvPr/>
          </p:nvSpPr>
          <p:spPr>
            <a:xfrm>
              <a:off x="5914079" y="589450"/>
              <a:ext cx="174250" cy="130429"/>
            </a:xfrm>
            <a:custGeom>
              <a:avLst/>
              <a:gdLst/>
              <a:ahLst/>
              <a:cxnLst/>
              <a:rect l="l" t="t" r="r" b="b"/>
              <a:pathLst>
                <a:path w="5433" h="4067" extrusionOk="0">
                  <a:moveTo>
                    <a:pt x="4794" y="0"/>
                  </a:moveTo>
                  <a:lnTo>
                    <a:pt x="4794" y="0"/>
                  </a:lnTo>
                  <a:cubicBezTo>
                    <a:pt x="4657" y="388"/>
                    <a:pt x="4246" y="845"/>
                    <a:pt x="3447" y="1392"/>
                  </a:cubicBezTo>
                  <a:cubicBezTo>
                    <a:pt x="3447" y="1392"/>
                    <a:pt x="1954" y="2645"/>
                    <a:pt x="1095" y="2645"/>
                  </a:cubicBezTo>
                  <a:cubicBezTo>
                    <a:pt x="930" y="2645"/>
                    <a:pt x="788" y="2598"/>
                    <a:pt x="685" y="2488"/>
                  </a:cubicBezTo>
                  <a:cubicBezTo>
                    <a:pt x="480" y="2237"/>
                    <a:pt x="388" y="1803"/>
                    <a:pt x="434" y="1301"/>
                  </a:cubicBezTo>
                  <a:lnTo>
                    <a:pt x="434" y="1301"/>
                  </a:lnTo>
                  <a:cubicBezTo>
                    <a:pt x="0" y="2305"/>
                    <a:pt x="0" y="3447"/>
                    <a:pt x="411" y="3880"/>
                  </a:cubicBezTo>
                  <a:cubicBezTo>
                    <a:pt x="531" y="4012"/>
                    <a:pt x="697" y="4066"/>
                    <a:pt x="891" y="4066"/>
                  </a:cubicBezTo>
                  <a:cubicBezTo>
                    <a:pt x="1878" y="4066"/>
                    <a:pt x="3584" y="2648"/>
                    <a:pt x="3584" y="2648"/>
                  </a:cubicBezTo>
                  <a:cubicBezTo>
                    <a:pt x="5387" y="1415"/>
                    <a:pt x="5433" y="502"/>
                    <a:pt x="4794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8"/>
            <p:cNvSpPr/>
            <p:nvPr/>
          </p:nvSpPr>
          <p:spPr>
            <a:xfrm>
              <a:off x="5924310" y="577198"/>
              <a:ext cx="61483" cy="41082"/>
            </a:xfrm>
            <a:custGeom>
              <a:avLst/>
              <a:gdLst/>
              <a:ahLst/>
              <a:cxnLst/>
              <a:rect l="l" t="t" r="r" b="b"/>
              <a:pathLst>
                <a:path w="1917" h="1281" extrusionOk="0">
                  <a:moveTo>
                    <a:pt x="962" y="1"/>
                  </a:moveTo>
                  <a:cubicBezTo>
                    <a:pt x="867" y="1"/>
                    <a:pt x="772" y="13"/>
                    <a:pt x="686" y="40"/>
                  </a:cubicBezTo>
                  <a:cubicBezTo>
                    <a:pt x="161" y="199"/>
                    <a:pt x="1" y="1021"/>
                    <a:pt x="206" y="1227"/>
                  </a:cubicBezTo>
                  <a:cubicBezTo>
                    <a:pt x="244" y="1265"/>
                    <a:pt x="294" y="1280"/>
                    <a:pt x="351" y="1280"/>
                  </a:cubicBezTo>
                  <a:cubicBezTo>
                    <a:pt x="637" y="1280"/>
                    <a:pt x="1096" y="884"/>
                    <a:pt x="1096" y="884"/>
                  </a:cubicBezTo>
                  <a:cubicBezTo>
                    <a:pt x="1917" y="331"/>
                    <a:pt x="1445" y="1"/>
                    <a:pt x="9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8"/>
            <p:cNvSpPr/>
            <p:nvPr/>
          </p:nvSpPr>
          <p:spPr>
            <a:xfrm>
              <a:off x="5974085" y="997811"/>
              <a:ext cx="123768" cy="132834"/>
            </a:xfrm>
            <a:custGeom>
              <a:avLst/>
              <a:gdLst/>
              <a:ahLst/>
              <a:cxnLst/>
              <a:rect l="l" t="t" r="r" b="b"/>
              <a:pathLst>
                <a:path w="3859" h="4142" extrusionOk="0">
                  <a:moveTo>
                    <a:pt x="1149" y="0"/>
                  </a:moveTo>
                  <a:cubicBezTo>
                    <a:pt x="1014" y="0"/>
                    <a:pt x="882" y="16"/>
                    <a:pt x="754" y="49"/>
                  </a:cubicBezTo>
                  <a:cubicBezTo>
                    <a:pt x="754" y="49"/>
                    <a:pt x="1" y="3975"/>
                    <a:pt x="823" y="4135"/>
                  </a:cubicBezTo>
                  <a:cubicBezTo>
                    <a:pt x="844" y="4139"/>
                    <a:pt x="866" y="4141"/>
                    <a:pt x="889" y="4141"/>
                  </a:cubicBezTo>
                  <a:cubicBezTo>
                    <a:pt x="1757" y="4141"/>
                    <a:pt x="3858" y="1282"/>
                    <a:pt x="3858" y="1282"/>
                  </a:cubicBezTo>
                  <a:cubicBezTo>
                    <a:pt x="3858" y="1282"/>
                    <a:pt x="2391" y="0"/>
                    <a:pt x="1149" y="0"/>
                  </a:cubicBezTo>
                  <a:close/>
                </a:path>
              </a:pathLst>
            </a:custGeom>
            <a:solidFill>
              <a:srgbClr val="BF0C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8"/>
            <p:cNvSpPr/>
            <p:nvPr/>
          </p:nvSpPr>
          <p:spPr>
            <a:xfrm>
              <a:off x="5974085" y="997843"/>
              <a:ext cx="101798" cy="132802"/>
            </a:xfrm>
            <a:custGeom>
              <a:avLst/>
              <a:gdLst/>
              <a:ahLst/>
              <a:cxnLst/>
              <a:rect l="l" t="t" r="r" b="b"/>
              <a:pathLst>
                <a:path w="3174" h="4141" extrusionOk="0">
                  <a:moveTo>
                    <a:pt x="1148" y="1"/>
                  </a:moveTo>
                  <a:cubicBezTo>
                    <a:pt x="1014" y="1"/>
                    <a:pt x="882" y="15"/>
                    <a:pt x="754" y="48"/>
                  </a:cubicBezTo>
                  <a:cubicBezTo>
                    <a:pt x="754" y="48"/>
                    <a:pt x="1" y="3974"/>
                    <a:pt x="823" y="4134"/>
                  </a:cubicBezTo>
                  <a:cubicBezTo>
                    <a:pt x="846" y="4138"/>
                    <a:pt x="870" y="4140"/>
                    <a:pt x="895" y="4140"/>
                  </a:cubicBezTo>
                  <a:cubicBezTo>
                    <a:pt x="1138" y="4140"/>
                    <a:pt x="1452" y="3942"/>
                    <a:pt x="1804" y="3632"/>
                  </a:cubicBezTo>
                  <a:cubicBezTo>
                    <a:pt x="1553" y="3312"/>
                    <a:pt x="1393" y="2924"/>
                    <a:pt x="1393" y="2490"/>
                  </a:cubicBezTo>
                  <a:cubicBezTo>
                    <a:pt x="1393" y="1555"/>
                    <a:pt x="2169" y="756"/>
                    <a:pt x="3128" y="756"/>
                  </a:cubicBezTo>
                  <a:lnTo>
                    <a:pt x="3174" y="756"/>
                  </a:lnTo>
                  <a:cubicBezTo>
                    <a:pt x="2637" y="410"/>
                    <a:pt x="1858" y="1"/>
                    <a:pt x="1148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6D11310-A472-42BE-C95B-94F03664E92A}"/>
              </a:ext>
            </a:extLst>
          </p:cNvPr>
          <p:cNvGrpSpPr/>
          <p:nvPr/>
        </p:nvGrpSpPr>
        <p:grpSpPr>
          <a:xfrm>
            <a:off x="7102783" y="2016659"/>
            <a:ext cx="4827035" cy="5140759"/>
            <a:chOff x="4803637" y="1533688"/>
            <a:chExt cx="3620276" cy="3855569"/>
          </a:xfrm>
        </p:grpSpPr>
        <p:grpSp>
          <p:nvGrpSpPr>
            <p:cNvPr id="3" name="Google Shape;894;p51">
              <a:extLst>
                <a:ext uri="{FF2B5EF4-FFF2-40B4-BE49-F238E27FC236}">
                  <a16:creationId xmlns:a16="http://schemas.microsoft.com/office/drawing/2014/main" id="{1B6E10A2-9508-0BAE-8F30-8723294987D3}"/>
                </a:ext>
              </a:extLst>
            </p:cNvPr>
            <p:cNvGrpSpPr/>
            <p:nvPr/>
          </p:nvGrpSpPr>
          <p:grpSpPr>
            <a:xfrm>
              <a:off x="5688700" y="1533688"/>
              <a:ext cx="2735213" cy="1669200"/>
              <a:chOff x="5688700" y="1533688"/>
              <a:chExt cx="2735213" cy="1669200"/>
            </a:xfrm>
          </p:grpSpPr>
          <p:sp>
            <p:nvSpPr>
              <p:cNvPr id="61" name="Google Shape;895;p51">
                <a:extLst>
                  <a:ext uri="{FF2B5EF4-FFF2-40B4-BE49-F238E27FC236}">
                    <a16:creationId xmlns:a16="http://schemas.microsoft.com/office/drawing/2014/main" id="{0B94E815-59A5-E14E-F086-5B459A44DD4E}"/>
                  </a:ext>
                </a:extLst>
              </p:cNvPr>
              <p:cNvSpPr/>
              <p:nvPr/>
            </p:nvSpPr>
            <p:spPr>
              <a:xfrm>
                <a:off x="5688700" y="1533688"/>
                <a:ext cx="2735100" cy="1669200"/>
              </a:xfrm>
              <a:prstGeom prst="rect">
                <a:avLst/>
              </a:prstGeom>
              <a:solidFill>
                <a:srgbClr val="269490"/>
              </a:solidFill>
              <a:ln w="152400" cap="flat" cmpd="sng">
                <a:solidFill>
                  <a:srgbClr val="B15A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62" name="Google Shape;896;p51">
                <a:extLst>
                  <a:ext uri="{FF2B5EF4-FFF2-40B4-BE49-F238E27FC236}">
                    <a16:creationId xmlns:a16="http://schemas.microsoft.com/office/drawing/2014/main" id="{9A6A076E-6E6F-5C36-3F65-9632250850C6}"/>
                  </a:ext>
                </a:extLst>
              </p:cNvPr>
              <p:cNvGrpSpPr/>
              <p:nvPr/>
            </p:nvGrpSpPr>
            <p:grpSpPr>
              <a:xfrm>
                <a:off x="6010637" y="1722801"/>
                <a:ext cx="2413276" cy="1312280"/>
                <a:chOff x="994611" y="509187"/>
                <a:chExt cx="2067046" cy="1123913"/>
              </a:xfrm>
            </p:grpSpPr>
            <p:sp>
              <p:nvSpPr>
                <p:cNvPr id="63" name="Google Shape;897;p51">
                  <a:extLst>
                    <a:ext uri="{FF2B5EF4-FFF2-40B4-BE49-F238E27FC236}">
                      <a16:creationId xmlns:a16="http://schemas.microsoft.com/office/drawing/2014/main" id="{9C712EF1-000B-47BC-1460-73F767E605C7}"/>
                    </a:ext>
                  </a:extLst>
                </p:cNvPr>
                <p:cNvSpPr/>
                <p:nvPr/>
              </p:nvSpPr>
              <p:spPr>
                <a:xfrm>
                  <a:off x="994611" y="509187"/>
                  <a:ext cx="2067046" cy="1123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72" h="19994" extrusionOk="0">
                      <a:moveTo>
                        <a:pt x="14923" y="0"/>
                      </a:moveTo>
                      <a:cubicBezTo>
                        <a:pt x="3587" y="0"/>
                        <a:pt x="1" y="6358"/>
                        <a:pt x="1" y="6358"/>
                      </a:cubicBezTo>
                      <a:lnTo>
                        <a:pt x="1526" y="5678"/>
                      </a:lnTo>
                      <a:lnTo>
                        <a:pt x="1526" y="5678"/>
                      </a:lnTo>
                      <a:cubicBezTo>
                        <a:pt x="1526" y="5678"/>
                        <a:pt x="340" y="13305"/>
                        <a:pt x="846" y="15933"/>
                      </a:cubicBezTo>
                      <a:cubicBezTo>
                        <a:pt x="1279" y="18179"/>
                        <a:pt x="9770" y="19993"/>
                        <a:pt x="19705" y="19993"/>
                      </a:cubicBezTo>
                      <a:cubicBezTo>
                        <a:pt x="21375" y="19993"/>
                        <a:pt x="23095" y="19941"/>
                        <a:pt x="24826" y="19828"/>
                      </a:cubicBezTo>
                      <a:cubicBezTo>
                        <a:pt x="36771" y="19066"/>
                        <a:pt x="28300" y="4833"/>
                        <a:pt x="28300" y="4833"/>
                      </a:cubicBezTo>
                      <a:lnTo>
                        <a:pt x="29402" y="4833"/>
                      </a:lnTo>
                      <a:cubicBezTo>
                        <a:pt x="29402" y="4833"/>
                        <a:pt x="27455" y="258"/>
                        <a:pt x="155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732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defRPr/>
                  </a:pPr>
                  <a:endParaRPr sz="2400" kern="0">
                    <a:solidFill>
                      <a:sysClr val="windowText" lastClr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8" name="Google Shape;898;p51">
                  <a:extLst>
                    <a:ext uri="{FF2B5EF4-FFF2-40B4-BE49-F238E27FC236}">
                      <a16:creationId xmlns:a16="http://schemas.microsoft.com/office/drawing/2014/main" id="{1B598628-3BBA-6298-0AA1-E20EC6A8BD9E}"/>
                    </a:ext>
                  </a:extLst>
                </p:cNvPr>
                <p:cNvSpPr/>
                <p:nvPr/>
              </p:nvSpPr>
              <p:spPr>
                <a:xfrm>
                  <a:off x="2327557" y="511492"/>
                  <a:ext cx="347056" cy="203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4" h="3618" extrusionOk="0">
                      <a:moveTo>
                        <a:pt x="1526" y="1"/>
                      </a:moveTo>
                      <a:cubicBezTo>
                        <a:pt x="1062" y="1"/>
                        <a:pt x="557" y="62"/>
                        <a:pt x="0" y="186"/>
                      </a:cubicBezTo>
                      <a:cubicBezTo>
                        <a:pt x="0" y="186"/>
                        <a:pt x="3937" y="1114"/>
                        <a:pt x="5442" y="3205"/>
                      </a:cubicBezTo>
                      <a:cubicBezTo>
                        <a:pt x="5659" y="3494"/>
                        <a:pt x="5813" y="3617"/>
                        <a:pt x="5916" y="3617"/>
                      </a:cubicBezTo>
                      <a:cubicBezTo>
                        <a:pt x="6174" y="3617"/>
                        <a:pt x="5998" y="2711"/>
                        <a:pt x="5298" y="1814"/>
                      </a:cubicBezTo>
                      <a:cubicBezTo>
                        <a:pt x="4608" y="907"/>
                        <a:pt x="3371" y="1"/>
                        <a:pt x="152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732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defRPr/>
                  </a:pPr>
                  <a:endParaRPr sz="2400" kern="0">
                    <a:solidFill>
                      <a:sysClr val="windowText" lastClr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4" name="Google Shape;899;p51">
              <a:extLst>
                <a:ext uri="{FF2B5EF4-FFF2-40B4-BE49-F238E27FC236}">
                  <a16:creationId xmlns:a16="http://schemas.microsoft.com/office/drawing/2014/main" id="{F4734626-0340-782E-708F-77B5082095EE}"/>
                </a:ext>
              </a:extLst>
            </p:cNvPr>
            <p:cNvSpPr/>
            <p:nvPr/>
          </p:nvSpPr>
          <p:spPr>
            <a:xfrm rot="-15">
              <a:off x="7281553" y="2054273"/>
              <a:ext cx="549912" cy="628052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algn="ctr" defTabSz="1219170">
                <a:defRPr/>
              </a:pPr>
              <a:r>
                <a:rPr sz="2400" kern="0">
                  <a:solidFill>
                    <a:srgbClr val="FFFFFF"/>
                  </a:solidFill>
                  <a:latin typeface="Mansalva"/>
                  <a:cs typeface="Arial"/>
                  <a:sym typeface="Arial"/>
                </a:rPr>
                <a:t>¿?</a:t>
              </a:r>
            </a:p>
          </p:txBody>
        </p:sp>
        <p:grpSp>
          <p:nvGrpSpPr>
            <p:cNvPr id="5" name="Google Shape;902;p51">
              <a:extLst>
                <a:ext uri="{FF2B5EF4-FFF2-40B4-BE49-F238E27FC236}">
                  <a16:creationId xmlns:a16="http://schemas.microsoft.com/office/drawing/2014/main" id="{593F6B78-9800-9A02-F481-17A94658FE14}"/>
                </a:ext>
              </a:extLst>
            </p:cNvPr>
            <p:cNvGrpSpPr/>
            <p:nvPr/>
          </p:nvGrpSpPr>
          <p:grpSpPr>
            <a:xfrm>
              <a:off x="4803637" y="1765730"/>
              <a:ext cx="3577549" cy="3623527"/>
              <a:chOff x="4826826" y="1410925"/>
              <a:chExt cx="3406541" cy="3450321"/>
            </a:xfrm>
          </p:grpSpPr>
          <p:sp>
            <p:nvSpPr>
              <p:cNvPr id="6" name="Google Shape;903;p51">
                <a:extLst>
                  <a:ext uri="{FF2B5EF4-FFF2-40B4-BE49-F238E27FC236}">
                    <a16:creationId xmlns:a16="http://schemas.microsoft.com/office/drawing/2014/main" id="{EB180613-3649-8A63-11B8-A95E841C8A24}"/>
                  </a:ext>
                </a:extLst>
              </p:cNvPr>
              <p:cNvSpPr/>
              <p:nvPr/>
            </p:nvSpPr>
            <p:spPr>
              <a:xfrm>
                <a:off x="4869253" y="1864470"/>
                <a:ext cx="463564" cy="700505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12086" extrusionOk="0">
                    <a:moveTo>
                      <a:pt x="6311" y="1"/>
                    </a:moveTo>
                    <a:cubicBezTo>
                      <a:pt x="5360" y="1"/>
                      <a:pt x="5776" y="2665"/>
                      <a:pt x="5822" y="3830"/>
                    </a:cubicBezTo>
                    <a:cubicBezTo>
                      <a:pt x="5822" y="3830"/>
                      <a:pt x="5534" y="3818"/>
                      <a:pt x="5099" y="3818"/>
                    </a:cubicBezTo>
                    <a:cubicBezTo>
                      <a:pt x="3994" y="3818"/>
                      <a:pt x="1946" y="3897"/>
                      <a:pt x="1288" y="4459"/>
                    </a:cubicBezTo>
                    <a:cubicBezTo>
                      <a:pt x="1288" y="4459"/>
                      <a:pt x="0" y="6727"/>
                      <a:pt x="1051" y="8458"/>
                    </a:cubicBezTo>
                    <a:lnTo>
                      <a:pt x="948" y="12085"/>
                    </a:lnTo>
                    <a:lnTo>
                      <a:pt x="7997" y="9457"/>
                    </a:lnTo>
                    <a:cubicBezTo>
                      <a:pt x="7997" y="9457"/>
                      <a:pt x="7966" y="697"/>
                      <a:pt x="6626" y="79"/>
                    </a:cubicBezTo>
                    <a:cubicBezTo>
                      <a:pt x="6507" y="25"/>
                      <a:pt x="6403" y="1"/>
                      <a:pt x="6311" y="1"/>
                    </a:cubicBezTo>
                    <a:close/>
                  </a:path>
                </a:pathLst>
              </a:custGeom>
              <a:solidFill>
                <a:srgbClr val="FFB7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904;p51">
                <a:extLst>
                  <a:ext uri="{FF2B5EF4-FFF2-40B4-BE49-F238E27FC236}">
                    <a16:creationId xmlns:a16="http://schemas.microsoft.com/office/drawing/2014/main" id="{09D0A553-202A-E1FD-D19E-E30AEB6864FD}"/>
                  </a:ext>
                </a:extLst>
              </p:cNvPr>
              <p:cNvSpPr/>
              <p:nvPr/>
            </p:nvSpPr>
            <p:spPr>
              <a:xfrm>
                <a:off x="4943328" y="2027340"/>
                <a:ext cx="303942" cy="256415"/>
              </a:xfrm>
              <a:custGeom>
                <a:avLst/>
                <a:gdLst/>
                <a:ahLst/>
                <a:cxnLst/>
                <a:rect l="l" t="t" r="r" b="b"/>
                <a:pathLst>
                  <a:path w="5244" h="4424" extrusionOk="0">
                    <a:moveTo>
                      <a:pt x="3755" y="0"/>
                    </a:moveTo>
                    <a:cubicBezTo>
                      <a:pt x="3754" y="0"/>
                      <a:pt x="3752" y="0"/>
                      <a:pt x="3751" y="0"/>
                    </a:cubicBezTo>
                    <a:cubicBezTo>
                      <a:pt x="3019" y="0"/>
                      <a:pt x="3009" y="722"/>
                      <a:pt x="3009" y="722"/>
                    </a:cubicBezTo>
                    <a:cubicBezTo>
                      <a:pt x="3009" y="722"/>
                      <a:pt x="2770" y="235"/>
                      <a:pt x="2248" y="235"/>
                    </a:cubicBezTo>
                    <a:cubicBezTo>
                      <a:pt x="2227" y="235"/>
                      <a:pt x="2206" y="236"/>
                      <a:pt x="2185" y="237"/>
                    </a:cubicBezTo>
                    <a:cubicBezTo>
                      <a:pt x="1618" y="278"/>
                      <a:pt x="1576" y="1155"/>
                      <a:pt x="1576" y="1155"/>
                    </a:cubicBezTo>
                    <a:cubicBezTo>
                      <a:pt x="1576" y="1155"/>
                      <a:pt x="1308" y="771"/>
                      <a:pt x="855" y="771"/>
                    </a:cubicBezTo>
                    <a:cubicBezTo>
                      <a:pt x="838" y="771"/>
                      <a:pt x="821" y="772"/>
                      <a:pt x="804" y="773"/>
                    </a:cubicBezTo>
                    <a:cubicBezTo>
                      <a:pt x="330" y="814"/>
                      <a:pt x="0" y="1320"/>
                      <a:pt x="10" y="1649"/>
                    </a:cubicBezTo>
                    <a:cubicBezTo>
                      <a:pt x="41" y="2769"/>
                      <a:pt x="456" y="4423"/>
                      <a:pt x="1132" y="4423"/>
                    </a:cubicBezTo>
                    <a:cubicBezTo>
                      <a:pt x="1146" y="4423"/>
                      <a:pt x="1160" y="4423"/>
                      <a:pt x="1175" y="4421"/>
                    </a:cubicBezTo>
                    <a:cubicBezTo>
                      <a:pt x="1865" y="4339"/>
                      <a:pt x="1896" y="3422"/>
                      <a:pt x="1896" y="3422"/>
                    </a:cubicBezTo>
                    <a:cubicBezTo>
                      <a:pt x="1896" y="3422"/>
                      <a:pt x="1961" y="4076"/>
                      <a:pt x="2661" y="4076"/>
                    </a:cubicBezTo>
                    <a:cubicBezTo>
                      <a:pt x="2697" y="4076"/>
                      <a:pt x="2733" y="4074"/>
                      <a:pt x="2772" y="4071"/>
                    </a:cubicBezTo>
                    <a:cubicBezTo>
                      <a:pt x="3586" y="4009"/>
                      <a:pt x="3349" y="3000"/>
                      <a:pt x="3349" y="2999"/>
                    </a:cubicBezTo>
                    <a:lnTo>
                      <a:pt x="3349" y="2999"/>
                    </a:lnTo>
                    <a:cubicBezTo>
                      <a:pt x="3349" y="3000"/>
                      <a:pt x="3471" y="3491"/>
                      <a:pt x="4103" y="3491"/>
                    </a:cubicBezTo>
                    <a:cubicBezTo>
                      <a:pt x="4186" y="3491"/>
                      <a:pt x="4278" y="3482"/>
                      <a:pt x="4380" y="3463"/>
                    </a:cubicBezTo>
                    <a:cubicBezTo>
                      <a:pt x="5244" y="3308"/>
                      <a:pt x="4485" y="0"/>
                      <a:pt x="3755" y="0"/>
                    </a:cubicBezTo>
                    <a:close/>
                  </a:path>
                </a:pathLst>
              </a:custGeom>
              <a:solidFill>
                <a:srgbClr val="FFB7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905;p51">
                <a:extLst>
                  <a:ext uri="{FF2B5EF4-FFF2-40B4-BE49-F238E27FC236}">
                    <a16:creationId xmlns:a16="http://schemas.microsoft.com/office/drawing/2014/main" id="{A1793473-9B0A-7221-034A-2FC058596303}"/>
                  </a:ext>
                </a:extLst>
              </p:cNvPr>
              <p:cNvSpPr/>
              <p:nvPr/>
            </p:nvSpPr>
            <p:spPr>
              <a:xfrm>
                <a:off x="5136223" y="2166505"/>
                <a:ext cx="93837" cy="70537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17" extrusionOk="0">
                    <a:moveTo>
                      <a:pt x="1433" y="0"/>
                    </a:moveTo>
                    <a:lnTo>
                      <a:pt x="1433" y="21"/>
                    </a:lnTo>
                    <a:cubicBezTo>
                      <a:pt x="1423" y="52"/>
                      <a:pt x="1423" y="135"/>
                      <a:pt x="1402" y="238"/>
                    </a:cubicBezTo>
                    <a:cubicBezTo>
                      <a:pt x="1392" y="309"/>
                      <a:pt x="1371" y="403"/>
                      <a:pt x="1351" y="485"/>
                    </a:cubicBezTo>
                    <a:cubicBezTo>
                      <a:pt x="1330" y="557"/>
                      <a:pt x="1310" y="619"/>
                      <a:pt x="1278" y="680"/>
                    </a:cubicBezTo>
                    <a:cubicBezTo>
                      <a:pt x="1237" y="774"/>
                      <a:pt x="1175" y="856"/>
                      <a:pt x="1113" y="918"/>
                    </a:cubicBezTo>
                    <a:cubicBezTo>
                      <a:pt x="1072" y="948"/>
                      <a:pt x="1042" y="969"/>
                      <a:pt x="1000" y="990"/>
                    </a:cubicBezTo>
                    <a:cubicBezTo>
                      <a:pt x="959" y="1010"/>
                      <a:pt x="918" y="1021"/>
                      <a:pt x="866" y="1031"/>
                    </a:cubicBezTo>
                    <a:lnTo>
                      <a:pt x="784" y="1031"/>
                    </a:lnTo>
                    <a:cubicBezTo>
                      <a:pt x="660" y="1031"/>
                      <a:pt x="568" y="1000"/>
                      <a:pt x="495" y="959"/>
                    </a:cubicBezTo>
                    <a:cubicBezTo>
                      <a:pt x="433" y="928"/>
                      <a:pt x="382" y="887"/>
                      <a:pt x="351" y="845"/>
                    </a:cubicBezTo>
                    <a:cubicBezTo>
                      <a:pt x="289" y="783"/>
                      <a:pt x="248" y="712"/>
                      <a:pt x="217" y="660"/>
                    </a:cubicBezTo>
                    <a:lnTo>
                      <a:pt x="186" y="598"/>
                    </a:lnTo>
                    <a:lnTo>
                      <a:pt x="186" y="577"/>
                    </a:lnTo>
                    <a:lnTo>
                      <a:pt x="0" y="629"/>
                    </a:lnTo>
                    <a:cubicBezTo>
                      <a:pt x="11" y="629"/>
                      <a:pt x="21" y="671"/>
                      <a:pt x="42" y="722"/>
                    </a:cubicBezTo>
                    <a:cubicBezTo>
                      <a:pt x="62" y="763"/>
                      <a:pt x="83" y="815"/>
                      <a:pt x="124" y="866"/>
                    </a:cubicBezTo>
                    <a:cubicBezTo>
                      <a:pt x="176" y="948"/>
                      <a:pt x="258" y="1031"/>
                      <a:pt x="371" y="1103"/>
                    </a:cubicBezTo>
                    <a:cubicBezTo>
                      <a:pt x="423" y="1134"/>
                      <a:pt x="485" y="1165"/>
                      <a:pt x="557" y="1186"/>
                    </a:cubicBezTo>
                    <a:cubicBezTo>
                      <a:pt x="619" y="1206"/>
                      <a:pt x="701" y="1216"/>
                      <a:pt x="784" y="1216"/>
                    </a:cubicBezTo>
                    <a:cubicBezTo>
                      <a:pt x="815" y="1216"/>
                      <a:pt x="845" y="1216"/>
                      <a:pt x="887" y="1206"/>
                    </a:cubicBezTo>
                    <a:cubicBezTo>
                      <a:pt x="969" y="1206"/>
                      <a:pt x="1052" y="1175"/>
                      <a:pt x="1124" y="1134"/>
                    </a:cubicBezTo>
                    <a:cubicBezTo>
                      <a:pt x="1186" y="1103"/>
                      <a:pt x="1237" y="1051"/>
                      <a:pt x="1278" y="1000"/>
                    </a:cubicBezTo>
                    <a:cubicBezTo>
                      <a:pt x="1361" y="918"/>
                      <a:pt x="1423" y="815"/>
                      <a:pt x="1464" y="701"/>
                    </a:cubicBezTo>
                    <a:cubicBezTo>
                      <a:pt x="1536" y="547"/>
                      <a:pt x="1567" y="371"/>
                      <a:pt x="1587" y="248"/>
                    </a:cubicBezTo>
                    <a:cubicBezTo>
                      <a:pt x="1598" y="176"/>
                      <a:pt x="1608" y="124"/>
                      <a:pt x="1608" y="83"/>
                    </a:cubicBezTo>
                    <a:lnTo>
                      <a:pt x="1608" y="32"/>
                    </a:lnTo>
                    <a:cubicBezTo>
                      <a:pt x="1608" y="21"/>
                      <a:pt x="1619" y="21"/>
                      <a:pt x="1619" y="11"/>
                    </a:cubicBez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906;p51">
                <a:extLst>
                  <a:ext uri="{FF2B5EF4-FFF2-40B4-BE49-F238E27FC236}">
                    <a16:creationId xmlns:a16="http://schemas.microsoft.com/office/drawing/2014/main" id="{F453B251-5278-8A54-A23C-0967E3212205}"/>
                  </a:ext>
                </a:extLst>
              </p:cNvPr>
              <p:cNvSpPr/>
              <p:nvPr/>
            </p:nvSpPr>
            <p:spPr>
              <a:xfrm>
                <a:off x="4978510" y="2099618"/>
                <a:ext cx="94417" cy="181183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3126" extrusionOk="0">
                    <a:moveTo>
                      <a:pt x="1001" y="0"/>
                    </a:moveTo>
                    <a:lnTo>
                      <a:pt x="1" y="2783"/>
                    </a:lnTo>
                    <a:cubicBezTo>
                      <a:pt x="1" y="2783"/>
                      <a:pt x="153" y="3125"/>
                      <a:pt x="535" y="3125"/>
                    </a:cubicBezTo>
                    <a:cubicBezTo>
                      <a:pt x="631" y="3125"/>
                      <a:pt x="741" y="3104"/>
                      <a:pt x="866" y="3050"/>
                    </a:cubicBezTo>
                    <a:cubicBezTo>
                      <a:pt x="1629" y="2731"/>
                      <a:pt x="1001" y="0"/>
                      <a:pt x="1001" y="0"/>
                    </a:cubicBezTo>
                    <a:close/>
                  </a:path>
                </a:pathLst>
              </a:custGeom>
              <a:solidFill>
                <a:srgbClr val="FFB7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907;p51">
                <a:extLst>
                  <a:ext uri="{FF2B5EF4-FFF2-40B4-BE49-F238E27FC236}">
                    <a16:creationId xmlns:a16="http://schemas.microsoft.com/office/drawing/2014/main" id="{3C711B22-9365-A6B6-E02F-3567C5E4C14F}"/>
                  </a:ext>
                </a:extLst>
              </p:cNvPr>
              <p:cNvSpPr/>
              <p:nvPr/>
            </p:nvSpPr>
            <p:spPr>
              <a:xfrm>
                <a:off x="4973758" y="2098400"/>
                <a:ext cx="82477" cy="187617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3237" extrusionOk="0">
                    <a:moveTo>
                      <a:pt x="1175" y="0"/>
                    </a:moveTo>
                    <a:lnTo>
                      <a:pt x="990" y="42"/>
                    </a:lnTo>
                    <a:cubicBezTo>
                      <a:pt x="990" y="62"/>
                      <a:pt x="1051" y="330"/>
                      <a:pt x="1113" y="701"/>
                    </a:cubicBezTo>
                    <a:cubicBezTo>
                      <a:pt x="1175" y="1072"/>
                      <a:pt x="1237" y="1536"/>
                      <a:pt x="1237" y="1969"/>
                    </a:cubicBezTo>
                    <a:cubicBezTo>
                      <a:pt x="1237" y="2093"/>
                      <a:pt x="1227" y="2217"/>
                      <a:pt x="1216" y="2329"/>
                    </a:cubicBezTo>
                    <a:cubicBezTo>
                      <a:pt x="1196" y="2505"/>
                      <a:pt x="1165" y="2659"/>
                      <a:pt x="1113" y="2773"/>
                    </a:cubicBezTo>
                    <a:cubicBezTo>
                      <a:pt x="1093" y="2824"/>
                      <a:pt x="1062" y="2865"/>
                      <a:pt x="1021" y="2907"/>
                    </a:cubicBezTo>
                    <a:cubicBezTo>
                      <a:pt x="990" y="2938"/>
                      <a:pt x="959" y="2968"/>
                      <a:pt x="918" y="2989"/>
                    </a:cubicBezTo>
                    <a:cubicBezTo>
                      <a:pt x="804" y="3030"/>
                      <a:pt x="701" y="3051"/>
                      <a:pt x="619" y="3051"/>
                    </a:cubicBezTo>
                    <a:cubicBezTo>
                      <a:pt x="536" y="3051"/>
                      <a:pt x="474" y="3030"/>
                      <a:pt x="412" y="3010"/>
                    </a:cubicBezTo>
                    <a:cubicBezTo>
                      <a:pt x="371" y="2989"/>
                      <a:pt x="341" y="2959"/>
                      <a:pt x="309" y="2938"/>
                    </a:cubicBezTo>
                    <a:cubicBezTo>
                      <a:pt x="258" y="2897"/>
                      <a:pt x="227" y="2855"/>
                      <a:pt x="206" y="2814"/>
                    </a:cubicBezTo>
                    <a:cubicBezTo>
                      <a:pt x="186" y="2804"/>
                      <a:pt x="186" y="2783"/>
                      <a:pt x="176" y="2773"/>
                    </a:cubicBezTo>
                    <a:lnTo>
                      <a:pt x="176" y="2762"/>
                    </a:lnTo>
                    <a:lnTo>
                      <a:pt x="0" y="2845"/>
                    </a:lnTo>
                    <a:cubicBezTo>
                      <a:pt x="0" y="2845"/>
                      <a:pt x="11" y="2865"/>
                      <a:pt x="41" y="2907"/>
                    </a:cubicBezTo>
                    <a:cubicBezTo>
                      <a:pt x="73" y="2959"/>
                      <a:pt x="135" y="3041"/>
                      <a:pt x="227" y="3113"/>
                    </a:cubicBezTo>
                    <a:cubicBezTo>
                      <a:pt x="279" y="3144"/>
                      <a:pt x="330" y="3175"/>
                      <a:pt x="403" y="3206"/>
                    </a:cubicBezTo>
                    <a:cubicBezTo>
                      <a:pt x="464" y="3226"/>
                      <a:pt x="536" y="3236"/>
                      <a:pt x="619" y="3236"/>
                    </a:cubicBezTo>
                    <a:cubicBezTo>
                      <a:pt x="732" y="3236"/>
                      <a:pt x="856" y="3216"/>
                      <a:pt x="990" y="3154"/>
                    </a:cubicBezTo>
                    <a:cubicBezTo>
                      <a:pt x="1031" y="3133"/>
                      <a:pt x="1072" y="3113"/>
                      <a:pt x="1113" y="3082"/>
                    </a:cubicBezTo>
                    <a:cubicBezTo>
                      <a:pt x="1175" y="3030"/>
                      <a:pt x="1227" y="2959"/>
                      <a:pt x="1268" y="2876"/>
                    </a:cubicBezTo>
                    <a:cubicBezTo>
                      <a:pt x="1330" y="2762"/>
                      <a:pt x="1361" y="2618"/>
                      <a:pt x="1392" y="2464"/>
                    </a:cubicBezTo>
                    <a:cubicBezTo>
                      <a:pt x="1413" y="2309"/>
                      <a:pt x="1422" y="2144"/>
                      <a:pt x="1422" y="1969"/>
                    </a:cubicBezTo>
                    <a:cubicBezTo>
                      <a:pt x="1422" y="1516"/>
                      <a:pt x="1361" y="1031"/>
                      <a:pt x="1299" y="650"/>
                    </a:cubicBezTo>
                    <a:cubicBezTo>
                      <a:pt x="1237" y="268"/>
                      <a:pt x="1175" y="0"/>
                      <a:pt x="117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908;p51">
                <a:extLst>
                  <a:ext uri="{FF2B5EF4-FFF2-40B4-BE49-F238E27FC236}">
                    <a16:creationId xmlns:a16="http://schemas.microsoft.com/office/drawing/2014/main" id="{9E340704-0B12-E929-E83D-30FDB79BA4C0}"/>
                  </a:ext>
                </a:extLst>
              </p:cNvPr>
              <p:cNvSpPr/>
              <p:nvPr/>
            </p:nvSpPr>
            <p:spPr>
              <a:xfrm>
                <a:off x="5047253" y="2076897"/>
                <a:ext cx="98010" cy="192369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319" extrusionOk="0">
                    <a:moveTo>
                      <a:pt x="1350" y="0"/>
                    </a:moveTo>
                    <a:lnTo>
                      <a:pt x="1175" y="52"/>
                    </a:lnTo>
                    <a:cubicBezTo>
                      <a:pt x="1185" y="73"/>
                      <a:pt x="1267" y="341"/>
                      <a:pt x="1350" y="722"/>
                    </a:cubicBezTo>
                    <a:cubicBezTo>
                      <a:pt x="1391" y="918"/>
                      <a:pt x="1432" y="1134"/>
                      <a:pt x="1464" y="1351"/>
                    </a:cubicBezTo>
                    <a:cubicBezTo>
                      <a:pt x="1494" y="1578"/>
                      <a:pt x="1505" y="1814"/>
                      <a:pt x="1505" y="2031"/>
                    </a:cubicBezTo>
                    <a:cubicBezTo>
                      <a:pt x="1505" y="2175"/>
                      <a:pt x="1505" y="2309"/>
                      <a:pt x="1484" y="2443"/>
                    </a:cubicBezTo>
                    <a:cubicBezTo>
                      <a:pt x="1464" y="2536"/>
                      <a:pt x="1443" y="2618"/>
                      <a:pt x="1412" y="2700"/>
                    </a:cubicBezTo>
                    <a:cubicBezTo>
                      <a:pt x="1391" y="2762"/>
                      <a:pt x="1370" y="2814"/>
                      <a:pt x="1340" y="2865"/>
                    </a:cubicBezTo>
                    <a:cubicBezTo>
                      <a:pt x="1299" y="2938"/>
                      <a:pt x="1247" y="2989"/>
                      <a:pt x="1185" y="3041"/>
                    </a:cubicBezTo>
                    <a:cubicBezTo>
                      <a:pt x="1123" y="3082"/>
                      <a:pt x="1051" y="3113"/>
                      <a:pt x="969" y="3123"/>
                    </a:cubicBezTo>
                    <a:cubicBezTo>
                      <a:pt x="917" y="3133"/>
                      <a:pt x="866" y="3133"/>
                      <a:pt x="825" y="3133"/>
                    </a:cubicBezTo>
                    <a:cubicBezTo>
                      <a:pt x="752" y="3133"/>
                      <a:pt x="690" y="3123"/>
                      <a:pt x="639" y="3113"/>
                    </a:cubicBezTo>
                    <a:cubicBezTo>
                      <a:pt x="536" y="3082"/>
                      <a:pt x="464" y="3030"/>
                      <a:pt x="402" y="2959"/>
                    </a:cubicBezTo>
                    <a:cubicBezTo>
                      <a:pt x="361" y="2907"/>
                      <a:pt x="319" y="2855"/>
                      <a:pt x="299" y="2794"/>
                    </a:cubicBezTo>
                    <a:cubicBezTo>
                      <a:pt x="248" y="2711"/>
                      <a:pt x="227" y="2629"/>
                      <a:pt x="206" y="2556"/>
                    </a:cubicBezTo>
                    <a:cubicBezTo>
                      <a:pt x="196" y="2526"/>
                      <a:pt x="196" y="2505"/>
                      <a:pt x="186" y="2484"/>
                    </a:cubicBezTo>
                    <a:lnTo>
                      <a:pt x="186" y="2464"/>
                    </a:lnTo>
                    <a:lnTo>
                      <a:pt x="186" y="2453"/>
                    </a:lnTo>
                    <a:lnTo>
                      <a:pt x="0" y="2474"/>
                    </a:lnTo>
                    <a:cubicBezTo>
                      <a:pt x="0" y="2484"/>
                      <a:pt x="10" y="2536"/>
                      <a:pt x="31" y="2608"/>
                    </a:cubicBezTo>
                    <a:cubicBezTo>
                      <a:pt x="41" y="2670"/>
                      <a:pt x="62" y="2742"/>
                      <a:pt x="93" y="2814"/>
                    </a:cubicBezTo>
                    <a:cubicBezTo>
                      <a:pt x="124" y="2876"/>
                      <a:pt x="154" y="2927"/>
                      <a:pt x="196" y="2989"/>
                    </a:cubicBezTo>
                    <a:cubicBezTo>
                      <a:pt x="257" y="3082"/>
                      <a:pt x="330" y="3165"/>
                      <a:pt x="443" y="3226"/>
                    </a:cubicBezTo>
                    <a:cubicBezTo>
                      <a:pt x="546" y="3288"/>
                      <a:pt x="670" y="3319"/>
                      <a:pt x="825" y="3319"/>
                    </a:cubicBezTo>
                    <a:cubicBezTo>
                      <a:pt x="876" y="3319"/>
                      <a:pt x="938" y="3319"/>
                      <a:pt x="999" y="3309"/>
                    </a:cubicBezTo>
                    <a:cubicBezTo>
                      <a:pt x="1061" y="3298"/>
                      <a:pt x="1123" y="3278"/>
                      <a:pt x="1185" y="3247"/>
                    </a:cubicBezTo>
                    <a:cubicBezTo>
                      <a:pt x="1288" y="3206"/>
                      <a:pt x="1370" y="3133"/>
                      <a:pt x="1432" y="3051"/>
                    </a:cubicBezTo>
                    <a:cubicBezTo>
                      <a:pt x="1484" y="2989"/>
                      <a:pt x="1525" y="2917"/>
                      <a:pt x="1556" y="2845"/>
                    </a:cubicBezTo>
                    <a:cubicBezTo>
                      <a:pt x="1608" y="2732"/>
                      <a:pt x="1638" y="2597"/>
                      <a:pt x="1670" y="2464"/>
                    </a:cubicBezTo>
                    <a:cubicBezTo>
                      <a:pt x="1690" y="2320"/>
                      <a:pt x="1690" y="2175"/>
                      <a:pt x="1690" y="2031"/>
                    </a:cubicBezTo>
                    <a:cubicBezTo>
                      <a:pt x="1690" y="1794"/>
                      <a:pt x="1670" y="1557"/>
                      <a:pt x="1638" y="1320"/>
                    </a:cubicBezTo>
                    <a:cubicBezTo>
                      <a:pt x="1597" y="969"/>
                      <a:pt x="1525" y="639"/>
                      <a:pt x="1464" y="403"/>
                    </a:cubicBezTo>
                    <a:cubicBezTo>
                      <a:pt x="1402" y="155"/>
                      <a:pt x="1350" y="0"/>
                      <a:pt x="135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909;p51">
                <a:extLst>
                  <a:ext uri="{FF2B5EF4-FFF2-40B4-BE49-F238E27FC236}">
                    <a16:creationId xmlns:a16="http://schemas.microsoft.com/office/drawing/2014/main" id="{11815A9B-EE5E-E153-7FA4-571530680759}"/>
                  </a:ext>
                </a:extLst>
              </p:cNvPr>
              <p:cNvSpPr/>
              <p:nvPr/>
            </p:nvSpPr>
            <p:spPr>
              <a:xfrm>
                <a:off x="4939734" y="2146160"/>
                <a:ext cx="32863" cy="98010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691" extrusionOk="0">
                    <a:moveTo>
                      <a:pt x="175" y="1"/>
                    </a:moveTo>
                    <a:lnTo>
                      <a:pt x="0" y="32"/>
                    </a:lnTo>
                    <a:cubicBezTo>
                      <a:pt x="0" y="32"/>
                      <a:pt x="51" y="351"/>
                      <a:pt x="124" y="722"/>
                    </a:cubicBezTo>
                    <a:cubicBezTo>
                      <a:pt x="165" y="908"/>
                      <a:pt x="206" y="1104"/>
                      <a:pt x="257" y="1279"/>
                    </a:cubicBezTo>
                    <a:cubicBezTo>
                      <a:pt x="278" y="1361"/>
                      <a:pt x="309" y="1444"/>
                      <a:pt x="330" y="1516"/>
                    </a:cubicBezTo>
                    <a:cubicBezTo>
                      <a:pt x="351" y="1588"/>
                      <a:pt x="381" y="1640"/>
                      <a:pt x="412" y="1691"/>
                    </a:cubicBezTo>
                    <a:lnTo>
                      <a:pt x="567" y="1599"/>
                    </a:lnTo>
                    <a:cubicBezTo>
                      <a:pt x="546" y="1567"/>
                      <a:pt x="525" y="1516"/>
                      <a:pt x="505" y="1454"/>
                    </a:cubicBezTo>
                    <a:cubicBezTo>
                      <a:pt x="464" y="1341"/>
                      <a:pt x="422" y="1186"/>
                      <a:pt x="381" y="1031"/>
                    </a:cubicBezTo>
                    <a:cubicBezTo>
                      <a:pt x="330" y="795"/>
                      <a:pt x="278" y="537"/>
                      <a:pt x="237" y="341"/>
                    </a:cubicBezTo>
                    <a:cubicBezTo>
                      <a:pt x="216" y="238"/>
                      <a:pt x="206" y="156"/>
                      <a:pt x="196" y="94"/>
                    </a:cubicBezTo>
                    <a:cubicBezTo>
                      <a:pt x="186" y="63"/>
                      <a:pt x="186" y="42"/>
                      <a:pt x="186" y="21"/>
                    </a:cubicBezTo>
                    <a:cubicBezTo>
                      <a:pt x="186" y="12"/>
                      <a:pt x="175" y="12"/>
                      <a:pt x="1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910;p51">
                <a:extLst>
                  <a:ext uri="{FF2B5EF4-FFF2-40B4-BE49-F238E27FC236}">
                    <a16:creationId xmlns:a16="http://schemas.microsoft.com/office/drawing/2014/main" id="{A265FFAD-C64C-D999-9E01-5DB3EF32A385}"/>
                  </a:ext>
                </a:extLst>
              </p:cNvPr>
              <p:cNvSpPr/>
              <p:nvPr/>
            </p:nvSpPr>
            <p:spPr>
              <a:xfrm>
                <a:off x="5100983" y="2090054"/>
                <a:ext cx="214510" cy="261631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4514" extrusionOk="0">
                    <a:moveTo>
                      <a:pt x="2390" y="0"/>
                    </a:moveTo>
                    <a:cubicBezTo>
                      <a:pt x="2353" y="0"/>
                      <a:pt x="2316" y="4"/>
                      <a:pt x="2278" y="11"/>
                    </a:cubicBezTo>
                    <a:cubicBezTo>
                      <a:pt x="1583" y="143"/>
                      <a:pt x="1970" y="2177"/>
                      <a:pt x="2098" y="2768"/>
                    </a:cubicBezTo>
                    <a:lnTo>
                      <a:pt x="2098" y="2768"/>
                    </a:lnTo>
                    <a:lnTo>
                      <a:pt x="3700" y="1433"/>
                    </a:lnTo>
                    <a:cubicBezTo>
                      <a:pt x="3700" y="1433"/>
                      <a:pt x="3138" y="0"/>
                      <a:pt x="2390" y="0"/>
                    </a:cubicBezTo>
                    <a:close/>
                    <a:moveTo>
                      <a:pt x="2098" y="2768"/>
                    </a:moveTo>
                    <a:lnTo>
                      <a:pt x="1923" y="2913"/>
                    </a:lnTo>
                    <a:lnTo>
                      <a:pt x="1923" y="2913"/>
                    </a:lnTo>
                    <a:cubicBezTo>
                      <a:pt x="2053" y="2916"/>
                      <a:pt x="2134" y="2927"/>
                      <a:pt x="2134" y="2927"/>
                    </a:cubicBezTo>
                    <a:cubicBezTo>
                      <a:pt x="2134" y="2927"/>
                      <a:pt x="2119" y="2868"/>
                      <a:pt x="2098" y="2768"/>
                    </a:cubicBezTo>
                    <a:close/>
                    <a:moveTo>
                      <a:pt x="1857" y="2912"/>
                    </a:moveTo>
                    <a:cubicBezTo>
                      <a:pt x="1292" y="2912"/>
                      <a:pt x="56" y="3077"/>
                      <a:pt x="1" y="4514"/>
                    </a:cubicBezTo>
                    <a:lnTo>
                      <a:pt x="1923" y="2913"/>
                    </a:lnTo>
                    <a:lnTo>
                      <a:pt x="1923" y="2913"/>
                    </a:lnTo>
                    <a:cubicBezTo>
                      <a:pt x="1902" y="2913"/>
                      <a:pt x="1880" y="2912"/>
                      <a:pt x="1857" y="2912"/>
                    </a:cubicBezTo>
                    <a:close/>
                  </a:path>
                </a:pathLst>
              </a:custGeom>
              <a:solidFill>
                <a:srgbClr val="FFB7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911;p51">
                <a:extLst>
                  <a:ext uri="{FF2B5EF4-FFF2-40B4-BE49-F238E27FC236}">
                    <a16:creationId xmlns:a16="http://schemas.microsoft.com/office/drawing/2014/main" id="{46A63C78-A7BE-0F85-B7BA-C3754E9E83A7}"/>
                  </a:ext>
                </a:extLst>
              </p:cNvPr>
              <p:cNvSpPr/>
              <p:nvPr/>
            </p:nvSpPr>
            <p:spPr>
              <a:xfrm>
                <a:off x="5095592" y="2084664"/>
                <a:ext cx="224653" cy="267022"/>
              </a:xfrm>
              <a:custGeom>
                <a:avLst/>
                <a:gdLst/>
                <a:ahLst/>
                <a:cxnLst/>
                <a:rect l="l" t="t" r="r" b="b"/>
                <a:pathLst>
                  <a:path w="3876" h="4607" extrusionOk="0">
                    <a:moveTo>
                      <a:pt x="2485" y="1"/>
                    </a:moveTo>
                    <a:cubicBezTo>
                      <a:pt x="2443" y="1"/>
                      <a:pt x="2391" y="11"/>
                      <a:pt x="2350" y="11"/>
                    </a:cubicBezTo>
                    <a:cubicBezTo>
                      <a:pt x="2309" y="21"/>
                      <a:pt x="2258" y="42"/>
                      <a:pt x="2217" y="63"/>
                    </a:cubicBezTo>
                    <a:cubicBezTo>
                      <a:pt x="2185" y="83"/>
                      <a:pt x="2155" y="114"/>
                      <a:pt x="2124" y="145"/>
                    </a:cubicBezTo>
                    <a:cubicBezTo>
                      <a:pt x="2072" y="186"/>
                      <a:pt x="2031" y="248"/>
                      <a:pt x="2000" y="320"/>
                    </a:cubicBezTo>
                    <a:cubicBezTo>
                      <a:pt x="1959" y="423"/>
                      <a:pt x="1928" y="547"/>
                      <a:pt x="1908" y="681"/>
                    </a:cubicBezTo>
                    <a:cubicBezTo>
                      <a:pt x="1887" y="815"/>
                      <a:pt x="1876" y="949"/>
                      <a:pt x="1876" y="1103"/>
                    </a:cubicBezTo>
                    <a:cubicBezTo>
                      <a:pt x="1876" y="1320"/>
                      <a:pt x="1897" y="1547"/>
                      <a:pt x="1917" y="1773"/>
                    </a:cubicBezTo>
                    <a:cubicBezTo>
                      <a:pt x="1971" y="2256"/>
                      <a:pt x="2067" y="2711"/>
                      <a:pt x="2115" y="2920"/>
                    </a:cubicBezTo>
                    <a:lnTo>
                      <a:pt x="2115" y="2920"/>
                    </a:lnTo>
                    <a:cubicBezTo>
                      <a:pt x="2070" y="2918"/>
                      <a:pt x="2013" y="2917"/>
                      <a:pt x="1949" y="2917"/>
                    </a:cubicBezTo>
                    <a:cubicBezTo>
                      <a:pt x="1804" y="2917"/>
                      <a:pt x="1608" y="2928"/>
                      <a:pt x="1413" y="2969"/>
                    </a:cubicBezTo>
                    <a:cubicBezTo>
                      <a:pt x="1258" y="2989"/>
                      <a:pt x="1093" y="3041"/>
                      <a:pt x="939" y="3113"/>
                    </a:cubicBezTo>
                    <a:cubicBezTo>
                      <a:pt x="825" y="3164"/>
                      <a:pt x="701" y="3226"/>
                      <a:pt x="598" y="3308"/>
                    </a:cubicBezTo>
                    <a:cubicBezTo>
                      <a:pt x="433" y="3443"/>
                      <a:pt x="289" y="3608"/>
                      <a:pt x="186" y="3814"/>
                    </a:cubicBezTo>
                    <a:cubicBezTo>
                      <a:pt x="83" y="4030"/>
                      <a:pt x="21" y="4288"/>
                      <a:pt x="1" y="4597"/>
                    </a:cubicBezTo>
                    <a:lnTo>
                      <a:pt x="186" y="4607"/>
                    </a:lnTo>
                    <a:cubicBezTo>
                      <a:pt x="197" y="4432"/>
                      <a:pt x="217" y="4288"/>
                      <a:pt x="259" y="4154"/>
                    </a:cubicBezTo>
                    <a:cubicBezTo>
                      <a:pt x="320" y="3917"/>
                      <a:pt x="433" y="3731"/>
                      <a:pt x="568" y="3597"/>
                    </a:cubicBezTo>
                    <a:cubicBezTo>
                      <a:pt x="660" y="3494"/>
                      <a:pt x="774" y="3402"/>
                      <a:pt x="898" y="3340"/>
                    </a:cubicBezTo>
                    <a:cubicBezTo>
                      <a:pt x="1072" y="3237"/>
                      <a:pt x="1269" y="3175"/>
                      <a:pt x="1454" y="3144"/>
                    </a:cubicBezTo>
                    <a:cubicBezTo>
                      <a:pt x="1640" y="3113"/>
                      <a:pt x="1814" y="3102"/>
                      <a:pt x="1949" y="3102"/>
                    </a:cubicBezTo>
                    <a:lnTo>
                      <a:pt x="2144" y="3102"/>
                    </a:lnTo>
                    <a:cubicBezTo>
                      <a:pt x="2175" y="3113"/>
                      <a:pt x="2185" y="3113"/>
                      <a:pt x="2196" y="3113"/>
                    </a:cubicBezTo>
                    <a:lnTo>
                      <a:pt x="2217" y="3113"/>
                    </a:lnTo>
                    <a:lnTo>
                      <a:pt x="2350" y="3134"/>
                    </a:lnTo>
                    <a:lnTo>
                      <a:pt x="2320" y="2999"/>
                    </a:lnTo>
                    <a:cubicBezTo>
                      <a:pt x="2320" y="2989"/>
                      <a:pt x="2247" y="2711"/>
                      <a:pt x="2185" y="2350"/>
                    </a:cubicBezTo>
                    <a:cubicBezTo>
                      <a:pt x="2155" y="2165"/>
                      <a:pt x="2124" y="1959"/>
                      <a:pt x="2103" y="1742"/>
                    </a:cubicBezTo>
                    <a:cubicBezTo>
                      <a:pt x="2082" y="1526"/>
                      <a:pt x="2062" y="1309"/>
                      <a:pt x="2062" y="1103"/>
                    </a:cubicBezTo>
                    <a:cubicBezTo>
                      <a:pt x="2062" y="979"/>
                      <a:pt x="2072" y="856"/>
                      <a:pt x="2082" y="753"/>
                    </a:cubicBezTo>
                    <a:cubicBezTo>
                      <a:pt x="2093" y="670"/>
                      <a:pt x="2103" y="599"/>
                      <a:pt x="2124" y="526"/>
                    </a:cubicBezTo>
                    <a:cubicBezTo>
                      <a:pt x="2134" y="475"/>
                      <a:pt x="2155" y="434"/>
                      <a:pt x="2175" y="392"/>
                    </a:cubicBezTo>
                    <a:cubicBezTo>
                      <a:pt x="2196" y="340"/>
                      <a:pt x="2227" y="289"/>
                      <a:pt x="2268" y="258"/>
                    </a:cubicBezTo>
                    <a:cubicBezTo>
                      <a:pt x="2288" y="237"/>
                      <a:pt x="2299" y="228"/>
                      <a:pt x="2320" y="217"/>
                    </a:cubicBezTo>
                    <a:cubicBezTo>
                      <a:pt x="2340" y="207"/>
                      <a:pt x="2361" y="207"/>
                      <a:pt x="2391" y="196"/>
                    </a:cubicBezTo>
                    <a:cubicBezTo>
                      <a:pt x="2423" y="196"/>
                      <a:pt x="2453" y="186"/>
                      <a:pt x="2485" y="186"/>
                    </a:cubicBezTo>
                    <a:cubicBezTo>
                      <a:pt x="2567" y="186"/>
                      <a:pt x="2639" y="207"/>
                      <a:pt x="2721" y="237"/>
                    </a:cubicBezTo>
                    <a:cubicBezTo>
                      <a:pt x="2783" y="269"/>
                      <a:pt x="2856" y="320"/>
                      <a:pt x="2917" y="372"/>
                    </a:cubicBezTo>
                    <a:cubicBezTo>
                      <a:pt x="3030" y="454"/>
                      <a:pt x="3144" y="578"/>
                      <a:pt x="3237" y="711"/>
                    </a:cubicBezTo>
                    <a:cubicBezTo>
                      <a:pt x="3381" y="908"/>
                      <a:pt x="3504" y="1124"/>
                      <a:pt x="3577" y="1289"/>
                    </a:cubicBezTo>
                    <a:cubicBezTo>
                      <a:pt x="3618" y="1371"/>
                      <a:pt x="3659" y="1433"/>
                      <a:pt x="3680" y="1485"/>
                    </a:cubicBezTo>
                    <a:cubicBezTo>
                      <a:pt x="3690" y="1515"/>
                      <a:pt x="3690" y="1536"/>
                      <a:pt x="3701" y="1547"/>
                    </a:cubicBezTo>
                    <a:cubicBezTo>
                      <a:pt x="3701" y="1547"/>
                      <a:pt x="3701" y="1557"/>
                      <a:pt x="3711" y="1557"/>
                    </a:cubicBezTo>
                    <a:lnTo>
                      <a:pt x="3711" y="1567"/>
                    </a:lnTo>
                    <a:lnTo>
                      <a:pt x="3875" y="1495"/>
                    </a:lnTo>
                    <a:cubicBezTo>
                      <a:pt x="3875" y="1495"/>
                      <a:pt x="3845" y="1402"/>
                      <a:pt x="3783" y="1268"/>
                    </a:cubicBezTo>
                    <a:cubicBezTo>
                      <a:pt x="3731" y="1165"/>
                      <a:pt x="3659" y="1031"/>
                      <a:pt x="3587" y="897"/>
                    </a:cubicBezTo>
                    <a:cubicBezTo>
                      <a:pt x="3463" y="702"/>
                      <a:pt x="3309" y="475"/>
                      <a:pt x="3124" y="310"/>
                    </a:cubicBezTo>
                    <a:cubicBezTo>
                      <a:pt x="3041" y="217"/>
                      <a:pt x="2938" y="145"/>
                      <a:pt x="2824" y="93"/>
                    </a:cubicBezTo>
                    <a:cubicBezTo>
                      <a:pt x="2721" y="31"/>
                      <a:pt x="2608" y="1"/>
                      <a:pt x="248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912;p51">
                <a:extLst>
                  <a:ext uri="{FF2B5EF4-FFF2-40B4-BE49-F238E27FC236}">
                    <a16:creationId xmlns:a16="http://schemas.microsoft.com/office/drawing/2014/main" id="{FFDE11FA-7FD4-507F-2300-B11F9A825D28}"/>
                  </a:ext>
                </a:extLst>
              </p:cNvPr>
              <p:cNvSpPr/>
              <p:nvPr/>
            </p:nvSpPr>
            <p:spPr>
              <a:xfrm>
                <a:off x="4826826" y="2318826"/>
                <a:ext cx="3406541" cy="1827827"/>
              </a:xfrm>
              <a:custGeom>
                <a:avLst/>
                <a:gdLst/>
                <a:ahLst/>
                <a:cxnLst/>
                <a:rect l="l" t="t" r="r" b="b"/>
                <a:pathLst>
                  <a:path w="58774" h="31536" extrusionOk="0">
                    <a:moveTo>
                      <a:pt x="8935" y="1"/>
                    </a:moveTo>
                    <a:cubicBezTo>
                      <a:pt x="8935" y="1"/>
                      <a:pt x="2196" y="3061"/>
                      <a:pt x="0" y="5184"/>
                    </a:cubicBezTo>
                    <a:cubicBezTo>
                      <a:pt x="0" y="5184"/>
                      <a:pt x="5606" y="18437"/>
                      <a:pt x="8791" y="22435"/>
                    </a:cubicBezTo>
                    <a:cubicBezTo>
                      <a:pt x="11017" y="25231"/>
                      <a:pt x="14231" y="27015"/>
                      <a:pt x="17679" y="27015"/>
                    </a:cubicBezTo>
                    <a:cubicBezTo>
                      <a:pt x="19226" y="27015"/>
                      <a:pt x="20821" y="26656"/>
                      <a:pt x="22395" y="25868"/>
                    </a:cubicBezTo>
                    <a:lnTo>
                      <a:pt x="22714" y="25929"/>
                    </a:lnTo>
                    <a:lnTo>
                      <a:pt x="52579" y="31536"/>
                    </a:lnTo>
                    <a:cubicBezTo>
                      <a:pt x="52579" y="31536"/>
                      <a:pt x="52600" y="31536"/>
                      <a:pt x="52631" y="31525"/>
                    </a:cubicBezTo>
                    <a:cubicBezTo>
                      <a:pt x="53167" y="31443"/>
                      <a:pt x="57753" y="30618"/>
                      <a:pt x="58309" y="25548"/>
                    </a:cubicBezTo>
                    <a:cubicBezTo>
                      <a:pt x="58773" y="21436"/>
                      <a:pt x="52611" y="12388"/>
                      <a:pt x="45406" y="7359"/>
                    </a:cubicBezTo>
                    <a:cubicBezTo>
                      <a:pt x="43150" y="5782"/>
                      <a:pt x="40800" y="4597"/>
                      <a:pt x="38512" y="4082"/>
                    </a:cubicBezTo>
                    <a:lnTo>
                      <a:pt x="30989" y="4957"/>
                    </a:lnTo>
                    <a:cubicBezTo>
                      <a:pt x="30989" y="4957"/>
                      <a:pt x="29608" y="5472"/>
                      <a:pt x="27598" y="6369"/>
                    </a:cubicBezTo>
                    <a:cubicBezTo>
                      <a:pt x="24301" y="7853"/>
                      <a:pt x="19344" y="10357"/>
                      <a:pt x="16139" y="13263"/>
                    </a:cubicBezTo>
                    <a:cubicBezTo>
                      <a:pt x="16139" y="13263"/>
                      <a:pt x="11058" y="2443"/>
                      <a:pt x="89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913;p51">
                <a:extLst>
                  <a:ext uri="{FF2B5EF4-FFF2-40B4-BE49-F238E27FC236}">
                    <a16:creationId xmlns:a16="http://schemas.microsoft.com/office/drawing/2014/main" id="{9CB206FB-C078-E38B-8297-0C459E433A82}"/>
                  </a:ext>
                </a:extLst>
              </p:cNvPr>
              <p:cNvSpPr/>
              <p:nvPr/>
            </p:nvSpPr>
            <p:spPr>
              <a:xfrm>
                <a:off x="5718618" y="3016503"/>
                <a:ext cx="89664" cy="151160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2608" extrusionOk="0">
                    <a:moveTo>
                      <a:pt x="166" y="1"/>
                    </a:moveTo>
                    <a:lnTo>
                      <a:pt x="1" y="83"/>
                    </a:lnTo>
                    <a:lnTo>
                      <a:pt x="1382" y="2607"/>
                    </a:lnTo>
                    <a:lnTo>
                      <a:pt x="1547" y="2515"/>
                    </a:lnTo>
                    <a:lnTo>
                      <a:pt x="166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914;p51">
                <a:extLst>
                  <a:ext uri="{FF2B5EF4-FFF2-40B4-BE49-F238E27FC236}">
                    <a16:creationId xmlns:a16="http://schemas.microsoft.com/office/drawing/2014/main" id="{B13DACA0-FF08-DEFC-67A4-D63BEC96DFA0}"/>
                  </a:ext>
                </a:extLst>
              </p:cNvPr>
              <p:cNvSpPr/>
              <p:nvPr/>
            </p:nvSpPr>
            <p:spPr>
              <a:xfrm>
                <a:off x="4949298" y="2498042"/>
                <a:ext cx="450407" cy="225233"/>
              </a:xfrm>
              <a:custGeom>
                <a:avLst/>
                <a:gdLst/>
                <a:ahLst/>
                <a:cxnLst/>
                <a:rect l="l" t="t" r="r" b="b"/>
                <a:pathLst>
                  <a:path w="7771" h="3886" extrusionOk="0">
                    <a:moveTo>
                      <a:pt x="7750" y="0"/>
                    </a:moveTo>
                    <a:cubicBezTo>
                      <a:pt x="7400" y="21"/>
                      <a:pt x="7018" y="93"/>
                      <a:pt x="6616" y="206"/>
                    </a:cubicBezTo>
                    <a:cubicBezTo>
                      <a:pt x="5905" y="412"/>
                      <a:pt x="5142" y="732"/>
                      <a:pt x="4390" y="1103"/>
                    </a:cubicBezTo>
                    <a:cubicBezTo>
                      <a:pt x="3267" y="1649"/>
                      <a:pt x="2164" y="2309"/>
                      <a:pt x="1350" y="2834"/>
                    </a:cubicBezTo>
                    <a:cubicBezTo>
                      <a:pt x="536" y="3360"/>
                      <a:pt x="10" y="3741"/>
                      <a:pt x="0" y="3741"/>
                    </a:cubicBezTo>
                    <a:lnTo>
                      <a:pt x="113" y="3885"/>
                    </a:lnTo>
                    <a:cubicBezTo>
                      <a:pt x="186" y="3834"/>
                      <a:pt x="1432" y="2948"/>
                      <a:pt x="2999" y="2051"/>
                    </a:cubicBezTo>
                    <a:cubicBezTo>
                      <a:pt x="3772" y="1608"/>
                      <a:pt x="4638" y="1154"/>
                      <a:pt x="5472" y="814"/>
                    </a:cubicBezTo>
                    <a:cubicBezTo>
                      <a:pt x="5884" y="639"/>
                      <a:pt x="6296" y="495"/>
                      <a:pt x="6678" y="381"/>
                    </a:cubicBezTo>
                    <a:cubicBezTo>
                      <a:pt x="7070" y="268"/>
                      <a:pt x="7441" y="206"/>
                      <a:pt x="7771" y="186"/>
                    </a:cubicBezTo>
                    <a:lnTo>
                      <a:pt x="7750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915;p51">
                <a:extLst>
                  <a:ext uri="{FF2B5EF4-FFF2-40B4-BE49-F238E27FC236}">
                    <a16:creationId xmlns:a16="http://schemas.microsoft.com/office/drawing/2014/main" id="{525AF08A-9258-2012-20F6-E7166875CB2E}"/>
                  </a:ext>
                </a:extLst>
              </p:cNvPr>
              <p:cNvSpPr/>
              <p:nvPr/>
            </p:nvSpPr>
            <p:spPr>
              <a:xfrm>
                <a:off x="5290342" y="2425127"/>
                <a:ext cx="47817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825" h="826" extrusionOk="0">
                    <a:moveTo>
                      <a:pt x="412" y="1"/>
                    </a:moveTo>
                    <a:cubicBezTo>
                      <a:pt x="186" y="1"/>
                      <a:pt x="0" y="186"/>
                      <a:pt x="0" y="413"/>
                    </a:cubicBezTo>
                    <a:cubicBezTo>
                      <a:pt x="0" y="640"/>
                      <a:pt x="186" y="825"/>
                      <a:pt x="412" y="825"/>
                    </a:cubicBezTo>
                    <a:cubicBezTo>
                      <a:pt x="639" y="825"/>
                      <a:pt x="825" y="640"/>
                      <a:pt x="825" y="413"/>
                    </a:cubicBezTo>
                    <a:cubicBezTo>
                      <a:pt x="825" y="186"/>
                      <a:pt x="639" y="1"/>
                      <a:pt x="412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916;p51">
                <a:extLst>
                  <a:ext uri="{FF2B5EF4-FFF2-40B4-BE49-F238E27FC236}">
                    <a16:creationId xmlns:a16="http://schemas.microsoft.com/office/drawing/2014/main" id="{B0BDF217-89AA-384A-72AF-67F224E6B4F0}"/>
                  </a:ext>
                </a:extLst>
              </p:cNvPr>
              <p:cNvSpPr/>
              <p:nvPr/>
            </p:nvSpPr>
            <p:spPr>
              <a:xfrm>
                <a:off x="7906598" y="3814510"/>
                <a:ext cx="298146" cy="325561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5617" extrusionOk="0">
                    <a:moveTo>
                      <a:pt x="5144" y="1"/>
                    </a:moveTo>
                    <a:cubicBezTo>
                      <a:pt x="4556" y="4092"/>
                      <a:pt x="1320" y="5298"/>
                      <a:pt x="1" y="5617"/>
                    </a:cubicBezTo>
                    <a:cubicBezTo>
                      <a:pt x="1320" y="5298"/>
                      <a:pt x="4566" y="4092"/>
                      <a:pt x="5144" y="1"/>
                    </a:cubicBezTo>
                    <a:close/>
                  </a:path>
                </a:pathLst>
              </a:custGeom>
              <a:solidFill>
                <a:srgbClr val="ECEE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917;p51">
                <a:extLst>
                  <a:ext uri="{FF2B5EF4-FFF2-40B4-BE49-F238E27FC236}">
                    <a16:creationId xmlns:a16="http://schemas.microsoft.com/office/drawing/2014/main" id="{CB59627E-3CD5-AD8A-43EF-44A5147F21A0}"/>
                  </a:ext>
                </a:extLst>
              </p:cNvPr>
              <p:cNvSpPr/>
              <p:nvPr/>
            </p:nvSpPr>
            <p:spPr>
              <a:xfrm>
                <a:off x="7883355" y="3625151"/>
                <a:ext cx="328575" cy="520365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8978" extrusionOk="0">
                    <a:moveTo>
                      <a:pt x="5091" y="1"/>
                    </a:moveTo>
                    <a:cubicBezTo>
                      <a:pt x="3699" y="691"/>
                      <a:pt x="938" y="2824"/>
                      <a:pt x="0" y="8977"/>
                    </a:cubicBezTo>
                    <a:cubicBezTo>
                      <a:pt x="93" y="8957"/>
                      <a:pt x="227" y="8925"/>
                      <a:pt x="402" y="8884"/>
                    </a:cubicBezTo>
                    <a:cubicBezTo>
                      <a:pt x="1721" y="8565"/>
                      <a:pt x="4967" y="7359"/>
                      <a:pt x="5545" y="3268"/>
                    </a:cubicBezTo>
                    <a:lnTo>
                      <a:pt x="5545" y="3257"/>
                    </a:lnTo>
                    <a:lnTo>
                      <a:pt x="5545" y="3247"/>
                    </a:lnTo>
                    <a:cubicBezTo>
                      <a:pt x="5554" y="3247"/>
                      <a:pt x="5554" y="3236"/>
                      <a:pt x="5554" y="3236"/>
                    </a:cubicBezTo>
                    <a:lnTo>
                      <a:pt x="5554" y="3227"/>
                    </a:lnTo>
                    <a:lnTo>
                      <a:pt x="5554" y="3216"/>
                    </a:lnTo>
                    <a:lnTo>
                      <a:pt x="5554" y="3206"/>
                    </a:lnTo>
                    <a:lnTo>
                      <a:pt x="5554" y="3195"/>
                    </a:lnTo>
                    <a:lnTo>
                      <a:pt x="5554" y="3185"/>
                    </a:lnTo>
                    <a:lnTo>
                      <a:pt x="5554" y="3175"/>
                    </a:lnTo>
                    <a:cubicBezTo>
                      <a:pt x="5554" y="3175"/>
                      <a:pt x="5554" y="3165"/>
                      <a:pt x="5565" y="3165"/>
                    </a:cubicBezTo>
                    <a:lnTo>
                      <a:pt x="5565" y="3154"/>
                    </a:lnTo>
                    <a:lnTo>
                      <a:pt x="5565" y="3144"/>
                    </a:lnTo>
                    <a:lnTo>
                      <a:pt x="5565" y="3133"/>
                    </a:lnTo>
                    <a:lnTo>
                      <a:pt x="5565" y="3124"/>
                    </a:lnTo>
                    <a:lnTo>
                      <a:pt x="5565" y="3113"/>
                    </a:lnTo>
                    <a:lnTo>
                      <a:pt x="5565" y="3103"/>
                    </a:lnTo>
                    <a:lnTo>
                      <a:pt x="5565" y="3092"/>
                    </a:lnTo>
                    <a:lnTo>
                      <a:pt x="5565" y="3082"/>
                    </a:lnTo>
                    <a:lnTo>
                      <a:pt x="5575" y="3082"/>
                    </a:lnTo>
                    <a:lnTo>
                      <a:pt x="5575" y="3072"/>
                    </a:lnTo>
                    <a:lnTo>
                      <a:pt x="5575" y="3062"/>
                    </a:lnTo>
                    <a:lnTo>
                      <a:pt x="5575" y="3051"/>
                    </a:lnTo>
                    <a:lnTo>
                      <a:pt x="5575" y="3041"/>
                    </a:lnTo>
                    <a:lnTo>
                      <a:pt x="5575" y="3030"/>
                    </a:lnTo>
                    <a:lnTo>
                      <a:pt x="5575" y="3020"/>
                    </a:lnTo>
                    <a:lnTo>
                      <a:pt x="5575" y="3010"/>
                    </a:lnTo>
                    <a:lnTo>
                      <a:pt x="5575" y="3000"/>
                    </a:lnTo>
                    <a:cubicBezTo>
                      <a:pt x="5575" y="2989"/>
                      <a:pt x="5586" y="2989"/>
                      <a:pt x="5586" y="2989"/>
                    </a:cubicBezTo>
                    <a:cubicBezTo>
                      <a:pt x="5668" y="2165"/>
                      <a:pt x="5483" y="1145"/>
                      <a:pt x="5091" y="1"/>
                    </a:cubicBezTo>
                    <a:close/>
                  </a:path>
                </a:pathLst>
              </a:custGeom>
              <a:solidFill>
                <a:srgbClr val="6765CF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918;p51">
                <a:extLst>
                  <a:ext uri="{FF2B5EF4-FFF2-40B4-BE49-F238E27FC236}">
                    <a16:creationId xmlns:a16="http://schemas.microsoft.com/office/drawing/2014/main" id="{01732C97-BF8B-7017-6198-60CDFCED2BD6}"/>
                  </a:ext>
                </a:extLst>
              </p:cNvPr>
              <p:cNvSpPr/>
              <p:nvPr/>
            </p:nvSpPr>
            <p:spPr>
              <a:xfrm>
                <a:off x="6071080" y="3818103"/>
                <a:ext cx="165476" cy="23937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413" extrusionOk="0">
                    <a:moveTo>
                      <a:pt x="0" y="413"/>
                    </a:moveTo>
                    <a:lnTo>
                      <a:pt x="0" y="413"/>
                    </a:lnTo>
                    <a:lnTo>
                      <a:pt x="0" y="413"/>
                    </a:lnTo>
                    <a:close/>
                    <a:moveTo>
                      <a:pt x="1247" y="62"/>
                    </a:moveTo>
                    <a:lnTo>
                      <a:pt x="2854" y="361"/>
                    </a:lnTo>
                    <a:lnTo>
                      <a:pt x="2854" y="361"/>
                    </a:lnTo>
                    <a:lnTo>
                      <a:pt x="1247" y="62"/>
                    </a:lnTo>
                    <a:close/>
                    <a:moveTo>
                      <a:pt x="928" y="1"/>
                    </a:moveTo>
                    <a:cubicBezTo>
                      <a:pt x="618" y="155"/>
                      <a:pt x="309" y="289"/>
                      <a:pt x="0" y="413"/>
                    </a:cubicBezTo>
                    <a:cubicBezTo>
                      <a:pt x="309" y="289"/>
                      <a:pt x="618" y="155"/>
                      <a:pt x="928" y="1"/>
                    </a:cubicBezTo>
                    <a:close/>
                  </a:path>
                </a:pathLst>
              </a:custGeom>
              <a:solidFill>
                <a:srgbClr val="ECEE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919;p51">
                <a:extLst>
                  <a:ext uri="{FF2B5EF4-FFF2-40B4-BE49-F238E27FC236}">
                    <a16:creationId xmlns:a16="http://schemas.microsoft.com/office/drawing/2014/main" id="{92468289-B874-0B76-B599-4114B8145CBB}"/>
                  </a:ext>
                </a:extLst>
              </p:cNvPr>
              <p:cNvSpPr/>
              <p:nvPr/>
            </p:nvSpPr>
            <p:spPr>
              <a:xfrm>
                <a:off x="5470718" y="3663406"/>
                <a:ext cx="765825" cy="221059"/>
              </a:xfrm>
              <a:custGeom>
                <a:avLst/>
                <a:gdLst/>
                <a:ahLst/>
                <a:cxnLst/>
                <a:rect l="l" t="t" r="r" b="b"/>
                <a:pathLst>
                  <a:path w="13213" h="3814" extrusionOk="0">
                    <a:moveTo>
                      <a:pt x="5885" y="0"/>
                    </a:moveTo>
                    <a:cubicBezTo>
                      <a:pt x="3433" y="0"/>
                      <a:pt x="1299" y="835"/>
                      <a:pt x="0" y="1505"/>
                    </a:cubicBezTo>
                    <a:cubicBezTo>
                      <a:pt x="1907" y="2958"/>
                      <a:pt x="4185" y="3813"/>
                      <a:pt x="6575" y="3813"/>
                    </a:cubicBezTo>
                    <a:cubicBezTo>
                      <a:pt x="7812" y="3813"/>
                      <a:pt x="9090" y="3586"/>
                      <a:pt x="10358" y="3082"/>
                    </a:cubicBezTo>
                    <a:cubicBezTo>
                      <a:pt x="10667" y="2958"/>
                      <a:pt x="10976" y="2824"/>
                      <a:pt x="11286" y="2670"/>
                    </a:cubicBezTo>
                    <a:lnTo>
                      <a:pt x="11605" y="2731"/>
                    </a:lnTo>
                    <a:lnTo>
                      <a:pt x="13212" y="3030"/>
                    </a:lnTo>
                    <a:cubicBezTo>
                      <a:pt x="13037" y="2844"/>
                      <a:pt x="12831" y="2659"/>
                      <a:pt x="12594" y="2464"/>
                    </a:cubicBezTo>
                    <a:cubicBezTo>
                      <a:pt x="10317" y="609"/>
                      <a:pt x="7988" y="0"/>
                      <a:pt x="5885" y="0"/>
                    </a:cubicBezTo>
                    <a:close/>
                  </a:path>
                </a:pathLst>
              </a:custGeom>
              <a:solidFill>
                <a:srgbClr val="6765CF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920;p51">
                <a:extLst>
                  <a:ext uri="{FF2B5EF4-FFF2-40B4-BE49-F238E27FC236}">
                    <a16:creationId xmlns:a16="http://schemas.microsoft.com/office/drawing/2014/main" id="{AA5E1B04-375D-045D-9FA8-3DD38A1362D0}"/>
                  </a:ext>
                </a:extLst>
              </p:cNvPr>
              <p:cNvSpPr/>
              <p:nvPr/>
            </p:nvSpPr>
            <p:spPr>
              <a:xfrm>
                <a:off x="6741808" y="2634772"/>
                <a:ext cx="242563" cy="289800"/>
              </a:xfrm>
              <a:custGeom>
                <a:avLst/>
                <a:gdLst/>
                <a:ahLst/>
                <a:cxnLst/>
                <a:rect l="l" t="t" r="r" b="b"/>
                <a:pathLst>
                  <a:path w="4185" h="5000" extrusionOk="0">
                    <a:moveTo>
                      <a:pt x="1918" y="1"/>
                    </a:moveTo>
                    <a:lnTo>
                      <a:pt x="1331" y="166"/>
                    </a:lnTo>
                    <a:lnTo>
                      <a:pt x="392" y="805"/>
                    </a:lnTo>
                    <a:lnTo>
                      <a:pt x="1" y="2598"/>
                    </a:lnTo>
                    <a:lnTo>
                      <a:pt x="2073" y="4999"/>
                    </a:lnTo>
                    <a:lnTo>
                      <a:pt x="3124" y="4906"/>
                    </a:lnTo>
                    <a:lnTo>
                      <a:pt x="4185" y="2763"/>
                    </a:lnTo>
                    <a:lnTo>
                      <a:pt x="3392" y="898"/>
                    </a:lnTo>
                    <a:lnTo>
                      <a:pt x="1918" y="1"/>
                    </a:lnTo>
                    <a:close/>
                  </a:path>
                </a:pathLst>
              </a:custGeom>
              <a:solidFill>
                <a:srgbClr val="2694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921;p51">
                <a:extLst>
                  <a:ext uri="{FF2B5EF4-FFF2-40B4-BE49-F238E27FC236}">
                    <a16:creationId xmlns:a16="http://schemas.microsoft.com/office/drawing/2014/main" id="{648842CD-95AD-9F1A-2076-E750789586A1}"/>
                  </a:ext>
                </a:extLst>
              </p:cNvPr>
              <p:cNvSpPr/>
              <p:nvPr/>
            </p:nvSpPr>
            <p:spPr>
              <a:xfrm>
                <a:off x="6864280" y="2546381"/>
                <a:ext cx="210337" cy="185878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3207" extrusionOk="0">
                    <a:moveTo>
                      <a:pt x="3299" y="1"/>
                    </a:moveTo>
                    <a:lnTo>
                      <a:pt x="3123" y="42"/>
                    </a:lnTo>
                    <a:lnTo>
                      <a:pt x="3123" y="53"/>
                    </a:lnTo>
                    <a:cubicBezTo>
                      <a:pt x="3134" y="94"/>
                      <a:pt x="3216" y="444"/>
                      <a:pt x="3288" y="898"/>
                    </a:cubicBezTo>
                    <a:cubicBezTo>
                      <a:pt x="3329" y="1124"/>
                      <a:pt x="3370" y="1382"/>
                      <a:pt x="3391" y="1629"/>
                    </a:cubicBezTo>
                    <a:cubicBezTo>
                      <a:pt x="3422" y="1876"/>
                      <a:pt x="3443" y="2124"/>
                      <a:pt x="3443" y="2340"/>
                    </a:cubicBezTo>
                    <a:cubicBezTo>
                      <a:pt x="3443" y="2433"/>
                      <a:pt x="3432" y="2526"/>
                      <a:pt x="3432" y="2608"/>
                    </a:cubicBezTo>
                    <a:cubicBezTo>
                      <a:pt x="3422" y="2670"/>
                      <a:pt x="3412" y="2732"/>
                      <a:pt x="3402" y="2773"/>
                    </a:cubicBezTo>
                    <a:cubicBezTo>
                      <a:pt x="3391" y="2856"/>
                      <a:pt x="3360" y="2907"/>
                      <a:pt x="3340" y="2948"/>
                    </a:cubicBezTo>
                    <a:cubicBezTo>
                      <a:pt x="3329" y="2969"/>
                      <a:pt x="3319" y="2979"/>
                      <a:pt x="3299" y="2989"/>
                    </a:cubicBezTo>
                    <a:cubicBezTo>
                      <a:pt x="3288" y="3000"/>
                      <a:pt x="3278" y="3010"/>
                      <a:pt x="3267" y="3010"/>
                    </a:cubicBezTo>
                    <a:cubicBezTo>
                      <a:pt x="3247" y="3010"/>
                      <a:pt x="3226" y="3021"/>
                      <a:pt x="3185" y="3021"/>
                    </a:cubicBezTo>
                    <a:cubicBezTo>
                      <a:pt x="3144" y="3021"/>
                      <a:pt x="3102" y="3010"/>
                      <a:pt x="3051" y="3000"/>
                    </a:cubicBezTo>
                    <a:cubicBezTo>
                      <a:pt x="2948" y="2989"/>
                      <a:pt x="2814" y="2948"/>
                      <a:pt x="2680" y="2897"/>
                    </a:cubicBezTo>
                    <a:cubicBezTo>
                      <a:pt x="2443" y="2814"/>
                      <a:pt x="2154" y="2691"/>
                      <a:pt x="1866" y="2556"/>
                    </a:cubicBezTo>
                    <a:cubicBezTo>
                      <a:pt x="1433" y="2340"/>
                      <a:pt x="990" y="2103"/>
                      <a:pt x="660" y="1917"/>
                    </a:cubicBezTo>
                    <a:cubicBezTo>
                      <a:pt x="496" y="1825"/>
                      <a:pt x="351" y="1743"/>
                      <a:pt x="248" y="1681"/>
                    </a:cubicBezTo>
                    <a:cubicBezTo>
                      <a:pt x="207" y="1649"/>
                      <a:pt x="166" y="1629"/>
                      <a:pt x="134" y="1619"/>
                    </a:cubicBezTo>
                    <a:cubicBezTo>
                      <a:pt x="125" y="1608"/>
                      <a:pt x="114" y="1598"/>
                      <a:pt x="104" y="1598"/>
                    </a:cubicBezTo>
                    <a:cubicBezTo>
                      <a:pt x="104" y="1588"/>
                      <a:pt x="93" y="1588"/>
                      <a:pt x="93" y="1588"/>
                    </a:cubicBezTo>
                    <a:lnTo>
                      <a:pt x="1" y="1753"/>
                    </a:lnTo>
                    <a:cubicBezTo>
                      <a:pt x="1" y="1753"/>
                      <a:pt x="599" y="2114"/>
                      <a:pt x="1299" y="2474"/>
                    </a:cubicBezTo>
                    <a:cubicBezTo>
                      <a:pt x="1639" y="2650"/>
                      <a:pt x="2010" y="2835"/>
                      <a:pt x="2351" y="2969"/>
                    </a:cubicBezTo>
                    <a:cubicBezTo>
                      <a:pt x="2515" y="3041"/>
                      <a:pt x="2670" y="3092"/>
                      <a:pt x="2814" y="3134"/>
                    </a:cubicBezTo>
                    <a:cubicBezTo>
                      <a:pt x="2886" y="3154"/>
                      <a:pt x="2948" y="3175"/>
                      <a:pt x="3010" y="3185"/>
                    </a:cubicBezTo>
                    <a:cubicBezTo>
                      <a:pt x="3072" y="3195"/>
                      <a:pt x="3134" y="3206"/>
                      <a:pt x="3185" y="3206"/>
                    </a:cubicBezTo>
                    <a:cubicBezTo>
                      <a:pt x="3237" y="3206"/>
                      <a:pt x="3278" y="3195"/>
                      <a:pt x="3319" y="3185"/>
                    </a:cubicBezTo>
                    <a:cubicBezTo>
                      <a:pt x="3350" y="3175"/>
                      <a:pt x="3381" y="3165"/>
                      <a:pt x="3412" y="3144"/>
                    </a:cubicBezTo>
                    <a:lnTo>
                      <a:pt x="3473" y="3082"/>
                    </a:lnTo>
                    <a:cubicBezTo>
                      <a:pt x="3505" y="3041"/>
                      <a:pt x="3525" y="2989"/>
                      <a:pt x="3546" y="2938"/>
                    </a:cubicBezTo>
                    <a:cubicBezTo>
                      <a:pt x="3576" y="2856"/>
                      <a:pt x="3597" y="2773"/>
                      <a:pt x="3608" y="2670"/>
                    </a:cubicBezTo>
                    <a:cubicBezTo>
                      <a:pt x="3618" y="2567"/>
                      <a:pt x="3628" y="2453"/>
                      <a:pt x="3628" y="2340"/>
                    </a:cubicBezTo>
                    <a:cubicBezTo>
                      <a:pt x="3628" y="2103"/>
                      <a:pt x="3608" y="1846"/>
                      <a:pt x="3576" y="1578"/>
                    </a:cubicBezTo>
                    <a:cubicBezTo>
                      <a:pt x="3525" y="1186"/>
                      <a:pt x="3464" y="795"/>
                      <a:pt x="3402" y="495"/>
                    </a:cubicBezTo>
                    <a:cubicBezTo>
                      <a:pt x="3350" y="207"/>
                      <a:pt x="3299" y="11"/>
                      <a:pt x="329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922;p51">
                <a:extLst>
                  <a:ext uri="{FF2B5EF4-FFF2-40B4-BE49-F238E27FC236}">
                    <a16:creationId xmlns:a16="http://schemas.microsoft.com/office/drawing/2014/main" id="{E081B948-639E-E86C-7A6F-E3E26E771554}"/>
                  </a:ext>
                </a:extLst>
              </p:cNvPr>
              <p:cNvSpPr/>
              <p:nvPr/>
            </p:nvSpPr>
            <p:spPr>
              <a:xfrm>
                <a:off x="6576966" y="2603183"/>
                <a:ext cx="238969" cy="143393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2474" extrusionOk="0">
                    <a:moveTo>
                      <a:pt x="722" y="0"/>
                    </a:moveTo>
                    <a:cubicBezTo>
                      <a:pt x="671" y="82"/>
                      <a:pt x="619" y="175"/>
                      <a:pt x="578" y="289"/>
                    </a:cubicBezTo>
                    <a:cubicBezTo>
                      <a:pt x="495" y="474"/>
                      <a:pt x="423" y="701"/>
                      <a:pt x="351" y="928"/>
                    </a:cubicBezTo>
                    <a:cubicBezTo>
                      <a:pt x="258" y="1267"/>
                      <a:pt x="176" y="1618"/>
                      <a:pt x="114" y="1886"/>
                    </a:cubicBezTo>
                    <a:cubicBezTo>
                      <a:pt x="62" y="2154"/>
                      <a:pt x="32" y="2339"/>
                      <a:pt x="32" y="2339"/>
                    </a:cubicBezTo>
                    <a:lnTo>
                      <a:pt x="0" y="2473"/>
                    </a:lnTo>
                    <a:lnTo>
                      <a:pt x="135" y="2442"/>
                    </a:lnTo>
                    <a:cubicBezTo>
                      <a:pt x="145" y="2442"/>
                      <a:pt x="836" y="2298"/>
                      <a:pt x="1681" y="2020"/>
                    </a:cubicBezTo>
                    <a:cubicBezTo>
                      <a:pt x="2103" y="1886"/>
                      <a:pt x="2556" y="1721"/>
                      <a:pt x="2989" y="1525"/>
                    </a:cubicBezTo>
                    <a:cubicBezTo>
                      <a:pt x="3422" y="1329"/>
                      <a:pt x="3814" y="1102"/>
                      <a:pt x="4123" y="845"/>
                    </a:cubicBezTo>
                    <a:lnTo>
                      <a:pt x="3999" y="701"/>
                    </a:lnTo>
                    <a:cubicBezTo>
                      <a:pt x="3721" y="937"/>
                      <a:pt x="3330" y="1164"/>
                      <a:pt x="2917" y="1360"/>
                    </a:cubicBezTo>
                    <a:cubicBezTo>
                      <a:pt x="2278" y="1649"/>
                      <a:pt x="1578" y="1876"/>
                      <a:pt x="1031" y="2030"/>
                    </a:cubicBezTo>
                    <a:cubicBezTo>
                      <a:pt x="763" y="2102"/>
                      <a:pt x="526" y="2164"/>
                      <a:pt x="362" y="2205"/>
                    </a:cubicBezTo>
                    <a:cubicBezTo>
                      <a:pt x="312" y="2218"/>
                      <a:pt x="270" y="2226"/>
                      <a:pt x="233" y="2233"/>
                    </a:cubicBezTo>
                    <a:lnTo>
                      <a:pt x="233" y="2233"/>
                    </a:lnTo>
                    <a:cubicBezTo>
                      <a:pt x="268" y="2063"/>
                      <a:pt x="332" y="1745"/>
                      <a:pt x="413" y="1402"/>
                    </a:cubicBezTo>
                    <a:cubicBezTo>
                      <a:pt x="474" y="1164"/>
                      <a:pt x="547" y="907"/>
                      <a:pt x="629" y="669"/>
                    </a:cubicBezTo>
                    <a:cubicBezTo>
                      <a:pt x="671" y="557"/>
                      <a:pt x="712" y="443"/>
                      <a:pt x="753" y="350"/>
                    </a:cubicBezTo>
                    <a:cubicBezTo>
                      <a:pt x="794" y="247"/>
                      <a:pt x="836" y="165"/>
                      <a:pt x="877" y="92"/>
                    </a:cubicBezTo>
                    <a:lnTo>
                      <a:pt x="722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923;p51">
                <a:extLst>
                  <a:ext uri="{FF2B5EF4-FFF2-40B4-BE49-F238E27FC236}">
                    <a16:creationId xmlns:a16="http://schemas.microsoft.com/office/drawing/2014/main" id="{11B7D6A4-125F-54F6-8FD3-0DF38BC4D53B}"/>
                  </a:ext>
                </a:extLst>
              </p:cNvPr>
              <p:cNvSpPr/>
              <p:nvPr/>
            </p:nvSpPr>
            <p:spPr>
              <a:xfrm>
                <a:off x="6083600" y="2576231"/>
                <a:ext cx="1923345" cy="2285015"/>
              </a:xfrm>
              <a:custGeom>
                <a:avLst/>
                <a:gdLst/>
                <a:ahLst/>
                <a:cxnLst/>
                <a:rect l="l" t="t" r="r" b="b"/>
                <a:pathLst>
                  <a:path w="33184" h="39424" extrusionOk="0">
                    <a:moveTo>
                      <a:pt x="18128" y="1"/>
                    </a:moveTo>
                    <a:lnTo>
                      <a:pt x="16994" y="960"/>
                    </a:lnTo>
                    <a:cubicBezTo>
                      <a:pt x="16994" y="960"/>
                      <a:pt x="16942" y="2454"/>
                      <a:pt x="16757" y="2588"/>
                    </a:cubicBezTo>
                    <a:cubicBezTo>
                      <a:pt x="16726" y="2610"/>
                      <a:pt x="16686" y="2619"/>
                      <a:pt x="16641" y="2619"/>
                    </a:cubicBezTo>
                    <a:cubicBezTo>
                      <a:pt x="16430" y="2619"/>
                      <a:pt x="16108" y="2423"/>
                      <a:pt x="16108" y="2423"/>
                    </a:cubicBezTo>
                    <a:lnTo>
                      <a:pt x="13758" y="5380"/>
                    </a:lnTo>
                    <a:lnTo>
                      <a:pt x="10244" y="2423"/>
                    </a:lnTo>
                    <a:cubicBezTo>
                      <a:pt x="10244" y="2423"/>
                      <a:pt x="8863" y="2825"/>
                      <a:pt x="8709" y="2825"/>
                    </a:cubicBezTo>
                    <a:cubicBezTo>
                      <a:pt x="8544" y="2825"/>
                      <a:pt x="8935" y="1619"/>
                      <a:pt x="8935" y="1619"/>
                    </a:cubicBezTo>
                    <a:lnTo>
                      <a:pt x="8286" y="918"/>
                    </a:lnTo>
                    <a:cubicBezTo>
                      <a:pt x="7688" y="1155"/>
                      <a:pt x="6874" y="1506"/>
                      <a:pt x="5915" y="1928"/>
                    </a:cubicBezTo>
                    <a:cubicBezTo>
                      <a:pt x="5441" y="3216"/>
                      <a:pt x="2515" y="11471"/>
                      <a:pt x="1031" y="21488"/>
                    </a:cubicBezTo>
                    <a:cubicBezTo>
                      <a:pt x="371" y="25909"/>
                      <a:pt x="0" y="30681"/>
                      <a:pt x="247" y="35339"/>
                    </a:cubicBezTo>
                    <a:cubicBezTo>
                      <a:pt x="247" y="35339"/>
                      <a:pt x="11504" y="39423"/>
                      <a:pt x="22392" y="39423"/>
                    </a:cubicBezTo>
                    <a:cubicBezTo>
                      <a:pt x="26200" y="39423"/>
                      <a:pt x="29964" y="38924"/>
                      <a:pt x="33184" y="37575"/>
                    </a:cubicBezTo>
                    <a:cubicBezTo>
                      <a:pt x="33184" y="37575"/>
                      <a:pt x="32288" y="33010"/>
                      <a:pt x="30948" y="27084"/>
                    </a:cubicBezTo>
                    <a:cubicBezTo>
                      <a:pt x="29031" y="18685"/>
                      <a:pt x="26208" y="7555"/>
                      <a:pt x="23723" y="2918"/>
                    </a:cubicBezTo>
                    <a:cubicBezTo>
                      <a:pt x="21900" y="1629"/>
                      <a:pt x="20004" y="619"/>
                      <a:pt x="18128" y="1"/>
                    </a:cubicBezTo>
                    <a:close/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924;p51">
                <a:extLst>
                  <a:ext uri="{FF2B5EF4-FFF2-40B4-BE49-F238E27FC236}">
                    <a16:creationId xmlns:a16="http://schemas.microsoft.com/office/drawing/2014/main" id="{AB34B80F-D0B3-7802-CE6A-83583F9217D5}"/>
                  </a:ext>
                </a:extLst>
              </p:cNvPr>
              <p:cNvSpPr/>
              <p:nvPr/>
            </p:nvSpPr>
            <p:spPr>
              <a:xfrm>
                <a:off x="6283103" y="2632395"/>
                <a:ext cx="803442" cy="517351"/>
              </a:xfrm>
              <a:custGeom>
                <a:avLst/>
                <a:gdLst/>
                <a:ahLst/>
                <a:cxnLst/>
                <a:rect l="l" t="t" r="r" b="b"/>
                <a:pathLst>
                  <a:path w="13862" h="8926" extrusionOk="0">
                    <a:moveTo>
                      <a:pt x="1247" y="1"/>
                    </a:moveTo>
                    <a:lnTo>
                      <a:pt x="0" y="701"/>
                    </a:lnTo>
                    <a:lnTo>
                      <a:pt x="4988" y="7926"/>
                    </a:lnTo>
                    <a:lnTo>
                      <a:pt x="13665" y="8925"/>
                    </a:lnTo>
                    <a:lnTo>
                      <a:pt x="13862" y="6875"/>
                    </a:lnTo>
                    <a:cubicBezTo>
                      <a:pt x="10661" y="5486"/>
                      <a:pt x="8722" y="5084"/>
                      <a:pt x="7551" y="5084"/>
                    </a:cubicBezTo>
                    <a:cubicBezTo>
                      <a:pt x="6195" y="5084"/>
                      <a:pt x="5867" y="5622"/>
                      <a:pt x="5798" y="5786"/>
                    </a:cubicBezTo>
                    <a:lnTo>
                      <a:pt x="5798" y="5786"/>
                    </a:lnTo>
                    <a:cubicBezTo>
                      <a:pt x="6336" y="4058"/>
                      <a:pt x="1247" y="1"/>
                      <a:pt x="12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925;p51">
                <a:extLst>
                  <a:ext uri="{FF2B5EF4-FFF2-40B4-BE49-F238E27FC236}">
                    <a16:creationId xmlns:a16="http://schemas.microsoft.com/office/drawing/2014/main" id="{81A1A011-76B1-17BA-D360-281EC84974D9}"/>
                  </a:ext>
                </a:extLst>
              </p:cNvPr>
              <p:cNvSpPr/>
              <p:nvPr/>
            </p:nvSpPr>
            <p:spPr>
              <a:xfrm>
                <a:off x="6345179" y="2656913"/>
                <a:ext cx="224073" cy="234796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4051" extrusionOk="0">
                    <a:moveTo>
                      <a:pt x="83" y="1"/>
                    </a:moveTo>
                    <a:lnTo>
                      <a:pt x="1" y="114"/>
                    </a:lnTo>
                    <a:cubicBezTo>
                      <a:pt x="42" y="145"/>
                      <a:pt x="702" y="619"/>
                      <a:pt x="1485" y="1340"/>
                    </a:cubicBezTo>
                    <a:cubicBezTo>
                      <a:pt x="1876" y="1701"/>
                      <a:pt x="2299" y="2124"/>
                      <a:pt x="2701" y="2587"/>
                    </a:cubicBezTo>
                    <a:cubicBezTo>
                      <a:pt x="3093" y="3040"/>
                      <a:pt x="3464" y="3546"/>
                      <a:pt x="3742" y="4050"/>
                    </a:cubicBezTo>
                    <a:lnTo>
                      <a:pt x="3866" y="3979"/>
                    </a:lnTo>
                    <a:cubicBezTo>
                      <a:pt x="3577" y="3453"/>
                      <a:pt x="3196" y="2948"/>
                      <a:pt x="2783" y="2474"/>
                    </a:cubicBezTo>
                    <a:cubicBezTo>
                      <a:pt x="2176" y="1762"/>
                      <a:pt x="1496" y="1144"/>
                      <a:pt x="980" y="711"/>
                    </a:cubicBezTo>
                    <a:cubicBezTo>
                      <a:pt x="454" y="268"/>
                      <a:pt x="83" y="1"/>
                      <a:pt x="8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926;p51">
                <a:extLst>
                  <a:ext uri="{FF2B5EF4-FFF2-40B4-BE49-F238E27FC236}">
                    <a16:creationId xmlns:a16="http://schemas.microsoft.com/office/drawing/2014/main" id="{ACB7261C-2D8C-D230-E441-13D62ED61D52}"/>
                  </a:ext>
                </a:extLst>
              </p:cNvPr>
              <p:cNvSpPr/>
              <p:nvPr/>
            </p:nvSpPr>
            <p:spPr>
              <a:xfrm>
                <a:off x="6398388" y="2749476"/>
                <a:ext cx="160723" cy="181067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3124" extrusionOk="0">
                    <a:moveTo>
                      <a:pt x="93" y="1"/>
                    </a:moveTo>
                    <a:lnTo>
                      <a:pt x="0" y="104"/>
                    </a:lnTo>
                    <a:cubicBezTo>
                      <a:pt x="0" y="104"/>
                      <a:pt x="0" y="114"/>
                      <a:pt x="10" y="114"/>
                    </a:cubicBezTo>
                    <a:cubicBezTo>
                      <a:pt x="72" y="176"/>
                      <a:pt x="608" y="671"/>
                      <a:pt x="1196" y="1278"/>
                    </a:cubicBezTo>
                    <a:cubicBezTo>
                      <a:pt x="1484" y="1588"/>
                      <a:pt x="1783" y="1928"/>
                      <a:pt x="2051" y="2247"/>
                    </a:cubicBezTo>
                    <a:cubicBezTo>
                      <a:pt x="2175" y="2412"/>
                      <a:pt x="2298" y="2567"/>
                      <a:pt x="2401" y="2711"/>
                    </a:cubicBezTo>
                    <a:cubicBezTo>
                      <a:pt x="2504" y="2865"/>
                      <a:pt x="2587" y="3000"/>
                      <a:pt x="2649" y="3124"/>
                    </a:cubicBezTo>
                    <a:lnTo>
                      <a:pt x="2772" y="3072"/>
                    </a:lnTo>
                    <a:cubicBezTo>
                      <a:pt x="2701" y="2927"/>
                      <a:pt x="2607" y="2783"/>
                      <a:pt x="2504" y="2618"/>
                    </a:cubicBezTo>
                    <a:cubicBezTo>
                      <a:pt x="2309" y="2340"/>
                      <a:pt x="2071" y="2041"/>
                      <a:pt x="1804" y="1743"/>
                    </a:cubicBezTo>
                    <a:cubicBezTo>
                      <a:pt x="1412" y="1299"/>
                      <a:pt x="990" y="866"/>
                      <a:pt x="660" y="547"/>
                    </a:cubicBezTo>
                    <a:cubicBezTo>
                      <a:pt x="330" y="217"/>
                      <a:pt x="93" y="1"/>
                      <a:pt x="9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927;p51">
                <a:extLst>
                  <a:ext uri="{FF2B5EF4-FFF2-40B4-BE49-F238E27FC236}">
                    <a16:creationId xmlns:a16="http://schemas.microsoft.com/office/drawing/2014/main" id="{9C923BEC-D850-2DD8-9CCE-9940B3F5E54D}"/>
                  </a:ext>
                </a:extLst>
              </p:cNvPr>
              <p:cNvSpPr/>
              <p:nvPr/>
            </p:nvSpPr>
            <p:spPr>
              <a:xfrm>
                <a:off x="6664198" y="2954948"/>
                <a:ext cx="373378" cy="84332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1455" extrusionOk="0">
                    <a:moveTo>
                      <a:pt x="1144" y="1"/>
                    </a:moveTo>
                    <a:cubicBezTo>
                      <a:pt x="402" y="1"/>
                      <a:pt x="11" y="114"/>
                      <a:pt x="0" y="114"/>
                    </a:cubicBezTo>
                    <a:lnTo>
                      <a:pt x="41" y="248"/>
                    </a:lnTo>
                    <a:cubicBezTo>
                      <a:pt x="52" y="248"/>
                      <a:pt x="423" y="135"/>
                      <a:pt x="1144" y="135"/>
                    </a:cubicBezTo>
                    <a:cubicBezTo>
                      <a:pt x="2185" y="135"/>
                      <a:pt x="3948" y="362"/>
                      <a:pt x="6380" y="1454"/>
                    </a:cubicBezTo>
                    <a:lnTo>
                      <a:pt x="6441" y="1330"/>
                    </a:lnTo>
                    <a:cubicBezTo>
                      <a:pt x="3989" y="227"/>
                      <a:pt x="2205" y="1"/>
                      <a:pt x="11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928;p51">
                <a:extLst>
                  <a:ext uri="{FF2B5EF4-FFF2-40B4-BE49-F238E27FC236}">
                    <a16:creationId xmlns:a16="http://schemas.microsoft.com/office/drawing/2014/main" id="{A6BFD79A-7CE0-C6FD-7BED-82C9311CA94C}"/>
                  </a:ext>
                </a:extLst>
              </p:cNvPr>
              <p:cNvSpPr/>
              <p:nvPr/>
            </p:nvSpPr>
            <p:spPr>
              <a:xfrm>
                <a:off x="6752589" y="2987232"/>
                <a:ext cx="252126" cy="74710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289" extrusionOk="0">
                    <a:moveTo>
                      <a:pt x="11" y="0"/>
                    </a:moveTo>
                    <a:lnTo>
                      <a:pt x="0" y="144"/>
                    </a:lnTo>
                    <a:lnTo>
                      <a:pt x="11" y="144"/>
                    </a:lnTo>
                    <a:cubicBezTo>
                      <a:pt x="42" y="144"/>
                      <a:pt x="732" y="186"/>
                      <a:pt x="1608" y="361"/>
                    </a:cubicBezTo>
                    <a:cubicBezTo>
                      <a:pt x="2041" y="444"/>
                      <a:pt x="2515" y="557"/>
                      <a:pt x="2989" y="712"/>
                    </a:cubicBezTo>
                    <a:cubicBezTo>
                      <a:pt x="3453" y="856"/>
                      <a:pt x="3907" y="1051"/>
                      <a:pt x="4278" y="1289"/>
                    </a:cubicBezTo>
                    <a:lnTo>
                      <a:pt x="4349" y="1175"/>
                    </a:lnTo>
                    <a:cubicBezTo>
                      <a:pt x="3958" y="928"/>
                      <a:pt x="3484" y="722"/>
                      <a:pt x="3010" y="567"/>
                    </a:cubicBezTo>
                    <a:cubicBezTo>
                      <a:pt x="2288" y="330"/>
                      <a:pt x="1536" y="196"/>
                      <a:pt x="969" y="114"/>
                    </a:cubicBezTo>
                    <a:cubicBezTo>
                      <a:pt x="403" y="21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929;p51">
                <a:extLst>
                  <a:ext uri="{FF2B5EF4-FFF2-40B4-BE49-F238E27FC236}">
                    <a16:creationId xmlns:a16="http://schemas.microsoft.com/office/drawing/2014/main" id="{A44C04A6-4BA6-B9BB-4D77-9A3651A8BE24}"/>
                  </a:ext>
                </a:extLst>
              </p:cNvPr>
              <p:cNvSpPr/>
              <p:nvPr/>
            </p:nvSpPr>
            <p:spPr>
              <a:xfrm>
                <a:off x="6366103" y="3003346"/>
                <a:ext cx="760435" cy="777765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13419" extrusionOk="0">
                    <a:moveTo>
                      <a:pt x="5329" y="1"/>
                    </a:moveTo>
                    <a:lnTo>
                      <a:pt x="1" y="10863"/>
                    </a:lnTo>
                    <a:lnTo>
                      <a:pt x="8544" y="13419"/>
                    </a:lnTo>
                    <a:lnTo>
                      <a:pt x="13120" y="1959"/>
                    </a:lnTo>
                    <a:lnTo>
                      <a:pt x="5329" y="1"/>
                    </a:lnTo>
                    <a:close/>
                  </a:path>
                </a:pathLst>
              </a:custGeom>
              <a:solidFill>
                <a:srgbClr val="FF6A4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930;p51">
                <a:extLst>
                  <a:ext uri="{FF2B5EF4-FFF2-40B4-BE49-F238E27FC236}">
                    <a16:creationId xmlns:a16="http://schemas.microsoft.com/office/drawing/2014/main" id="{0287B5B5-630F-C0F1-06FD-BA4007016C18}"/>
                  </a:ext>
                </a:extLst>
              </p:cNvPr>
              <p:cNvSpPr/>
              <p:nvPr/>
            </p:nvSpPr>
            <p:spPr>
              <a:xfrm>
                <a:off x="6688078" y="3100141"/>
                <a:ext cx="339298" cy="198919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3432" extrusionOk="0">
                    <a:moveTo>
                      <a:pt x="1000" y="0"/>
                    </a:moveTo>
                    <a:lnTo>
                      <a:pt x="0" y="2113"/>
                    </a:lnTo>
                    <a:lnTo>
                      <a:pt x="4855" y="3432"/>
                    </a:lnTo>
                    <a:lnTo>
                      <a:pt x="5854" y="1319"/>
                    </a:lnTo>
                    <a:lnTo>
                      <a:pt x="10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931;p51">
                <a:extLst>
                  <a:ext uri="{FF2B5EF4-FFF2-40B4-BE49-F238E27FC236}">
                    <a16:creationId xmlns:a16="http://schemas.microsoft.com/office/drawing/2014/main" id="{4728B399-AF5D-18B8-D924-E832A8413750}"/>
                  </a:ext>
                </a:extLst>
              </p:cNvPr>
              <p:cNvSpPr/>
              <p:nvPr/>
            </p:nvSpPr>
            <p:spPr>
              <a:xfrm>
                <a:off x="5917541" y="2617499"/>
                <a:ext cx="636749" cy="902553"/>
              </a:xfrm>
              <a:custGeom>
                <a:avLst/>
                <a:gdLst/>
                <a:ahLst/>
                <a:cxnLst/>
                <a:rect l="l" t="t" r="r" b="b"/>
                <a:pathLst>
                  <a:path w="10986" h="15572" extrusionOk="0">
                    <a:moveTo>
                      <a:pt x="5741" y="0"/>
                    </a:moveTo>
                    <a:lnTo>
                      <a:pt x="0" y="10233"/>
                    </a:lnTo>
                    <a:lnTo>
                      <a:pt x="5535" y="15572"/>
                    </a:lnTo>
                    <a:lnTo>
                      <a:pt x="10986" y="5926"/>
                    </a:lnTo>
                    <a:lnTo>
                      <a:pt x="5741" y="0"/>
                    </a:lnTo>
                    <a:close/>
                  </a:path>
                </a:pathLst>
              </a:custGeom>
              <a:solidFill>
                <a:srgbClr val="FF6A4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932;p51">
                <a:extLst>
                  <a:ext uri="{FF2B5EF4-FFF2-40B4-BE49-F238E27FC236}">
                    <a16:creationId xmlns:a16="http://schemas.microsoft.com/office/drawing/2014/main" id="{89AA3BAB-A673-ED7C-8202-F36BAD255EAF}"/>
                  </a:ext>
                </a:extLst>
              </p:cNvPr>
              <p:cNvSpPr/>
              <p:nvPr/>
            </p:nvSpPr>
            <p:spPr>
              <a:xfrm>
                <a:off x="6238299" y="2959353"/>
                <a:ext cx="436671" cy="673669"/>
              </a:xfrm>
              <a:custGeom>
                <a:avLst/>
                <a:gdLst/>
                <a:ahLst/>
                <a:cxnLst/>
                <a:rect l="l" t="t" r="r" b="b"/>
                <a:pathLst>
                  <a:path w="7534" h="11623" extrusionOk="0">
                    <a:moveTo>
                      <a:pt x="5732" y="1"/>
                    </a:moveTo>
                    <a:cubicBezTo>
                      <a:pt x="5638" y="1"/>
                      <a:pt x="5544" y="9"/>
                      <a:pt x="5452" y="28"/>
                    </a:cubicBezTo>
                    <a:lnTo>
                      <a:pt x="1" y="9674"/>
                    </a:lnTo>
                    <a:cubicBezTo>
                      <a:pt x="1" y="9674"/>
                      <a:pt x="274" y="11622"/>
                      <a:pt x="2162" y="11622"/>
                    </a:cubicBezTo>
                    <a:cubicBezTo>
                      <a:pt x="2177" y="11622"/>
                      <a:pt x="2191" y="11622"/>
                      <a:pt x="2206" y="11622"/>
                    </a:cubicBezTo>
                    <a:lnTo>
                      <a:pt x="7534" y="760"/>
                    </a:lnTo>
                    <a:cubicBezTo>
                      <a:pt x="7534" y="760"/>
                      <a:pt x="6623" y="1"/>
                      <a:pt x="5732" y="1"/>
                    </a:cubicBezTo>
                    <a:close/>
                  </a:path>
                </a:pathLst>
              </a:custGeom>
              <a:solidFill>
                <a:srgbClr val="FF69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933;p51">
                <a:extLst>
                  <a:ext uri="{FF2B5EF4-FFF2-40B4-BE49-F238E27FC236}">
                    <a16:creationId xmlns:a16="http://schemas.microsoft.com/office/drawing/2014/main" id="{7A262A21-B218-F53F-F5C1-7FC27ACEBE4A}"/>
                  </a:ext>
                </a:extLst>
              </p:cNvPr>
              <p:cNvSpPr/>
              <p:nvPr/>
            </p:nvSpPr>
            <p:spPr>
              <a:xfrm>
                <a:off x="6540567" y="3020676"/>
                <a:ext cx="71697" cy="38891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671" extrusionOk="0">
                    <a:moveTo>
                      <a:pt x="83" y="0"/>
                    </a:moveTo>
                    <a:lnTo>
                      <a:pt x="0" y="165"/>
                    </a:lnTo>
                    <a:lnTo>
                      <a:pt x="1154" y="671"/>
                    </a:lnTo>
                    <a:lnTo>
                      <a:pt x="1237" y="506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934;p51">
                <a:extLst>
                  <a:ext uri="{FF2B5EF4-FFF2-40B4-BE49-F238E27FC236}">
                    <a16:creationId xmlns:a16="http://schemas.microsoft.com/office/drawing/2014/main" id="{3F61E8B4-2063-9590-04B6-453707E8E272}"/>
                  </a:ext>
                </a:extLst>
              </p:cNvPr>
              <p:cNvSpPr/>
              <p:nvPr/>
            </p:nvSpPr>
            <p:spPr>
              <a:xfrm>
                <a:off x="6579111" y="3203485"/>
                <a:ext cx="567718" cy="588410"/>
              </a:xfrm>
              <a:custGeom>
                <a:avLst/>
                <a:gdLst/>
                <a:ahLst/>
                <a:cxnLst/>
                <a:rect l="l" t="t" r="r" b="b"/>
                <a:pathLst>
                  <a:path w="9795" h="10152" extrusionOk="0">
                    <a:moveTo>
                      <a:pt x="6432" y="0"/>
                    </a:moveTo>
                    <a:cubicBezTo>
                      <a:pt x="6398" y="0"/>
                      <a:pt x="6364" y="4"/>
                      <a:pt x="6332" y="10"/>
                    </a:cubicBezTo>
                    <a:cubicBezTo>
                      <a:pt x="5271" y="237"/>
                      <a:pt x="6353" y="1989"/>
                      <a:pt x="6353" y="1989"/>
                    </a:cubicBezTo>
                    <a:cubicBezTo>
                      <a:pt x="6353" y="1989"/>
                      <a:pt x="4524" y="1062"/>
                      <a:pt x="3444" y="1062"/>
                    </a:cubicBezTo>
                    <a:cubicBezTo>
                      <a:pt x="3148" y="1062"/>
                      <a:pt x="2908" y="1132"/>
                      <a:pt x="2777" y="1309"/>
                    </a:cubicBezTo>
                    <a:cubicBezTo>
                      <a:pt x="2340" y="1908"/>
                      <a:pt x="3679" y="2566"/>
                      <a:pt x="4469" y="2889"/>
                    </a:cubicBezTo>
                    <a:lnTo>
                      <a:pt x="4469" y="2889"/>
                    </a:lnTo>
                    <a:cubicBezTo>
                      <a:pt x="3849" y="2669"/>
                      <a:pt x="2819" y="2348"/>
                      <a:pt x="2090" y="2348"/>
                    </a:cubicBezTo>
                    <a:cubicBezTo>
                      <a:pt x="1739" y="2348"/>
                      <a:pt x="1457" y="2422"/>
                      <a:pt x="1324" y="2617"/>
                    </a:cubicBezTo>
                    <a:cubicBezTo>
                      <a:pt x="783" y="3395"/>
                      <a:pt x="3772" y="4651"/>
                      <a:pt x="4045" y="4764"/>
                    </a:cubicBezTo>
                    <a:lnTo>
                      <a:pt x="4045" y="4764"/>
                    </a:lnTo>
                    <a:cubicBezTo>
                      <a:pt x="3863" y="4689"/>
                      <a:pt x="2461" y="4133"/>
                      <a:pt x="1460" y="4133"/>
                    </a:cubicBezTo>
                    <a:cubicBezTo>
                      <a:pt x="1040" y="4133"/>
                      <a:pt x="690" y="4231"/>
                      <a:pt x="531" y="4504"/>
                    </a:cubicBezTo>
                    <a:cubicBezTo>
                      <a:pt x="1" y="5426"/>
                      <a:pt x="2967" y="6330"/>
                      <a:pt x="3250" y="6414"/>
                    </a:cubicBezTo>
                    <a:lnTo>
                      <a:pt x="3250" y="6414"/>
                    </a:lnTo>
                    <a:cubicBezTo>
                      <a:pt x="3119" y="6376"/>
                      <a:pt x="2411" y="6182"/>
                      <a:pt x="1750" y="6182"/>
                    </a:cubicBezTo>
                    <a:cubicBezTo>
                      <a:pt x="1163" y="6182"/>
                      <a:pt x="613" y="6334"/>
                      <a:pt x="531" y="6884"/>
                    </a:cubicBezTo>
                    <a:cubicBezTo>
                      <a:pt x="355" y="8121"/>
                      <a:pt x="6920" y="10151"/>
                      <a:pt x="6920" y="10151"/>
                    </a:cubicBezTo>
                    <a:lnTo>
                      <a:pt x="9795" y="3380"/>
                    </a:lnTo>
                    <a:cubicBezTo>
                      <a:pt x="9795" y="3380"/>
                      <a:pt x="7529" y="0"/>
                      <a:pt x="6432" y="0"/>
                    </a:cubicBezTo>
                    <a:close/>
                  </a:path>
                </a:pathLst>
              </a:custGeom>
              <a:solidFill>
                <a:srgbClr val="FFB7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935;p51">
                <a:extLst>
                  <a:ext uri="{FF2B5EF4-FFF2-40B4-BE49-F238E27FC236}">
                    <a16:creationId xmlns:a16="http://schemas.microsoft.com/office/drawing/2014/main" id="{997D92EF-71FF-D719-998B-51C52084113D}"/>
                  </a:ext>
                </a:extLst>
              </p:cNvPr>
              <p:cNvSpPr/>
              <p:nvPr/>
            </p:nvSpPr>
            <p:spPr>
              <a:xfrm>
                <a:off x="6949136" y="3348619"/>
                <a:ext cx="928287" cy="797414"/>
              </a:xfrm>
              <a:custGeom>
                <a:avLst/>
                <a:gdLst/>
                <a:ahLst/>
                <a:cxnLst/>
                <a:rect l="l" t="t" r="r" b="b"/>
                <a:pathLst>
                  <a:path w="16016" h="13758" extrusionOk="0">
                    <a:moveTo>
                      <a:pt x="3710" y="0"/>
                    </a:moveTo>
                    <a:cubicBezTo>
                      <a:pt x="0" y="3349"/>
                      <a:pt x="62" y="10347"/>
                      <a:pt x="62" y="10347"/>
                    </a:cubicBezTo>
                    <a:cubicBezTo>
                      <a:pt x="3164" y="11985"/>
                      <a:pt x="16015" y="13758"/>
                      <a:pt x="16015" y="13758"/>
                    </a:cubicBezTo>
                    <a:lnTo>
                      <a:pt x="13624" y="2309"/>
                    </a:lnTo>
                    <a:lnTo>
                      <a:pt x="37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936;p51">
                <a:extLst>
                  <a:ext uri="{FF2B5EF4-FFF2-40B4-BE49-F238E27FC236}">
                    <a16:creationId xmlns:a16="http://schemas.microsoft.com/office/drawing/2014/main" id="{8504A7D5-37F9-C474-0CC5-023584E4928C}"/>
                  </a:ext>
                </a:extLst>
              </p:cNvPr>
              <p:cNvSpPr/>
              <p:nvPr/>
            </p:nvSpPr>
            <p:spPr>
              <a:xfrm>
                <a:off x="7662349" y="3459731"/>
                <a:ext cx="184603" cy="70537"/>
              </a:xfrm>
              <a:custGeom>
                <a:avLst/>
                <a:gdLst/>
                <a:ahLst/>
                <a:cxnLst/>
                <a:rect l="l" t="t" r="r" b="b"/>
                <a:pathLst>
                  <a:path w="3185" h="1217" extrusionOk="0">
                    <a:moveTo>
                      <a:pt x="41" y="0"/>
                    </a:moveTo>
                    <a:lnTo>
                      <a:pt x="0" y="175"/>
                    </a:lnTo>
                    <a:cubicBezTo>
                      <a:pt x="660" y="340"/>
                      <a:pt x="1432" y="598"/>
                      <a:pt x="2051" y="814"/>
                    </a:cubicBezTo>
                    <a:cubicBezTo>
                      <a:pt x="2360" y="928"/>
                      <a:pt x="2628" y="1031"/>
                      <a:pt x="2813" y="1103"/>
                    </a:cubicBezTo>
                    <a:cubicBezTo>
                      <a:pt x="2906" y="1134"/>
                      <a:pt x="2989" y="1164"/>
                      <a:pt x="3040" y="1185"/>
                    </a:cubicBezTo>
                    <a:cubicBezTo>
                      <a:pt x="3060" y="1196"/>
                      <a:pt x="3081" y="1206"/>
                      <a:pt x="3092" y="1206"/>
                    </a:cubicBezTo>
                    <a:cubicBezTo>
                      <a:pt x="3102" y="1206"/>
                      <a:pt x="3102" y="1216"/>
                      <a:pt x="3112" y="1216"/>
                    </a:cubicBezTo>
                    <a:lnTo>
                      <a:pt x="3184" y="1041"/>
                    </a:lnTo>
                    <a:cubicBezTo>
                      <a:pt x="3184" y="1041"/>
                      <a:pt x="2731" y="866"/>
                      <a:pt x="2112" y="649"/>
                    </a:cubicBezTo>
                    <a:cubicBezTo>
                      <a:pt x="1494" y="422"/>
                      <a:pt x="711" y="165"/>
                      <a:pt x="4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937;p51">
                <a:extLst>
                  <a:ext uri="{FF2B5EF4-FFF2-40B4-BE49-F238E27FC236}">
                    <a16:creationId xmlns:a16="http://schemas.microsoft.com/office/drawing/2014/main" id="{DDC3916B-4EC8-F2CC-91CC-AC9EC27F5CCF}"/>
                  </a:ext>
                </a:extLst>
              </p:cNvPr>
              <p:cNvSpPr/>
              <p:nvPr/>
            </p:nvSpPr>
            <p:spPr>
              <a:xfrm>
                <a:off x="7038744" y="3856358"/>
                <a:ext cx="47179" cy="47817"/>
              </a:xfrm>
              <a:custGeom>
                <a:avLst/>
                <a:gdLst/>
                <a:ahLst/>
                <a:cxnLst/>
                <a:rect l="l" t="t" r="r" b="b"/>
                <a:pathLst>
                  <a:path w="814" h="825" extrusionOk="0">
                    <a:moveTo>
                      <a:pt x="402" y="0"/>
                    </a:moveTo>
                    <a:cubicBezTo>
                      <a:pt x="175" y="0"/>
                      <a:pt x="0" y="186"/>
                      <a:pt x="0" y="412"/>
                    </a:cubicBezTo>
                    <a:cubicBezTo>
                      <a:pt x="0" y="639"/>
                      <a:pt x="175" y="825"/>
                      <a:pt x="402" y="825"/>
                    </a:cubicBezTo>
                    <a:cubicBezTo>
                      <a:pt x="628" y="825"/>
                      <a:pt x="814" y="639"/>
                      <a:pt x="814" y="412"/>
                    </a:cubicBezTo>
                    <a:cubicBezTo>
                      <a:pt x="814" y="186"/>
                      <a:pt x="628" y="0"/>
                      <a:pt x="4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938;p51">
                <a:extLst>
                  <a:ext uri="{FF2B5EF4-FFF2-40B4-BE49-F238E27FC236}">
                    <a16:creationId xmlns:a16="http://schemas.microsoft.com/office/drawing/2014/main" id="{BF3FD13D-B2C6-5C3E-B7AF-AFB1B3B4E3E7}"/>
                  </a:ext>
                </a:extLst>
              </p:cNvPr>
              <p:cNvSpPr/>
              <p:nvPr/>
            </p:nvSpPr>
            <p:spPr>
              <a:xfrm>
                <a:off x="7113978" y="3450167"/>
                <a:ext cx="170866" cy="483270"/>
              </a:xfrm>
              <a:custGeom>
                <a:avLst/>
                <a:gdLst/>
                <a:ahLst/>
                <a:cxnLst/>
                <a:rect l="l" t="t" r="r" b="b"/>
                <a:pathLst>
                  <a:path w="2948" h="8338" extrusionOk="0">
                    <a:moveTo>
                      <a:pt x="2824" y="0"/>
                    </a:moveTo>
                    <a:cubicBezTo>
                      <a:pt x="2598" y="196"/>
                      <a:pt x="2391" y="464"/>
                      <a:pt x="2195" y="794"/>
                    </a:cubicBezTo>
                    <a:cubicBezTo>
                      <a:pt x="1856" y="1371"/>
                      <a:pt x="1546" y="2133"/>
                      <a:pt x="1278" y="2937"/>
                    </a:cubicBezTo>
                    <a:cubicBezTo>
                      <a:pt x="876" y="4153"/>
                      <a:pt x="557" y="5493"/>
                      <a:pt x="330" y="6534"/>
                    </a:cubicBezTo>
                    <a:cubicBezTo>
                      <a:pt x="114" y="7575"/>
                      <a:pt x="1" y="8307"/>
                      <a:pt x="1" y="8307"/>
                    </a:cubicBezTo>
                    <a:lnTo>
                      <a:pt x="175" y="8337"/>
                    </a:lnTo>
                    <a:lnTo>
                      <a:pt x="175" y="8327"/>
                    </a:lnTo>
                    <a:cubicBezTo>
                      <a:pt x="196" y="8234"/>
                      <a:pt x="475" y="6523"/>
                      <a:pt x="959" y="4679"/>
                    </a:cubicBezTo>
                    <a:cubicBezTo>
                      <a:pt x="1206" y="3752"/>
                      <a:pt x="1494" y="2783"/>
                      <a:pt x="1835" y="1968"/>
                    </a:cubicBezTo>
                    <a:cubicBezTo>
                      <a:pt x="2000" y="1556"/>
                      <a:pt x="2175" y="1185"/>
                      <a:pt x="2371" y="876"/>
                    </a:cubicBezTo>
                    <a:cubicBezTo>
                      <a:pt x="2556" y="557"/>
                      <a:pt x="2742" y="310"/>
                      <a:pt x="2948" y="145"/>
                    </a:cubicBezTo>
                    <a:lnTo>
                      <a:pt x="2824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939;p51">
                <a:extLst>
                  <a:ext uri="{FF2B5EF4-FFF2-40B4-BE49-F238E27FC236}">
                    <a16:creationId xmlns:a16="http://schemas.microsoft.com/office/drawing/2014/main" id="{8B5281E2-9B6F-35FC-3F95-94499288B493}"/>
                  </a:ext>
                </a:extLst>
              </p:cNvPr>
              <p:cNvSpPr/>
              <p:nvPr/>
            </p:nvSpPr>
            <p:spPr>
              <a:xfrm>
                <a:off x="6164166" y="1922605"/>
                <a:ext cx="175097" cy="209004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3606" extrusionOk="0">
                    <a:moveTo>
                      <a:pt x="1428" y="0"/>
                    </a:moveTo>
                    <a:cubicBezTo>
                      <a:pt x="1274" y="0"/>
                      <a:pt x="1116" y="44"/>
                      <a:pt x="960" y="148"/>
                    </a:cubicBezTo>
                    <a:cubicBezTo>
                      <a:pt x="1" y="781"/>
                      <a:pt x="835" y="3605"/>
                      <a:pt x="2515" y="3605"/>
                    </a:cubicBezTo>
                    <a:cubicBezTo>
                      <a:pt x="2586" y="3605"/>
                      <a:pt x="2658" y="3600"/>
                      <a:pt x="2732" y="3590"/>
                    </a:cubicBezTo>
                    <a:lnTo>
                      <a:pt x="3021" y="1302"/>
                    </a:lnTo>
                    <a:cubicBezTo>
                      <a:pt x="3021" y="1302"/>
                      <a:pt x="2270" y="0"/>
                      <a:pt x="1428" y="0"/>
                    </a:cubicBezTo>
                    <a:close/>
                  </a:path>
                </a:pathLst>
              </a:custGeom>
              <a:solidFill>
                <a:srgbClr val="FFB7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940;p51">
                <a:extLst>
                  <a:ext uri="{FF2B5EF4-FFF2-40B4-BE49-F238E27FC236}">
                    <a16:creationId xmlns:a16="http://schemas.microsoft.com/office/drawing/2014/main" id="{77005B75-3FC7-13E3-8367-FDB0FC986BCA}"/>
                  </a:ext>
                </a:extLst>
              </p:cNvPr>
              <p:cNvSpPr/>
              <p:nvPr/>
            </p:nvSpPr>
            <p:spPr>
              <a:xfrm>
                <a:off x="6229952" y="1967582"/>
                <a:ext cx="87230" cy="7233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248" extrusionOk="0">
                    <a:moveTo>
                      <a:pt x="278" y="1"/>
                    </a:moveTo>
                    <a:cubicBezTo>
                      <a:pt x="186" y="1"/>
                      <a:pt x="93" y="21"/>
                      <a:pt x="0" y="63"/>
                    </a:cubicBezTo>
                    <a:lnTo>
                      <a:pt x="72" y="217"/>
                    </a:lnTo>
                    <a:cubicBezTo>
                      <a:pt x="145" y="186"/>
                      <a:pt x="206" y="176"/>
                      <a:pt x="278" y="176"/>
                    </a:cubicBezTo>
                    <a:cubicBezTo>
                      <a:pt x="351" y="176"/>
                      <a:pt x="413" y="186"/>
                      <a:pt x="484" y="217"/>
                    </a:cubicBezTo>
                    <a:cubicBezTo>
                      <a:pt x="608" y="269"/>
                      <a:pt x="722" y="351"/>
                      <a:pt x="825" y="454"/>
                    </a:cubicBezTo>
                    <a:cubicBezTo>
                      <a:pt x="979" y="619"/>
                      <a:pt x="1113" y="815"/>
                      <a:pt x="1206" y="980"/>
                    </a:cubicBezTo>
                    <a:cubicBezTo>
                      <a:pt x="1258" y="1052"/>
                      <a:pt x="1288" y="1124"/>
                      <a:pt x="1309" y="1176"/>
                    </a:cubicBezTo>
                    <a:cubicBezTo>
                      <a:pt x="1329" y="1196"/>
                      <a:pt x="1329" y="1217"/>
                      <a:pt x="1340" y="1238"/>
                    </a:cubicBezTo>
                    <a:lnTo>
                      <a:pt x="1350" y="1247"/>
                    </a:lnTo>
                    <a:lnTo>
                      <a:pt x="1505" y="1186"/>
                    </a:lnTo>
                    <a:cubicBezTo>
                      <a:pt x="1505" y="1186"/>
                      <a:pt x="1474" y="1114"/>
                      <a:pt x="1412" y="1000"/>
                    </a:cubicBezTo>
                    <a:cubicBezTo>
                      <a:pt x="1329" y="835"/>
                      <a:pt x="1185" y="599"/>
                      <a:pt x="1000" y="392"/>
                    </a:cubicBezTo>
                    <a:cubicBezTo>
                      <a:pt x="896" y="289"/>
                      <a:pt x="793" y="186"/>
                      <a:pt x="670" y="125"/>
                    </a:cubicBezTo>
                    <a:cubicBezTo>
                      <a:pt x="608" y="83"/>
                      <a:pt x="546" y="52"/>
                      <a:pt x="484" y="31"/>
                    </a:cubicBezTo>
                    <a:cubicBezTo>
                      <a:pt x="413" y="11"/>
                      <a:pt x="351" y="1"/>
                      <a:pt x="278" y="1"/>
                    </a:cubicBezTo>
                    <a:close/>
                  </a:path>
                </a:pathLst>
              </a:custGeom>
              <a:solidFill>
                <a:srgbClr val="1F00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941;p51">
                <a:extLst>
                  <a:ext uri="{FF2B5EF4-FFF2-40B4-BE49-F238E27FC236}">
                    <a16:creationId xmlns:a16="http://schemas.microsoft.com/office/drawing/2014/main" id="{F987D523-7B51-E1D9-9DD5-A9E1E229D661}"/>
                  </a:ext>
                </a:extLst>
              </p:cNvPr>
              <p:cNvSpPr/>
              <p:nvPr/>
            </p:nvSpPr>
            <p:spPr>
              <a:xfrm>
                <a:off x="6253195" y="1985550"/>
                <a:ext cx="30545" cy="49556"/>
              </a:xfrm>
              <a:custGeom>
                <a:avLst/>
                <a:gdLst/>
                <a:ahLst/>
                <a:cxnLst/>
                <a:rect l="l" t="t" r="r" b="b"/>
                <a:pathLst>
                  <a:path w="527" h="855" extrusionOk="0">
                    <a:moveTo>
                      <a:pt x="506" y="0"/>
                    </a:moveTo>
                    <a:cubicBezTo>
                      <a:pt x="403" y="21"/>
                      <a:pt x="321" y="41"/>
                      <a:pt x="259" y="82"/>
                    </a:cubicBezTo>
                    <a:cubicBezTo>
                      <a:pt x="207" y="103"/>
                      <a:pt x="166" y="144"/>
                      <a:pt x="135" y="175"/>
                    </a:cubicBezTo>
                    <a:cubicBezTo>
                      <a:pt x="83" y="237"/>
                      <a:pt x="42" y="299"/>
                      <a:pt x="32" y="371"/>
                    </a:cubicBezTo>
                    <a:cubicBezTo>
                      <a:pt x="12" y="433"/>
                      <a:pt x="1" y="495"/>
                      <a:pt x="1" y="557"/>
                    </a:cubicBezTo>
                    <a:cubicBezTo>
                      <a:pt x="1" y="639"/>
                      <a:pt x="12" y="711"/>
                      <a:pt x="21" y="773"/>
                    </a:cubicBezTo>
                    <a:cubicBezTo>
                      <a:pt x="42" y="825"/>
                      <a:pt x="53" y="855"/>
                      <a:pt x="53" y="855"/>
                    </a:cubicBezTo>
                    <a:lnTo>
                      <a:pt x="207" y="804"/>
                    </a:lnTo>
                    <a:cubicBezTo>
                      <a:pt x="207" y="804"/>
                      <a:pt x="197" y="773"/>
                      <a:pt x="186" y="721"/>
                    </a:cubicBezTo>
                    <a:cubicBezTo>
                      <a:pt x="176" y="680"/>
                      <a:pt x="176" y="618"/>
                      <a:pt x="176" y="557"/>
                    </a:cubicBezTo>
                    <a:cubicBezTo>
                      <a:pt x="176" y="515"/>
                      <a:pt x="176" y="474"/>
                      <a:pt x="186" y="433"/>
                    </a:cubicBezTo>
                    <a:lnTo>
                      <a:pt x="218" y="340"/>
                    </a:lnTo>
                    <a:cubicBezTo>
                      <a:pt x="248" y="299"/>
                      <a:pt x="279" y="268"/>
                      <a:pt x="321" y="237"/>
                    </a:cubicBezTo>
                    <a:cubicBezTo>
                      <a:pt x="372" y="206"/>
                      <a:pt x="434" y="186"/>
                      <a:pt x="527" y="175"/>
                    </a:cubicBezTo>
                    <a:lnTo>
                      <a:pt x="506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942;p51">
                <a:extLst>
                  <a:ext uri="{FF2B5EF4-FFF2-40B4-BE49-F238E27FC236}">
                    <a16:creationId xmlns:a16="http://schemas.microsoft.com/office/drawing/2014/main" id="{B2219F73-49CC-8129-2495-7DF2C4B53A59}"/>
                  </a:ext>
                </a:extLst>
              </p:cNvPr>
              <p:cNvSpPr/>
              <p:nvPr/>
            </p:nvSpPr>
            <p:spPr>
              <a:xfrm>
                <a:off x="6270583" y="1523717"/>
                <a:ext cx="795037" cy="1131263"/>
              </a:xfrm>
              <a:custGeom>
                <a:avLst/>
                <a:gdLst/>
                <a:ahLst/>
                <a:cxnLst/>
                <a:rect l="l" t="t" r="r" b="b"/>
                <a:pathLst>
                  <a:path w="13717" h="19518" extrusionOk="0">
                    <a:moveTo>
                      <a:pt x="6910" y="1"/>
                    </a:moveTo>
                    <a:cubicBezTo>
                      <a:pt x="279" y="1"/>
                      <a:pt x="422" y="8174"/>
                      <a:pt x="422" y="8174"/>
                    </a:cubicBezTo>
                    <a:cubicBezTo>
                      <a:pt x="0" y="16460"/>
                      <a:pt x="6225" y="16614"/>
                      <a:pt x="6225" y="16614"/>
                    </a:cubicBezTo>
                    <a:lnTo>
                      <a:pt x="6080" y="18675"/>
                    </a:lnTo>
                    <a:cubicBezTo>
                      <a:pt x="7333" y="19299"/>
                      <a:pt x="8505" y="19518"/>
                      <a:pt x="9535" y="19518"/>
                    </a:cubicBezTo>
                    <a:cubicBezTo>
                      <a:pt x="11976" y="19518"/>
                      <a:pt x="13613" y="18284"/>
                      <a:pt x="13613" y="18284"/>
                    </a:cubicBezTo>
                    <a:lnTo>
                      <a:pt x="13572" y="7916"/>
                    </a:lnTo>
                    <a:cubicBezTo>
                      <a:pt x="13572" y="5804"/>
                      <a:pt x="13716" y="74"/>
                      <a:pt x="6997" y="1"/>
                    </a:cubicBezTo>
                    <a:cubicBezTo>
                      <a:pt x="6968" y="1"/>
                      <a:pt x="6939" y="1"/>
                      <a:pt x="6910" y="1"/>
                    </a:cubicBezTo>
                    <a:close/>
                  </a:path>
                </a:pathLst>
              </a:custGeom>
              <a:solidFill>
                <a:srgbClr val="FFB7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943;p51">
                <a:extLst>
                  <a:ext uri="{FF2B5EF4-FFF2-40B4-BE49-F238E27FC236}">
                    <a16:creationId xmlns:a16="http://schemas.microsoft.com/office/drawing/2014/main" id="{42229524-6040-3241-1B7F-5175B7599AE4}"/>
                  </a:ext>
                </a:extLst>
              </p:cNvPr>
              <p:cNvSpPr/>
              <p:nvPr/>
            </p:nvSpPr>
            <p:spPr>
              <a:xfrm>
                <a:off x="6620611" y="2579245"/>
                <a:ext cx="441423" cy="80680"/>
              </a:xfrm>
              <a:custGeom>
                <a:avLst/>
                <a:gdLst/>
                <a:ahLst/>
                <a:cxnLst/>
                <a:rect l="l" t="t" r="r" b="b"/>
                <a:pathLst>
                  <a:path w="7616" h="1392" extrusionOk="0">
                    <a:moveTo>
                      <a:pt x="7523" y="1"/>
                    </a:moveTo>
                    <a:cubicBezTo>
                      <a:pt x="6019" y="918"/>
                      <a:pt x="4606" y="1206"/>
                      <a:pt x="3422" y="1206"/>
                    </a:cubicBezTo>
                    <a:cubicBezTo>
                      <a:pt x="2422" y="1206"/>
                      <a:pt x="1587" y="1000"/>
                      <a:pt x="1010" y="794"/>
                    </a:cubicBezTo>
                    <a:cubicBezTo>
                      <a:pt x="711" y="691"/>
                      <a:pt x="484" y="588"/>
                      <a:pt x="330" y="505"/>
                    </a:cubicBezTo>
                    <a:cubicBezTo>
                      <a:pt x="247" y="475"/>
                      <a:pt x="196" y="434"/>
                      <a:pt x="154" y="413"/>
                    </a:cubicBezTo>
                    <a:cubicBezTo>
                      <a:pt x="134" y="402"/>
                      <a:pt x="113" y="392"/>
                      <a:pt x="103" y="392"/>
                    </a:cubicBezTo>
                    <a:cubicBezTo>
                      <a:pt x="103" y="392"/>
                      <a:pt x="103" y="382"/>
                      <a:pt x="92" y="382"/>
                    </a:cubicBezTo>
                    <a:lnTo>
                      <a:pt x="0" y="537"/>
                    </a:lnTo>
                    <a:cubicBezTo>
                      <a:pt x="0" y="547"/>
                      <a:pt x="351" y="753"/>
                      <a:pt x="948" y="970"/>
                    </a:cubicBezTo>
                    <a:cubicBezTo>
                      <a:pt x="1546" y="1176"/>
                      <a:pt x="2401" y="1392"/>
                      <a:pt x="3422" y="1392"/>
                    </a:cubicBezTo>
                    <a:cubicBezTo>
                      <a:pt x="4638" y="1392"/>
                      <a:pt x="6080" y="1093"/>
                      <a:pt x="7616" y="155"/>
                    </a:cubicBezTo>
                    <a:lnTo>
                      <a:pt x="7523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944;p51">
                <a:extLst>
                  <a:ext uri="{FF2B5EF4-FFF2-40B4-BE49-F238E27FC236}">
                    <a16:creationId xmlns:a16="http://schemas.microsoft.com/office/drawing/2014/main" id="{D635BA4D-756C-E3EE-E0A4-5B4AA3B2CA61}"/>
                  </a:ext>
                </a:extLst>
              </p:cNvPr>
              <p:cNvSpPr/>
              <p:nvPr/>
            </p:nvSpPr>
            <p:spPr>
              <a:xfrm>
                <a:off x="6559056" y="1947876"/>
                <a:ext cx="55004" cy="14461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2495" extrusionOk="0">
                    <a:moveTo>
                      <a:pt x="403" y="0"/>
                    </a:moveTo>
                    <a:lnTo>
                      <a:pt x="62" y="1887"/>
                    </a:lnTo>
                    <a:cubicBezTo>
                      <a:pt x="0" y="2206"/>
                      <a:pt x="248" y="2494"/>
                      <a:pt x="577" y="2494"/>
                    </a:cubicBezTo>
                    <a:lnTo>
                      <a:pt x="948" y="2484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rgbClr val="FF9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945;p51">
                <a:extLst>
                  <a:ext uri="{FF2B5EF4-FFF2-40B4-BE49-F238E27FC236}">
                    <a16:creationId xmlns:a16="http://schemas.microsoft.com/office/drawing/2014/main" id="{C0867226-1F17-39BE-7AB4-6347C4B9EBA0}"/>
                  </a:ext>
                </a:extLst>
              </p:cNvPr>
              <p:cNvSpPr/>
              <p:nvPr/>
            </p:nvSpPr>
            <p:spPr>
              <a:xfrm>
                <a:off x="6556680" y="1946659"/>
                <a:ext cx="57380" cy="151218"/>
              </a:xfrm>
              <a:custGeom>
                <a:avLst/>
                <a:gdLst/>
                <a:ahLst/>
                <a:cxnLst/>
                <a:rect l="l" t="t" r="r" b="b"/>
                <a:pathLst>
                  <a:path w="990" h="2609" extrusionOk="0">
                    <a:moveTo>
                      <a:pt x="350" y="1"/>
                    </a:moveTo>
                    <a:lnTo>
                      <a:pt x="11" y="1897"/>
                    </a:lnTo>
                    <a:cubicBezTo>
                      <a:pt x="0" y="1928"/>
                      <a:pt x="0" y="1970"/>
                      <a:pt x="0" y="2000"/>
                    </a:cubicBezTo>
                    <a:cubicBezTo>
                      <a:pt x="0" y="2165"/>
                      <a:pt x="62" y="2320"/>
                      <a:pt x="176" y="2423"/>
                    </a:cubicBezTo>
                    <a:cubicBezTo>
                      <a:pt x="227" y="2485"/>
                      <a:pt x="289" y="2526"/>
                      <a:pt x="371" y="2557"/>
                    </a:cubicBezTo>
                    <a:cubicBezTo>
                      <a:pt x="444" y="2588"/>
                      <a:pt x="515" y="2609"/>
                      <a:pt x="608" y="2609"/>
                    </a:cubicBezTo>
                    <a:lnTo>
                      <a:pt x="618" y="2609"/>
                    </a:lnTo>
                    <a:lnTo>
                      <a:pt x="989" y="2598"/>
                    </a:lnTo>
                    <a:lnTo>
                      <a:pt x="989" y="2412"/>
                    </a:lnTo>
                    <a:lnTo>
                      <a:pt x="608" y="2423"/>
                    </a:lnTo>
                    <a:cubicBezTo>
                      <a:pt x="547" y="2423"/>
                      <a:pt x="495" y="2412"/>
                      <a:pt x="444" y="2392"/>
                    </a:cubicBezTo>
                    <a:cubicBezTo>
                      <a:pt x="361" y="2350"/>
                      <a:pt x="299" y="2299"/>
                      <a:pt x="258" y="2238"/>
                    </a:cubicBezTo>
                    <a:cubicBezTo>
                      <a:pt x="206" y="2165"/>
                      <a:pt x="186" y="2083"/>
                      <a:pt x="186" y="2000"/>
                    </a:cubicBezTo>
                    <a:cubicBezTo>
                      <a:pt x="186" y="1979"/>
                      <a:pt x="186" y="1949"/>
                      <a:pt x="196" y="1928"/>
                    </a:cubicBezTo>
                    <a:lnTo>
                      <a:pt x="536" y="42"/>
                    </a:lnTo>
                    <a:lnTo>
                      <a:pt x="350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946;p51">
                <a:extLst>
                  <a:ext uri="{FF2B5EF4-FFF2-40B4-BE49-F238E27FC236}">
                    <a16:creationId xmlns:a16="http://schemas.microsoft.com/office/drawing/2014/main" id="{6DA96457-E6CC-1838-7FA4-9BC07FC63A72}"/>
                  </a:ext>
                </a:extLst>
              </p:cNvPr>
              <p:cNvSpPr/>
              <p:nvPr/>
            </p:nvSpPr>
            <p:spPr>
              <a:xfrm>
                <a:off x="6679152" y="1999229"/>
                <a:ext cx="32284" cy="31762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48" extrusionOk="0">
                    <a:moveTo>
                      <a:pt x="271" y="0"/>
                    </a:moveTo>
                    <a:cubicBezTo>
                      <a:pt x="125" y="0"/>
                      <a:pt x="10" y="120"/>
                      <a:pt x="0" y="259"/>
                    </a:cubicBezTo>
                    <a:cubicBezTo>
                      <a:pt x="0" y="413"/>
                      <a:pt x="113" y="537"/>
                      <a:pt x="268" y="547"/>
                    </a:cubicBezTo>
                    <a:cubicBezTo>
                      <a:pt x="422" y="547"/>
                      <a:pt x="546" y="434"/>
                      <a:pt x="546" y="279"/>
                    </a:cubicBezTo>
                    <a:cubicBezTo>
                      <a:pt x="557" y="124"/>
                      <a:pt x="433" y="1"/>
                      <a:pt x="289" y="1"/>
                    </a:cubicBezTo>
                    <a:cubicBezTo>
                      <a:pt x="283" y="0"/>
                      <a:pt x="277" y="0"/>
                      <a:pt x="27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947;p51">
                <a:extLst>
                  <a:ext uri="{FF2B5EF4-FFF2-40B4-BE49-F238E27FC236}">
                    <a16:creationId xmlns:a16="http://schemas.microsoft.com/office/drawing/2014/main" id="{3FB31753-BA1B-AD4D-06CC-8FDDC199CF08}"/>
                  </a:ext>
                </a:extLst>
              </p:cNvPr>
              <p:cNvSpPr/>
              <p:nvPr/>
            </p:nvSpPr>
            <p:spPr>
              <a:xfrm>
                <a:off x="6686281" y="1932980"/>
                <a:ext cx="88447" cy="47179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814" extrusionOk="0">
                    <a:moveTo>
                      <a:pt x="1" y="0"/>
                    </a:moveTo>
                    <a:lnTo>
                      <a:pt x="31" y="412"/>
                    </a:lnTo>
                    <a:cubicBezTo>
                      <a:pt x="63" y="402"/>
                      <a:pt x="104" y="402"/>
                      <a:pt x="134" y="402"/>
                    </a:cubicBezTo>
                    <a:cubicBezTo>
                      <a:pt x="320" y="402"/>
                      <a:pt x="475" y="433"/>
                      <a:pt x="608" y="474"/>
                    </a:cubicBezTo>
                    <a:cubicBezTo>
                      <a:pt x="815" y="525"/>
                      <a:pt x="969" y="618"/>
                      <a:pt x="1082" y="690"/>
                    </a:cubicBezTo>
                    <a:cubicBezTo>
                      <a:pt x="1134" y="722"/>
                      <a:pt x="1176" y="763"/>
                      <a:pt x="1196" y="783"/>
                    </a:cubicBezTo>
                    <a:cubicBezTo>
                      <a:pt x="1206" y="793"/>
                      <a:pt x="1217" y="804"/>
                      <a:pt x="1227" y="804"/>
                    </a:cubicBezTo>
                    <a:lnTo>
                      <a:pt x="1227" y="814"/>
                    </a:lnTo>
                    <a:lnTo>
                      <a:pt x="1526" y="525"/>
                    </a:lnTo>
                    <a:cubicBezTo>
                      <a:pt x="1515" y="515"/>
                      <a:pt x="1392" y="381"/>
                      <a:pt x="1155" y="257"/>
                    </a:cubicBezTo>
                    <a:cubicBezTo>
                      <a:pt x="1031" y="186"/>
                      <a:pt x="887" y="124"/>
                      <a:pt x="722" y="72"/>
                    </a:cubicBezTo>
                    <a:cubicBezTo>
                      <a:pt x="547" y="31"/>
                      <a:pt x="351" y="0"/>
                      <a:pt x="1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948;p51">
                <a:extLst>
                  <a:ext uri="{FF2B5EF4-FFF2-40B4-BE49-F238E27FC236}">
                    <a16:creationId xmlns:a16="http://schemas.microsoft.com/office/drawing/2014/main" id="{CF8E3E03-31FD-81D7-0C82-B1BA4AF9AE77}"/>
                  </a:ext>
                </a:extLst>
              </p:cNvPr>
              <p:cNvSpPr/>
              <p:nvPr/>
            </p:nvSpPr>
            <p:spPr>
              <a:xfrm>
                <a:off x="6454552" y="2002823"/>
                <a:ext cx="32284" cy="31762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48" extrusionOk="0">
                    <a:moveTo>
                      <a:pt x="278" y="1"/>
                    </a:moveTo>
                    <a:cubicBezTo>
                      <a:pt x="134" y="1"/>
                      <a:pt x="0" y="114"/>
                      <a:pt x="0" y="268"/>
                    </a:cubicBezTo>
                    <a:cubicBezTo>
                      <a:pt x="0" y="423"/>
                      <a:pt x="113" y="547"/>
                      <a:pt x="268" y="547"/>
                    </a:cubicBezTo>
                    <a:cubicBezTo>
                      <a:pt x="274" y="547"/>
                      <a:pt x="280" y="548"/>
                      <a:pt x="285" y="548"/>
                    </a:cubicBezTo>
                    <a:cubicBezTo>
                      <a:pt x="431" y="548"/>
                      <a:pt x="546" y="428"/>
                      <a:pt x="546" y="279"/>
                    </a:cubicBezTo>
                    <a:cubicBezTo>
                      <a:pt x="557" y="135"/>
                      <a:pt x="433" y="11"/>
                      <a:pt x="27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949;p51">
                <a:extLst>
                  <a:ext uri="{FF2B5EF4-FFF2-40B4-BE49-F238E27FC236}">
                    <a16:creationId xmlns:a16="http://schemas.microsoft.com/office/drawing/2014/main" id="{D1E72DEE-C6DF-9DFB-D43F-8D26D3B373E2}"/>
                  </a:ext>
                </a:extLst>
              </p:cNvPr>
              <p:cNvSpPr/>
              <p:nvPr/>
            </p:nvSpPr>
            <p:spPr>
              <a:xfrm>
                <a:off x="6404358" y="1937095"/>
                <a:ext cx="89664" cy="43702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754" extrusionOk="0">
                    <a:moveTo>
                      <a:pt x="1288" y="1"/>
                    </a:moveTo>
                    <a:cubicBezTo>
                      <a:pt x="1093" y="1"/>
                      <a:pt x="917" y="21"/>
                      <a:pt x="752" y="63"/>
                    </a:cubicBezTo>
                    <a:cubicBezTo>
                      <a:pt x="516" y="135"/>
                      <a:pt x="330" y="228"/>
                      <a:pt x="207" y="300"/>
                    </a:cubicBezTo>
                    <a:cubicBezTo>
                      <a:pt x="72" y="383"/>
                      <a:pt x="10" y="444"/>
                      <a:pt x="1" y="454"/>
                    </a:cubicBezTo>
                    <a:lnTo>
                      <a:pt x="278" y="754"/>
                    </a:lnTo>
                    <a:cubicBezTo>
                      <a:pt x="278" y="754"/>
                      <a:pt x="381" y="660"/>
                      <a:pt x="557" y="578"/>
                    </a:cubicBezTo>
                    <a:cubicBezTo>
                      <a:pt x="639" y="537"/>
                      <a:pt x="743" y="496"/>
                      <a:pt x="866" y="465"/>
                    </a:cubicBezTo>
                    <a:cubicBezTo>
                      <a:pt x="990" y="424"/>
                      <a:pt x="1134" y="403"/>
                      <a:pt x="1288" y="403"/>
                    </a:cubicBezTo>
                    <a:cubicBezTo>
                      <a:pt x="1361" y="403"/>
                      <a:pt x="1433" y="413"/>
                      <a:pt x="1505" y="424"/>
                    </a:cubicBezTo>
                    <a:lnTo>
                      <a:pt x="1546" y="12"/>
                    </a:lnTo>
                    <a:cubicBezTo>
                      <a:pt x="1464" y="1"/>
                      <a:pt x="1371" y="1"/>
                      <a:pt x="128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950;p51">
                <a:extLst>
                  <a:ext uri="{FF2B5EF4-FFF2-40B4-BE49-F238E27FC236}">
                    <a16:creationId xmlns:a16="http://schemas.microsoft.com/office/drawing/2014/main" id="{8578981A-C9B5-A469-0507-640949B085C3}"/>
                  </a:ext>
                </a:extLst>
              </p:cNvPr>
              <p:cNvSpPr/>
              <p:nvPr/>
            </p:nvSpPr>
            <p:spPr>
              <a:xfrm>
                <a:off x="6560853" y="2119324"/>
                <a:ext cx="101604" cy="39992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690" extrusionOk="0">
                    <a:moveTo>
                      <a:pt x="1753" y="1"/>
                    </a:moveTo>
                    <a:lnTo>
                      <a:pt x="1" y="217"/>
                    </a:lnTo>
                    <a:cubicBezTo>
                      <a:pt x="1" y="217"/>
                      <a:pt x="310" y="689"/>
                      <a:pt x="781" y="689"/>
                    </a:cubicBezTo>
                    <a:cubicBezTo>
                      <a:pt x="1059" y="689"/>
                      <a:pt x="1393" y="524"/>
                      <a:pt x="17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951;p51">
                <a:extLst>
                  <a:ext uri="{FF2B5EF4-FFF2-40B4-BE49-F238E27FC236}">
                    <a16:creationId xmlns:a16="http://schemas.microsoft.com/office/drawing/2014/main" id="{7DBE8B31-42E9-8E66-03F0-D264A5200CDA}"/>
                  </a:ext>
                </a:extLst>
              </p:cNvPr>
              <p:cNvSpPr/>
              <p:nvPr/>
            </p:nvSpPr>
            <p:spPr>
              <a:xfrm>
                <a:off x="6611627" y="2165925"/>
                <a:ext cx="49614" cy="29270"/>
              </a:xfrm>
              <a:custGeom>
                <a:avLst/>
                <a:gdLst/>
                <a:ahLst/>
                <a:cxnLst/>
                <a:rect l="l" t="t" r="r" b="b"/>
                <a:pathLst>
                  <a:path w="856" h="505" extrusionOk="0">
                    <a:moveTo>
                      <a:pt x="701" y="0"/>
                    </a:moveTo>
                    <a:cubicBezTo>
                      <a:pt x="691" y="21"/>
                      <a:pt x="618" y="103"/>
                      <a:pt x="515" y="175"/>
                    </a:cubicBezTo>
                    <a:cubicBezTo>
                      <a:pt x="464" y="206"/>
                      <a:pt x="392" y="248"/>
                      <a:pt x="320" y="268"/>
                    </a:cubicBezTo>
                    <a:cubicBezTo>
                      <a:pt x="247" y="299"/>
                      <a:pt x="155" y="319"/>
                      <a:pt x="62" y="319"/>
                    </a:cubicBezTo>
                    <a:cubicBezTo>
                      <a:pt x="41" y="319"/>
                      <a:pt x="31" y="310"/>
                      <a:pt x="11" y="310"/>
                    </a:cubicBezTo>
                    <a:lnTo>
                      <a:pt x="0" y="495"/>
                    </a:lnTo>
                    <a:cubicBezTo>
                      <a:pt x="21" y="505"/>
                      <a:pt x="41" y="505"/>
                      <a:pt x="62" y="505"/>
                    </a:cubicBezTo>
                    <a:cubicBezTo>
                      <a:pt x="186" y="505"/>
                      <a:pt x="309" y="474"/>
                      <a:pt x="402" y="443"/>
                    </a:cubicBezTo>
                    <a:cubicBezTo>
                      <a:pt x="557" y="381"/>
                      <a:pt x="660" y="299"/>
                      <a:pt x="742" y="237"/>
                    </a:cubicBezTo>
                    <a:cubicBezTo>
                      <a:pt x="815" y="165"/>
                      <a:pt x="856" y="113"/>
                      <a:pt x="856" y="103"/>
                    </a:cubicBez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FF9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952;p51">
                <a:extLst>
                  <a:ext uri="{FF2B5EF4-FFF2-40B4-BE49-F238E27FC236}">
                    <a16:creationId xmlns:a16="http://schemas.microsoft.com/office/drawing/2014/main" id="{740D6C54-E52A-31B2-299D-551E05C9940C}"/>
                  </a:ext>
                </a:extLst>
              </p:cNvPr>
              <p:cNvSpPr/>
              <p:nvPr/>
            </p:nvSpPr>
            <p:spPr>
              <a:xfrm>
                <a:off x="6695845" y="2051800"/>
                <a:ext cx="203150" cy="148204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2557" extrusionOk="0">
                    <a:moveTo>
                      <a:pt x="1753" y="1"/>
                    </a:moveTo>
                    <a:cubicBezTo>
                      <a:pt x="784" y="1"/>
                      <a:pt x="1" y="578"/>
                      <a:pt x="1" y="1278"/>
                    </a:cubicBezTo>
                    <a:cubicBezTo>
                      <a:pt x="1" y="1990"/>
                      <a:pt x="784" y="2556"/>
                      <a:pt x="1753" y="2556"/>
                    </a:cubicBezTo>
                    <a:cubicBezTo>
                      <a:pt x="2721" y="2556"/>
                      <a:pt x="3505" y="1990"/>
                      <a:pt x="3505" y="1278"/>
                    </a:cubicBezTo>
                    <a:cubicBezTo>
                      <a:pt x="3505" y="578"/>
                      <a:pt x="2721" y="1"/>
                      <a:pt x="1753" y="1"/>
                    </a:cubicBezTo>
                    <a:close/>
                  </a:path>
                </a:pathLst>
              </a:custGeom>
              <a:solidFill>
                <a:srgbClr val="FF9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953;p51">
                <a:extLst>
                  <a:ext uri="{FF2B5EF4-FFF2-40B4-BE49-F238E27FC236}">
                    <a16:creationId xmlns:a16="http://schemas.microsoft.com/office/drawing/2014/main" id="{120082D8-3431-8542-A614-D3D9C091B453}"/>
                  </a:ext>
                </a:extLst>
              </p:cNvPr>
              <p:cNvSpPr/>
              <p:nvPr/>
            </p:nvSpPr>
            <p:spPr>
              <a:xfrm>
                <a:off x="6293826" y="2051800"/>
                <a:ext cx="143393" cy="148204"/>
              </a:xfrm>
              <a:custGeom>
                <a:avLst/>
                <a:gdLst/>
                <a:ahLst/>
                <a:cxnLst/>
                <a:rect l="l" t="t" r="r" b="b"/>
                <a:pathLst>
                  <a:path w="2474" h="2557" extrusionOk="0">
                    <a:moveTo>
                      <a:pt x="712" y="1"/>
                    </a:moveTo>
                    <a:cubicBezTo>
                      <a:pt x="465" y="1"/>
                      <a:pt x="227" y="42"/>
                      <a:pt x="1" y="114"/>
                    </a:cubicBezTo>
                    <a:cubicBezTo>
                      <a:pt x="21" y="1021"/>
                      <a:pt x="124" y="1814"/>
                      <a:pt x="300" y="2515"/>
                    </a:cubicBezTo>
                    <a:cubicBezTo>
                      <a:pt x="433" y="2546"/>
                      <a:pt x="568" y="2556"/>
                      <a:pt x="712" y="2556"/>
                    </a:cubicBezTo>
                    <a:cubicBezTo>
                      <a:pt x="1681" y="2556"/>
                      <a:pt x="2474" y="1990"/>
                      <a:pt x="2474" y="1278"/>
                    </a:cubicBezTo>
                    <a:cubicBezTo>
                      <a:pt x="2474" y="578"/>
                      <a:pt x="1681" y="1"/>
                      <a:pt x="712" y="1"/>
                    </a:cubicBezTo>
                    <a:close/>
                  </a:path>
                </a:pathLst>
              </a:custGeom>
              <a:solidFill>
                <a:srgbClr val="FF9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954;p51">
                <a:extLst>
                  <a:ext uri="{FF2B5EF4-FFF2-40B4-BE49-F238E27FC236}">
                    <a16:creationId xmlns:a16="http://schemas.microsoft.com/office/drawing/2014/main" id="{B078D4DD-5BC7-E726-8187-4A23E11E30E2}"/>
                  </a:ext>
                </a:extLst>
              </p:cNvPr>
              <p:cNvSpPr/>
              <p:nvPr/>
            </p:nvSpPr>
            <p:spPr>
              <a:xfrm>
                <a:off x="7031557" y="1922605"/>
                <a:ext cx="175097" cy="209004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3606" extrusionOk="0">
                    <a:moveTo>
                      <a:pt x="1596" y="0"/>
                    </a:moveTo>
                    <a:cubicBezTo>
                      <a:pt x="758" y="0"/>
                      <a:pt x="0" y="1302"/>
                      <a:pt x="0" y="1302"/>
                    </a:cubicBezTo>
                    <a:lnTo>
                      <a:pt x="289" y="3590"/>
                    </a:lnTo>
                    <a:cubicBezTo>
                      <a:pt x="363" y="3600"/>
                      <a:pt x="435" y="3605"/>
                      <a:pt x="506" y="3605"/>
                    </a:cubicBezTo>
                    <a:cubicBezTo>
                      <a:pt x="2186" y="3605"/>
                      <a:pt x="3020" y="781"/>
                      <a:pt x="2062" y="148"/>
                    </a:cubicBezTo>
                    <a:cubicBezTo>
                      <a:pt x="1906" y="44"/>
                      <a:pt x="1750" y="0"/>
                      <a:pt x="1596" y="0"/>
                    </a:cubicBezTo>
                    <a:close/>
                  </a:path>
                </a:pathLst>
              </a:custGeom>
              <a:solidFill>
                <a:srgbClr val="FFB7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955;p51">
                <a:extLst>
                  <a:ext uri="{FF2B5EF4-FFF2-40B4-BE49-F238E27FC236}">
                    <a16:creationId xmlns:a16="http://schemas.microsoft.com/office/drawing/2014/main" id="{D71DF6E1-83AA-077A-9543-4AC75A129454}"/>
                  </a:ext>
                </a:extLst>
              </p:cNvPr>
              <p:cNvSpPr/>
              <p:nvPr/>
            </p:nvSpPr>
            <p:spPr>
              <a:xfrm>
                <a:off x="7053640" y="1967582"/>
                <a:ext cx="87230" cy="7233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248" extrusionOk="0">
                    <a:moveTo>
                      <a:pt x="1237" y="1"/>
                    </a:moveTo>
                    <a:cubicBezTo>
                      <a:pt x="1134" y="1"/>
                      <a:pt x="1042" y="21"/>
                      <a:pt x="959" y="63"/>
                    </a:cubicBezTo>
                    <a:cubicBezTo>
                      <a:pt x="815" y="114"/>
                      <a:pt x="680" y="217"/>
                      <a:pt x="557" y="341"/>
                    </a:cubicBezTo>
                    <a:cubicBezTo>
                      <a:pt x="382" y="516"/>
                      <a:pt x="248" y="722"/>
                      <a:pt x="155" y="887"/>
                    </a:cubicBezTo>
                    <a:cubicBezTo>
                      <a:pt x="52" y="1062"/>
                      <a:pt x="0" y="1186"/>
                      <a:pt x="0" y="1186"/>
                    </a:cubicBezTo>
                    <a:lnTo>
                      <a:pt x="155" y="1247"/>
                    </a:lnTo>
                    <a:cubicBezTo>
                      <a:pt x="155" y="1247"/>
                      <a:pt x="186" y="1186"/>
                      <a:pt x="248" y="1083"/>
                    </a:cubicBezTo>
                    <a:cubicBezTo>
                      <a:pt x="330" y="928"/>
                      <a:pt x="464" y="691"/>
                      <a:pt x="639" y="505"/>
                    </a:cubicBezTo>
                    <a:cubicBezTo>
                      <a:pt x="732" y="413"/>
                      <a:pt x="825" y="320"/>
                      <a:pt x="928" y="269"/>
                    </a:cubicBezTo>
                    <a:cubicBezTo>
                      <a:pt x="969" y="238"/>
                      <a:pt x="1021" y="217"/>
                      <a:pt x="1072" y="196"/>
                    </a:cubicBezTo>
                    <a:cubicBezTo>
                      <a:pt x="1124" y="186"/>
                      <a:pt x="1175" y="176"/>
                      <a:pt x="1237" y="176"/>
                    </a:cubicBezTo>
                    <a:cubicBezTo>
                      <a:pt x="1299" y="176"/>
                      <a:pt x="1371" y="186"/>
                      <a:pt x="1443" y="217"/>
                    </a:cubicBezTo>
                    <a:lnTo>
                      <a:pt x="1505" y="63"/>
                    </a:lnTo>
                    <a:cubicBezTo>
                      <a:pt x="1413" y="21"/>
                      <a:pt x="1319" y="1"/>
                      <a:pt x="123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956;p51">
                <a:extLst>
                  <a:ext uri="{FF2B5EF4-FFF2-40B4-BE49-F238E27FC236}">
                    <a16:creationId xmlns:a16="http://schemas.microsoft.com/office/drawing/2014/main" id="{1506A289-4D72-4414-186A-4A60EE3BFB2B}"/>
                  </a:ext>
                </a:extLst>
              </p:cNvPr>
              <p:cNvSpPr/>
              <p:nvPr/>
            </p:nvSpPr>
            <p:spPr>
              <a:xfrm>
                <a:off x="7087721" y="1985550"/>
                <a:ext cx="29907" cy="49556"/>
              </a:xfrm>
              <a:custGeom>
                <a:avLst/>
                <a:gdLst/>
                <a:ahLst/>
                <a:cxnLst/>
                <a:rect l="l" t="t" r="r" b="b"/>
                <a:pathLst>
                  <a:path w="516" h="855" extrusionOk="0">
                    <a:moveTo>
                      <a:pt x="21" y="0"/>
                    </a:moveTo>
                    <a:lnTo>
                      <a:pt x="0" y="175"/>
                    </a:lnTo>
                    <a:cubicBezTo>
                      <a:pt x="72" y="186"/>
                      <a:pt x="134" y="206"/>
                      <a:pt x="175" y="227"/>
                    </a:cubicBezTo>
                    <a:cubicBezTo>
                      <a:pt x="216" y="247"/>
                      <a:pt x="237" y="268"/>
                      <a:pt x="257" y="289"/>
                    </a:cubicBezTo>
                    <a:cubicBezTo>
                      <a:pt x="299" y="330"/>
                      <a:pt x="319" y="371"/>
                      <a:pt x="330" y="412"/>
                    </a:cubicBezTo>
                    <a:cubicBezTo>
                      <a:pt x="340" y="463"/>
                      <a:pt x="351" y="515"/>
                      <a:pt x="351" y="557"/>
                    </a:cubicBezTo>
                    <a:cubicBezTo>
                      <a:pt x="351" y="628"/>
                      <a:pt x="340" y="690"/>
                      <a:pt x="330" y="731"/>
                    </a:cubicBezTo>
                    <a:cubicBezTo>
                      <a:pt x="319" y="752"/>
                      <a:pt x="319" y="773"/>
                      <a:pt x="309" y="783"/>
                    </a:cubicBezTo>
                    <a:lnTo>
                      <a:pt x="309" y="804"/>
                    </a:lnTo>
                    <a:lnTo>
                      <a:pt x="474" y="855"/>
                    </a:lnTo>
                    <a:cubicBezTo>
                      <a:pt x="474" y="855"/>
                      <a:pt x="484" y="825"/>
                      <a:pt x="495" y="773"/>
                    </a:cubicBezTo>
                    <a:cubicBezTo>
                      <a:pt x="505" y="711"/>
                      <a:pt x="515" y="639"/>
                      <a:pt x="515" y="557"/>
                    </a:cubicBezTo>
                    <a:cubicBezTo>
                      <a:pt x="515" y="505"/>
                      <a:pt x="515" y="443"/>
                      <a:pt x="495" y="392"/>
                    </a:cubicBezTo>
                    <a:cubicBezTo>
                      <a:pt x="484" y="350"/>
                      <a:pt x="474" y="299"/>
                      <a:pt x="443" y="257"/>
                    </a:cubicBezTo>
                    <a:cubicBezTo>
                      <a:pt x="412" y="195"/>
                      <a:pt x="360" y="134"/>
                      <a:pt x="289" y="92"/>
                    </a:cubicBezTo>
                    <a:cubicBezTo>
                      <a:pt x="216" y="51"/>
                      <a:pt x="124" y="21"/>
                      <a:pt x="2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957;p51">
                <a:extLst>
                  <a:ext uri="{FF2B5EF4-FFF2-40B4-BE49-F238E27FC236}">
                    <a16:creationId xmlns:a16="http://schemas.microsoft.com/office/drawing/2014/main" id="{431135A9-A282-14E4-B891-5E4F6760E5A3}"/>
                  </a:ext>
                </a:extLst>
              </p:cNvPr>
              <p:cNvSpPr/>
              <p:nvPr/>
            </p:nvSpPr>
            <p:spPr>
              <a:xfrm>
                <a:off x="6094323" y="1410925"/>
                <a:ext cx="1020907" cy="1082113"/>
              </a:xfrm>
              <a:custGeom>
                <a:avLst/>
                <a:gdLst/>
                <a:ahLst/>
                <a:cxnLst/>
                <a:rect l="l" t="t" r="r" b="b"/>
                <a:pathLst>
                  <a:path w="17614" h="18670" extrusionOk="0">
                    <a:moveTo>
                      <a:pt x="10329" y="5311"/>
                    </a:moveTo>
                    <a:cubicBezTo>
                      <a:pt x="10495" y="5311"/>
                      <a:pt x="10671" y="5426"/>
                      <a:pt x="10883" y="5719"/>
                    </a:cubicBezTo>
                    <a:cubicBezTo>
                      <a:pt x="11562" y="6651"/>
                      <a:pt x="13161" y="6760"/>
                      <a:pt x="13871" y="6760"/>
                    </a:cubicBezTo>
                    <a:cubicBezTo>
                      <a:pt x="14088" y="6760"/>
                      <a:pt x="14222" y="6750"/>
                      <a:pt x="14222" y="6750"/>
                    </a:cubicBezTo>
                    <a:lnTo>
                      <a:pt x="14222" y="6750"/>
                    </a:lnTo>
                    <a:cubicBezTo>
                      <a:pt x="13645" y="8677"/>
                      <a:pt x="14944" y="9110"/>
                      <a:pt x="14944" y="9110"/>
                    </a:cubicBezTo>
                    <a:cubicBezTo>
                      <a:pt x="14686" y="9677"/>
                      <a:pt x="15109" y="10821"/>
                      <a:pt x="15140" y="10913"/>
                    </a:cubicBezTo>
                    <a:cubicBezTo>
                      <a:pt x="14604" y="14912"/>
                      <a:pt x="12028" y="16242"/>
                      <a:pt x="10667" y="16675"/>
                    </a:cubicBezTo>
                    <a:cubicBezTo>
                      <a:pt x="10573" y="16704"/>
                      <a:pt x="10477" y="16718"/>
                      <a:pt x="10382" y="16718"/>
                    </a:cubicBezTo>
                    <a:cubicBezTo>
                      <a:pt x="10011" y="16718"/>
                      <a:pt x="9659" y="16502"/>
                      <a:pt x="9502" y="16149"/>
                    </a:cubicBezTo>
                    <a:lnTo>
                      <a:pt x="9451" y="16036"/>
                    </a:lnTo>
                    <a:lnTo>
                      <a:pt x="8297" y="16087"/>
                    </a:lnTo>
                    <a:cubicBezTo>
                      <a:pt x="8168" y="16515"/>
                      <a:pt x="7783" y="16771"/>
                      <a:pt x="7380" y="16771"/>
                    </a:cubicBezTo>
                    <a:cubicBezTo>
                      <a:pt x="7201" y="16771"/>
                      <a:pt x="7019" y="16720"/>
                      <a:pt x="6854" y="16613"/>
                    </a:cubicBezTo>
                    <a:cubicBezTo>
                      <a:pt x="4308" y="14984"/>
                      <a:pt x="4432" y="9182"/>
                      <a:pt x="4525" y="7595"/>
                    </a:cubicBezTo>
                    <a:cubicBezTo>
                      <a:pt x="4525" y="7585"/>
                      <a:pt x="4525" y="7585"/>
                      <a:pt x="4535" y="7574"/>
                    </a:cubicBezTo>
                    <a:lnTo>
                      <a:pt x="5091" y="7224"/>
                    </a:lnTo>
                    <a:cubicBezTo>
                      <a:pt x="5669" y="7008"/>
                      <a:pt x="6596" y="6864"/>
                      <a:pt x="7802" y="6864"/>
                    </a:cubicBezTo>
                    <a:cubicBezTo>
                      <a:pt x="9268" y="6864"/>
                      <a:pt x="9722" y="5311"/>
                      <a:pt x="10329" y="5311"/>
                    </a:cubicBezTo>
                    <a:close/>
                    <a:moveTo>
                      <a:pt x="8011" y="0"/>
                    </a:moveTo>
                    <a:cubicBezTo>
                      <a:pt x="7755" y="0"/>
                      <a:pt x="7471" y="27"/>
                      <a:pt x="7153" y="92"/>
                    </a:cubicBezTo>
                    <a:cubicBezTo>
                      <a:pt x="5185" y="505"/>
                      <a:pt x="5112" y="2978"/>
                      <a:pt x="3907" y="3720"/>
                    </a:cubicBezTo>
                    <a:cubicBezTo>
                      <a:pt x="2711" y="4473"/>
                      <a:pt x="2711" y="3854"/>
                      <a:pt x="1804" y="4421"/>
                    </a:cubicBezTo>
                    <a:cubicBezTo>
                      <a:pt x="898" y="4988"/>
                      <a:pt x="1258" y="6596"/>
                      <a:pt x="1310" y="7935"/>
                    </a:cubicBezTo>
                    <a:cubicBezTo>
                      <a:pt x="1351" y="9275"/>
                      <a:pt x="1" y="9965"/>
                      <a:pt x="1" y="9965"/>
                    </a:cubicBezTo>
                    <a:cubicBezTo>
                      <a:pt x="492" y="10114"/>
                      <a:pt x="930" y="10179"/>
                      <a:pt x="1321" y="10179"/>
                    </a:cubicBezTo>
                    <a:cubicBezTo>
                      <a:pt x="2333" y="10179"/>
                      <a:pt x="3029" y="9747"/>
                      <a:pt x="3504" y="9234"/>
                    </a:cubicBezTo>
                    <a:lnTo>
                      <a:pt x="3504" y="9234"/>
                    </a:lnTo>
                    <a:cubicBezTo>
                      <a:pt x="3463" y="9780"/>
                      <a:pt x="3463" y="10120"/>
                      <a:pt x="3463" y="10120"/>
                    </a:cubicBezTo>
                    <a:cubicBezTo>
                      <a:pt x="3154" y="16139"/>
                      <a:pt x="6359" y="17870"/>
                      <a:pt x="8132" y="18365"/>
                    </a:cubicBezTo>
                    <a:cubicBezTo>
                      <a:pt x="8224" y="18385"/>
                      <a:pt x="8318" y="18416"/>
                      <a:pt x="8400" y="18436"/>
                    </a:cubicBezTo>
                    <a:lnTo>
                      <a:pt x="8554" y="18468"/>
                    </a:lnTo>
                    <a:cubicBezTo>
                      <a:pt x="8771" y="18509"/>
                      <a:pt x="8946" y="18530"/>
                      <a:pt x="9069" y="18550"/>
                    </a:cubicBezTo>
                    <a:cubicBezTo>
                      <a:pt x="9111" y="18550"/>
                      <a:pt x="9152" y="18550"/>
                      <a:pt x="9183" y="18560"/>
                    </a:cubicBezTo>
                    <a:lnTo>
                      <a:pt x="9266" y="18560"/>
                    </a:lnTo>
                    <a:lnTo>
                      <a:pt x="9255" y="18653"/>
                    </a:lnTo>
                    <a:lnTo>
                      <a:pt x="9266" y="18653"/>
                    </a:lnTo>
                    <a:cubicBezTo>
                      <a:pt x="9443" y="18664"/>
                      <a:pt x="9614" y="18670"/>
                      <a:pt x="9777" y="18670"/>
                    </a:cubicBezTo>
                    <a:cubicBezTo>
                      <a:pt x="12172" y="18670"/>
                      <a:pt x="13120" y="17550"/>
                      <a:pt x="13120" y="17550"/>
                    </a:cubicBezTo>
                    <a:lnTo>
                      <a:pt x="13398" y="17334"/>
                    </a:lnTo>
                    <a:cubicBezTo>
                      <a:pt x="16974" y="14634"/>
                      <a:pt x="16624" y="10687"/>
                      <a:pt x="16438" y="9543"/>
                    </a:cubicBezTo>
                    <a:cubicBezTo>
                      <a:pt x="16912" y="9193"/>
                      <a:pt x="17325" y="8976"/>
                      <a:pt x="17325" y="8976"/>
                    </a:cubicBezTo>
                    <a:cubicBezTo>
                      <a:pt x="17613" y="7348"/>
                      <a:pt x="16418" y="5328"/>
                      <a:pt x="16418" y="5328"/>
                    </a:cubicBezTo>
                    <a:cubicBezTo>
                      <a:pt x="16686" y="4720"/>
                      <a:pt x="16572" y="2133"/>
                      <a:pt x="14078" y="866"/>
                    </a:cubicBezTo>
                    <a:cubicBezTo>
                      <a:pt x="13187" y="411"/>
                      <a:pt x="12551" y="265"/>
                      <a:pt x="12071" y="265"/>
                    </a:cubicBezTo>
                    <a:cubicBezTo>
                      <a:pt x="11214" y="265"/>
                      <a:pt x="10857" y="731"/>
                      <a:pt x="10440" y="731"/>
                    </a:cubicBezTo>
                    <a:cubicBezTo>
                      <a:pt x="9888" y="731"/>
                      <a:pt x="9335" y="0"/>
                      <a:pt x="8011" y="0"/>
                    </a:cubicBezTo>
                    <a:close/>
                  </a:path>
                </a:pathLst>
              </a:custGeom>
              <a:solidFill>
                <a:srgbClr val="6E3D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42"/>
          <p:cNvSpPr/>
          <p:nvPr/>
        </p:nvSpPr>
        <p:spPr>
          <a:xfrm>
            <a:off x="2236159" y="844767"/>
            <a:ext cx="1467200" cy="14672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55" name="Google Shape;1655;p42"/>
          <p:cNvSpPr txBox="1">
            <a:spLocks noGrp="1"/>
          </p:cNvSpPr>
          <p:nvPr>
            <p:ph type="title" idx="2"/>
          </p:nvPr>
        </p:nvSpPr>
        <p:spPr>
          <a:xfrm>
            <a:off x="2135151" y="1207367"/>
            <a:ext cx="1669200" cy="74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IV</a:t>
            </a:r>
            <a:endParaRPr/>
          </a:p>
        </p:txBody>
      </p:sp>
      <p:grpSp>
        <p:nvGrpSpPr>
          <p:cNvPr id="1692" name="Google Shape;1692;p42"/>
          <p:cNvGrpSpPr/>
          <p:nvPr/>
        </p:nvGrpSpPr>
        <p:grpSpPr>
          <a:xfrm>
            <a:off x="9176632" y="678453"/>
            <a:ext cx="1230408" cy="1027199"/>
            <a:chOff x="191638" y="280100"/>
            <a:chExt cx="813475" cy="679125"/>
          </a:xfrm>
        </p:grpSpPr>
        <p:sp>
          <p:nvSpPr>
            <p:cNvPr id="1693" name="Google Shape;1693;p42"/>
            <p:cNvSpPr/>
            <p:nvPr/>
          </p:nvSpPr>
          <p:spPr>
            <a:xfrm>
              <a:off x="191638" y="280100"/>
              <a:ext cx="813475" cy="679125"/>
            </a:xfrm>
            <a:custGeom>
              <a:avLst/>
              <a:gdLst/>
              <a:ahLst/>
              <a:cxnLst/>
              <a:rect l="l" t="t" r="r" b="b"/>
              <a:pathLst>
                <a:path w="32539" h="27165" extrusionOk="0">
                  <a:moveTo>
                    <a:pt x="6112" y="1"/>
                  </a:moveTo>
                  <a:cubicBezTo>
                    <a:pt x="5418" y="1"/>
                    <a:pt x="4725" y="160"/>
                    <a:pt x="4031" y="463"/>
                  </a:cubicBezTo>
                  <a:cubicBezTo>
                    <a:pt x="3945" y="492"/>
                    <a:pt x="3858" y="536"/>
                    <a:pt x="3786" y="564"/>
                  </a:cubicBezTo>
                  <a:cubicBezTo>
                    <a:pt x="2919" y="955"/>
                    <a:pt x="2269" y="1518"/>
                    <a:pt x="1878" y="1923"/>
                  </a:cubicBezTo>
                  <a:cubicBezTo>
                    <a:pt x="1676" y="2125"/>
                    <a:pt x="1517" y="2313"/>
                    <a:pt x="1430" y="2428"/>
                  </a:cubicBezTo>
                  <a:cubicBezTo>
                    <a:pt x="1402" y="2457"/>
                    <a:pt x="1387" y="2472"/>
                    <a:pt x="1373" y="2486"/>
                  </a:cubicBezTo>
                  <a:lnTo>
                    <a:pt x="1272" y="2631"/>
                  </a:lnTo>
                  <a:cubicBezTo>
                    <a:pt x="1228" y="2688"/>
                    <a:pt x="1185" y="2746"/>
                    <a:pt x="1156" y="2790"/>
                  </a:cubicBezTo>
                  <a:cubicBezTo>
                    <a:pt x="1156" y="2790"/>
                    <a:pt x="1026" y="2992"/>
                    <a:pt x="1026" y="3006"/>
                  </a:cubicBezTo>
                  <a:cubicBezTo>
                    <a:pt x="954" y="3107"/>
                    <a:pt x="838" y="3324"/>
                    <a:pt x="708" y="3584"/>
                  </a:cubicBezTo>
                  <a:cubicBezTo>
                    <a:pt x="564" y="3873"/>
                    <a:pt x="434" y="4177"/>
                    <a:pt x="332" y="4466"/>
                  </a:cubicBezTo>
                  <a:cubicBezTo>
                    <a:pt x="188" y="4885"/>
                    <a:pt x="87" y="5347"/>
                    <a:pt x="29" y="5795"/>
                  </a:cubicBezTo>
                  <a:cubicBezTo>
                    <a:pt x="0" y="6069"/>
                    <a:pt x="0" y="6358"/>
                    <a:pt x="15" y="6676"/>
                  </a:cubicBezTo>
                  <a:cubicBezTo>
                    <a:pt x="15" y="6734"/>
                    <a:pt x="15" y="6777"/>
                    <a:pt x="15" y="6821"/>
                  </a:cubicBezTo>
                  <a:cubicBezTo>
                    <a:pt x="15" y="6879"/>
                    <a:pt x="15" y="6922"/>
                    <a:pt x="29" y="6994"/>
                  </a:cubicBezTo>
                  <a:cubicBezTo>
                    <a:pt x="29" y="7095"/>
                    <a:pt x="43" y="7196"/>
                    <a:pt x="58" y="7283"/>
                  </a:cubicBezTo>
                  <a:cubicBezTo>
                    <a:pt x="58" y="7355"/>
                    <a:pt x="72" y="7413"/>
                    <a:pt x="72" y="7471"/>
                  </a:cubicBezTo>
                  <a:cubicBezTo>
                    <a:pt x="101" y="7572"/>
                    <a:pt x="116" y="7688"/>
                    <a:pt x="145" y="7774"/>
                  </a:cubicBezTo>
                  <a:cubicBezTo>
                    <a:pt x="159" y="7832"/>
                    <a:pt x="159" y="7890"/>
                    <a:pt x="173" y="7933"/>
                  </a:cubicBezTo>
                  <a:cubicBezTo>
                    <a:pt x="217" y="8092"/>
                    <a:pt x="275" y="8251"/>
                    <a:pt x="318" y="8381"/>
                  </a:cubicBezTo>
                  <a:cubicBezTo>
                    <a:pt x="347" y="8439"/>
                    <a:pt x="361" y="8482"/>
                    <a:pt x="376" y="8526"/>
                  </a:cubicBezTo>
                  <a:cubicBezTo>
                    <a:pt x="434" y="8641"/>
                    <a:pt x="477" y="8742"/>
                    <a:pt x="520" y="8844"/>
                  </a:cubicBezTo>
                  <a:cubicBezTo>
                    <a:pt x="549" y="8901"/>
                    <a:pt x="578" y="8945"/>
                    <a:pt x="621" y="9003"/>
                  </a:cubicBezTo>
                  <a:cubicBezTo>
                    <a:pt x="679" y="9104"/>
                    <a:pt x="737" y="9205"/>
                    <a:pt x="795" y="9291"/>
                  </a:cubicBezTo>
                  <a:cubicBezTo>
                    <a:pt x="838" y="9349"/>
                    <a:pt x="867" y="9407"/>
                    <a:pt x="910" y="9450"/>
                  </a:cubicBezTo>
                  <a:cubicBezTo>
                    <a:pt x="954" y="9523"/>
                    <a:pt x="1011" y="9580"/>
                    <a:pt x="1055" y="9638"/>
                  </a:cubicBezTo>
                  <a:lnTo>
                    <a:pt x="1084" y="9682"/>
                  </a:lnTo>
                  <a:cubicBezTo>
                    <a:pt x="1127" y="9725"/>
                    <a:pt x="1170" y="9783"/>
                    <a:pt x="1214" y="9826"/>
                  </a:cubicBezTo>
                  <a:cubicBezTo>
                    <a:pt x="1329" y="9942"/>
                    <a:pt x="1532" y="10144"/>
                    <a:pt x="1821" y="10332"/>
                  </a:cubicBezTo>
                  <a:cubicBezTo>
                    <a:pt x="1835" y="10346"/>
                    <a:pt x="1850" y="10361"/>
                    <a:pt x="1878" y="10375"/>
                  </a:cubicBezTo>
                  <a:lnTo>
                    <a:pt x="2442" y="10823"/>
                  </a:lnTo>
                  <a:cubicBezTo>
                    <a:pt x="2500" y="10866"/>
                    <a:pt x="2543" y="10910"/>
                    <a:pt x="2601" y="10953"/>
                  </a:cubicBezTo>
                  <a:cubicBezTo>
                    <a:pt x="2659" y="10996"/>
                    <a:pt x="2731" y="11040"/>
                    <a:pt x="2789" y="11083"/>
                  </a:cubicBezTo>
                  <a:cubicBezTo>
                    <a:pt x="2832" y="11126"/>
                    <a:pt x="2890" y="11170"/>
                    <a:pt x="2948" y="11213"/>
                  </a:cubicBezTo>
                  <a:cubicBezTo>
                    <a:pt x="3005" y="11271"/>
                    <a:pt x="3078" y="11314"/>
                    <a:pt x="3135" y="11358"/>
                  </a:cubicBezTo>
                  <a:lnTo>
                    <a:pt x="4002" y="12022"/>
                  </a:lnTo>
                  <a:cubicBezTo>
                    <a:pt x="4118" y="12123"/>
                    <a:pt x="4262" y="12253"/>
                    <a:pt x="4450" y="12369"/>
                  </a:cubicBezTo>
                  <a:lnTo>
                    <a:pt x="21081" y="25286"/>
                  </a:lnTo>
                  <a:cubicBezTo>
                    <a:pt x="21370" y="25546"/>
                    <a:pt x="21948" y="25994"/>
                    <a:pt x="22815" y="25994"/>
                  </a:cubicBezTo>
                  <a:cubicBezTo>
                    <a:pt x="22887" y="25994"/>
                    <a:pt x="22973" y="25994"/>
                    <a:pt x="23046" y="25980"/>
                  </a:cubicBezTo>
                  <a:lnTo>
                    <a:pt x="29288" y="27063"/>
                  </a:lnTo>
                  <a:cubicBezTo>
                    <a:pt x="29504" y="27136"/>
                    <a:pt x="29735" y="27165"/>
                    <a:pt x="29967" y="27165"/>
                  </a:cubicBezTo>
                  <a:cubicBezTo>
                    <a:pt x="30689" y="27165"/>
                    <a:pt x="31397" y="26832"/>
                    <a:pt x="31859" y="26225"/>
                  </a:cubicBezTo>
                  <a:cubicBezTo>
                    <a:pt x="31874" y="26225"/>
                    <a:pt x="31888" y="26196"/>
                    <a:pt x="31888" y="26196"/>
                  </a:cubicBezTo>
                  <a:cubicBezTo>
                    <a:pt x="32437" y="25489"/>
                    <a:pt x="32538" y="24520"/>
                    <a:pt x="32148" y="23711"/>
                  </a:cubicBezTo>
                  <a:lnTo>
                    <a:pt x="31672" y="22700"/>
                  </a:lnTo>
                  <a:lnTo>
                    <a:pt x="30602" y="20316"/>
                  </a:lnTo>
                  <a:lnTo>
                    <a:pt x="29042" y="16935"/>
                  </a:lnTo>
                  <a:cubicBezTo>
                    <a:pt x="28868" y="16559"/>
                    <a:pt x="28623" y="16241"/>
                    <a:pt x="28305" y="15981"/>
                  </a:cubicBezTo>
                  <a:lnTo>
                    <a:pt x="28276" y="15967"/>
                  </a:lnTo>
                  <a:cubicBezTo>
                    <a:pt x="27467" y="15331"/>
                    <a:pt x="26643" y="14681"/>
                    <a:pt x="25820" y="14045"/>
                  </a:cubicBezTo>
                  <a:cubicBezTo>
                    <a:pt x="25820" y="14045"/>
                    <a:pt x="22786" y="11676"/>
                    <a:pt x="22497" y="11444"/>
                  </a:cubicBezTo>
                  <a:cubicBezTo>
                    <a:pt x="21962" y="11025"/>
                    <a:pt x="21427" y="10621"/>
                    <a:pt x="20907" y="10216"/>
                  </a:cubicBezTo>
                  <a:lnTo>
                    <a:pt x="15966" y="6402"/>
                  </a:lnTo>
                  <a:lnTo>
                    <a:pt x="12888" y="4047"/>
                  </a:lnTo>
                  <a:cubicBezTo>
                    <a:pt x="12253" y="3570"/>
                    <a:pt x="11617" y="3093"/>
                    <a:pt x="10996" y="2616"/>
                  </a:cubicBezTo>
                  <a:lnTo>
                    <a:pt x="9883" y="1778"/>
                  </a:lnTo>
                  <a:lnTo>
                    <a:pt x="8669" y="839"/>
                  </a:lnTo>
                  <a:cubicBezTo>
                    <a:pt x="8611" y="796"/>
                    <a:pt x="8539" y="752"/>
                    <a:pt x="8481" y="709"/>
                  </a:cubicBezTo>
                  <a:cubicBezTo>
                    <a:pt x="7788" y="247"/>
                    <a:pt x="6979" y="1"/>
                    <a:pt x="6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42"/>
            <p:cNvSpPr/>
            <p:nvPr/>
          </p:nvSpPr>
          <p:spPr>
            <a:xfrm>
              <a:off x="244363" y="340225"/>
              <a:ext cx="696450" cy="558325"/>
            </a:xfrm>
            <a:custGeom>
              <a:avLst/>
              <a:gdLst/>
              <a:ahLst/>
              <a:cxnLst/>
              <a:rect l="l" t="t" r="r" b="b"/>
              <a:pathLst>
                <a:path w="27858" h="22333" extrusionOk="0">
                  <a:moveTo>
                    <a:pt x="4013" y="1"/>
                  </a:moveTo>
                  <a:cubicBezTo>
                    <a:pt x="3073" y="1"/>
                    <a:pt x="1983" y="617"/>
                    <a:pt x="1200" y="1685"/>
                  </a:cubicBezTo>
                  <a:cubicBezTo>
                    <a:pt x="73" y="3231"/>
                    <a:pt x="1" y="5124"/>
                    <a:pt x="1041" y="5918"/>
                  </a:cubicBezTo>
                  <a:cubicBezTo>
                    <a:pt x="1084" y="5947"/>
                    <a:pt x="1128" y="5991"/>
                    <a:pt x="1171" y="6020"/>
                  </a:cubicBezTo>
                  <a:lnTo>
                    <a:pt x="20590" y="21075"/>
                  </a:lnTo>
                  <a:lnTo>
                    <a:pt x="27858" y="22332"/>
                  </a:lnTo>
                  <a:lnTo>
                    <a:pt x="24636" y="15512"/>
                  </a:lnTo>
                  <a:lnTo>
                    <a:pt x="5087" y="341"/>
                  </a:lnTo>
                  <a:cubicBezTo>
                    <a:pt x="4778" y="110"/>
                    <a:pt x="4409" y="1"/>
                    <a:pt x="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42"/>
            <p:cNvSpPr/>
            <p:nvPr/>
          </p:nvSpPr>
          <p:spPr>
            <a:xfrm>
              <a:off x="893838" y="821225"/>
              <a:ext cx="46975" cy="77325"/>
            </a:xfrm>
            <a:custGeom>
              <a:avLst/>
              <a:gdLst/>
              <a:ahLst/>
              <a:cxnLst/>
              <a:rect l="l" t="t" r="r" b="b"/>
              <a:pathLst>
                <a:path w="1879" h="3093" extrusionOk="0">
                  <a:moveTo>
                    <a:pt x="419" y="0"/>
                  </a:moveTo>
                  <a:cubicBezTo>
                    <a:pt x="636" y="1012"/>
                    <a:pt x="506" y="1994"/>
                    <a:pt x="0" y="2774"/>
                  </a:cubicBezTo>
                  <a:lnTo>
                    <a:pt x="1879" y="3092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42"/>
            <p:cNvSpPr/>
            <p:nvPr/>
          </p:nvSpPr>
          <p:spPr>
            <a:xfrm>
              <a:off x="261713" y="370575"/>
              <a:ext cx="679100" cy="528325"/>
            </a:xfrm>
            <a:custGeom>
              <a:avLst/>
              <a:gdLst/>
              <a:ahLst/>
              <a:cxnLst/>
              <a:rect l="l" t="t" r="r" b="b"/>
              <a:pathLst>
                <a:path w="27164" h="21133" extrusionOk="0">
                  <a:moveTo>
                    <a:pt x="1567" y="1"/>
                  </a:moveTo>
                  <a:cubicBezTo>
                    <a:pt x="1120" y="1"/>
                    <a:pt x="736" y="155"/>
                    <a:pt x="506" y="471"/>
                  </a:cubicBezTo>
                  <a:cubicBezTo>
                    <a:pt x="0" y="1179"/>
                    <a:pt x="419" y="2393"/>
                    <a:pt x="1445" y="3187"/>
                  </a:cubicBezTo>
                  <a:cubicBezTo>
                    <a:pt x="1488" y="3231"/>
                    <a:pt x="1532" y="3260"/>
                    <a:pt x="1575" y="3288"/>
                  </a:cubicBezTo>
                  <a:lnTo>
                    <a:pt x="19578" y="17260"/>
                  </a:lnTo>
                  <a:lnTo>
                    <a:pt x="27164" y="21133"/>
                  </a:lnTo>
                  <a:lnTo>
                    <a:pt x="27164" y="21133"/>
                  </a:lnTo>
                  <a:lnTo>
                    <a:pt x="21427" y="14732"/>
                  </a:lnTo>
                  <a:lnTo>
                    <a:pt x="3280" y="644"/>
                  </a:lnTo>
                  <a:cubicBezTo>
                    <a:pt x="2722" y="220"/>
                    <a:pt x="2100" y="1"/>
                    <a:pt x="1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42"/>
            <p:cNvSpPr/>
            <p:nvPr/>
          </p:nvSpPr>
          <p:spPr>
            <a:xfrm>
              <a:off x="276163" y="364725"/>
              <a:ext cx="195425" cy="198600"/>
            </a:xfrm>
            <a:custGeom>
              <a:avLst/>
              <a:gdLst/>
              <a:ahLst/>
              <a:cxnLst/>
              <a:rect l="l" t="t" r="r" b="b"/>
              <a:pathLst>
                <a:path w="7817" h="7944" extrusionOk="0">
                  <a:moveTo>
                    <a:pt x="3991" y="0"/>
                  </a:moveTo>
                  <a:cubicBezTo>
                    <a:pt x="3052" y="0"/>
                    <a:pt x="1966" y="613"/>
                    <a:pt x="1185" y="1687"/>
                  </a:cubicBezTo>
                  <a:cubicBezTo>
                    <a:pt x="72" y="3219"/>
                    <a:pt x="0" y="5126"/>
                    <a:pt x="1026" y="5921"/>
                  </a:cubicBezTo>
                  <a:cubicBezTo>
                    <a:pt x="1069" y="5950"/>
                    <a:pt x="1113" y="5979"/>
                    <a:pt x="1156" y="6008"/>
                  </a:cubicBezTo>
                  <a:lnTo>
                    <a:pt x="3656" y="7944"/>
                  </a:lnTo>
                  <a:cubicBezTo>
                    <a:pt x="2745" y="7091"/>
                    <a:pt x="2861" y="5285"/>
                    <a:pt x="3930" y="3811"/>
                  </a:cubicBezTo>
                  <a:cubicBezTo>
                    <a:pt x="4713" y="2744"/>
                    <a:pt x="5803" y="2127"/>
                    <a:pt x="6743" y="2127"/>
                  </a:cubicBezTo>
                  <a:cubicBezTo>
                    <a:pt x="7139" y="2127"/>
                    <a:pt x="7508" y="2236"/>
                    <a:pt x="7817" y="2468"/>
                  </a:cubicBezTo>
                  <a:lnTo>
                    <a:pt x="5072" y="344"/>
                  </a:lnTo>
                  <a:cubicBezTo>
                    <a:pt x="4761" y="111"/>
                    <a:pt x="4389" y="0"/>
                    <a:pt x="3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2"/>
            <p:cNvSpPr/>
            <p:nvPr/>
          </p:nvSpPr>
          <p:spPr>
            <a:xfrm>
              <a:off x="267838" y="358575"/>
              <a:ext cx="195800" cy="198625"/>
            </a:xfrm>
            <a:custGeom>
              <a:avLst/>
              <a:gdLst/>
              <a:ahLst/>
              <a:cxnLst/>
              <a:rect l="l" t="t" r="r" b="b"/>
              <a:pathLst>
                <a:path w="7832" h="7945" extrusionOk="0">
                  <a:moveTo>
                    <a:pt x="4006" y="1"/>
                  </a:moveTo>
                  <a:cubicBezTo>
                    <a:pt x="3067" y="1"/>
                    <a:pt x="1981" y="613"/>
                    <a:pt x="1200" y="1688"/>
                  </a:cubicBezTo>
                  <a:cubicBezTo>
                    <a:pt x="73" y="3219"/>
                    <a:pt x="1" y="5112"/>
                    <a:pt x="1041" y="5921"/>
                  </a:cubicBezTo>
                  <a:cubicBezTo>
                    <a:pt x="1084" y="5950"/>
                    <a:pt x="1128" y="5979"/>
                    <a:pt x="1171" y="6008"/>
                  </a:cubicBezTo>
                  <a:lnTo>
                    <a:pt x="3656" y="7944"/>
                  </a:lnTo>
                  <a:cubicBezTo>
                    <a:pt x="2760" y="7092"/>
                    <a:pt x="2862" y="5286"/>
                    <a:pt x="3945" y="3812"/>
                  </a:cubicBezTo>
                  <a:cubicBezTo>
                    <a:pt x="4726" y="2737"/>
                    <a:pt x="5813" y="2125"/>
                    <a:pt x="6746" y="2125"/>
                  </a:cubicBezTo>
                  <a:cubicBezTo>
                    <a:pt x="7143" y="2125"/>
                    <a:pt x="7511" y="2235"/>
                    <a:pt x="7817" y="2468"/>
                  </a:cubicBezTo>
                  <a:lnTo>
                    <a:pt x="7832" y="2468"/>
                  </a:lnTo>
                  <a:lnTo>
                    <a:pt x="5087" y="344"/>
                  </a:lnTo>
                  <a:cubicBezTo>
                    <a:pt x="4776" y="111"/>
                    <a:pt x="4404" y="1"/>
                    <a:pt x="4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42"/>
            <p:cNvSpPr/>
            <p:nvPr/>
          </p:nvSpPr>
          <p:spPr>
            <a:xfrm>
              <a:off x="726938" y="714450"/>
              <a:ext cx="153200" cy="160250"/>
            </a:xfrm>
            <a:custGeom>
              <a:avLst/>
              <a:gdLst/>
              <a:ahLst/>
              <a:cxnLst/>
              <a:rect l="l" t="t" r="r" b="b"/>
              <a:pathLst>
                <a:path w="6128" h="6410" extrusionOk="0">
                  <a:moveTo>
                    <a:pt x="4002" y="0"/>
                  </a:moveTo>
                  <a:cubicBezTo>
                    <a:pt x="3065" y="0"/>
                    <a:pt x="1979" y="617"/>
                    <a:pt x="1186" y="1685"/>
                  </a:cubicBezTo>
                  <a:cubicBezTo>
                    <a:pt x="117" y="3159"/>
                    <a:pt x="1" y="4965"/>
                    <a:pt x="911" y="5817"/>
                  </a:cubicBezTo>
                  <a:lnTo>
                    <a:pt x="1157" y="6019"/>
                  </a:lnTo>
                  <a:lnTo>
                    <a:pt x="1287" y="6106"/>
                  </a:lnTo>
                  <a:lnTo>
                    <a:pt x="3050" y="6410"/>
                  </a:lnTo>
                  <a:cubicBezTo>
                    <a:pt x="3021" y="5600"/>
                    <a:pt x="3324" y="4661"/>
                    <a:pt x="3931" y="3823"/>
                  </a:cubicBezTo>
                  <a:cubicBezTo>
                    <a:pt x="4552" y="2971"/>
                    <a:pt x="5361" y="2422"/>
                    <a:pt x="6127" y="2219"/>
                  </a:cubicBezTo>
                  <a:lnTo>
                    <a:pt x="5333" y="543"/>
                  </a:lnTo>
                  <a:lnTo>
                    <a:pt x="5072" y="341"/>
                  </a:lnTo>
                  <a:cubicBezTo>
                    <a:pt x="4764" y="110"/>
                    <a:pt x="4396" y="0"/>
                    <a:pt x="4002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42"/>
            <p:cNvSpPr/>
            <p:nvPr/>
          </p:nvSpPr>
          <p:spPr>
            <a:xfrm>
              <a:off x="740313" y="724825"/>
              <a:ext cx="200500" cy="173725"/>
            </a:xfrm>
            <a:custGeom>
              <a:avLst/>
              <a:gdLst/>
              <a:ahLst/>
              <a:cxnLst/>
              <a:rect l="l" t="t" r="r" b="b"/>
              <a:pathLst>
                <a:path w="8020" h="6949" extrusionOk="0">
                  <a:moveTo>
                    <a:pt x="3977" y="0"/>
                  </a:moveTo>
                  <a:cubicBezTo>
                    <a:pt x="3044" y="0"/>
                    <a:pt x="1959" y="611"/>
                    <a:pt x="1185" y="1689"/>
                  </a:cubicBezTo>
                  <a:cubicBezTo>
                    <a:pt x="145" y="3090"/>
                    <a:pt x="1" y="4810"/>
                    <a:pt x="795" y="5706"/>
                  </a:cubicBezTo>
                  <a:lnTo>
                    <a:pt x="8020" y="6948"/>
                  </a:lnTo>
                  <a:lnTo>
                    <a:pt x="8020" y="6948"/>
                  </a:lnTo>
                  <a:lnTo>
                    <a:pt x="4826" y="201"/>
                  </a:lnTo>
                  <a:cubicBezTo>
                    <a:pt x="4570" y="65"/>
                    <a:pt x="4282" y="0"/>
                    <a:pt x="3977" y="0"/>
                  </a:cubicBezTo>
                  <a:close/>
                </a:path>
              </a:pathLst>
            </a:custGeom>
            <a:solidFill>
              <a:srgbClr val="FFE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42"/>
            <p:cNvSpPr/>
            <p:nvPr/>
          </p:nvSpPr>
          <p:spPr>
            <a:xfrm>
              <a:off x="740313" y="724825"/>
              <a:ext cx="200500" cy="173725"/>
            </a:xfrm>
            <a:custGeom>
              <a:avLst/>
              <a:gdLst/>
              <a:ahLst/>
              <a:cxnLst/>
              <a:rect l="l" t="t" r="r" b="b"/>
              <a:pathLst>
                <a:path w="8020" h="6949" extrusionOk="0">
                  <a:moveTo>
                    <a:pt x="3977" y="0"/>
                  </a:moveTo>
                  <a:cubicBezTo>
                    <a:pt x="3044" y="0"/>
                    <a:pt x="1959" y="611"/>
                    <a:pt x="1185" y="1689"/>
                  </a:cubicBezTo>
                  <a:cubicBezTo>
                    <a:pt x="145" y="3090"/>
                    <a:pt x="1" y="4810"/>
                    <a:pt x="795" y="5706"/>
                  </a:cubicBezTo>
                  <a:lnTo>
                    <a:pt x="8020" y="6948"/>
                  </a:lnTo>
                  <a:lnTo>
                    <a:pt x="8020" y="6948"/>
                  </a:lnTo>
                  <a:lnTo>
                    <a:pt x="4826" y="201"/>
                  </a:lnTo>
                  <a:cubicBezTo>
                    <a:pt x="4570" y="65"/>
                    <a:pt x="4282" y="0"/>
                    <a:pt x="3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42"/>
            <p:cNvSpPr/>
            <p:nvPr/>
          </p:nvSpPr>
          <p:spPr>
            <a:xfrm>
              <a:off x="857713" y="821225"/>
              <a:ext cx="83100" cy="77325"/>
            </a:xfrm>
            <a:custGeom>
              <a:avLst/>
              <a:gdLst/>
              <a:ahLst/>
              <a:cxnLst/>
              <a:rect l="l" t="t" r="r" b="b"/>
              <a:pathLst>
                <a:path w="3324" h="3093" extrusionOk="0">
                  <a:moveTo>
                    <a:pt x="1864" y="0"/>
                  </a:moveTo>
                  <a:cubicBezTo>
                    <a:pt x="1301" y="159"/>
                    <a:pt x="795" y="448"/>
                    <a:pt x="448" y="910"/>
                  </a:cubicBezTo>
                  <a:cubicBezTo>
                    <a:pt x="130" y="1358"/>
                    <a:pt x="0" y="1922"/>
                    <a:pt x="0" y="2514"/>
                  </a:cubicBezTo>
                  <a:lnTo>
                    <a:pt x="3324" y="3092"/>
                  </a:lnTo>
                  <a:lnTo>
                    <a:pt x="3324" y="3092"/>
                  </a:lnTo>
                  <a:lnTo>
                    <a:pt x="18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42"/>
            <p:cNvSpPr/>
            <p:nvPr/>
          </p:nvSpPr>
          <p:spPr>
            <a:xfrm>
              <a:off x="751863" y="739225"/>
              <a:ext cx="188600" cy="159325"/>
            </a:xfrm>
            <a:custGeom>
              <a:avLst/>
              <a:gdLst/>
              <a:ahLst/>
              <a:cxnLst/>
              <a:rect l="l" t="t" r="r" b="b"/>
              <a:pathLst>
                <a:path w="7544" h="6373" extrusionOk="0">
                  <a:moveTo>
                    <a:pt x="1850" y="0"/>
                  </a:moveTo>
                  <a:cubicBezTo>
                    <a:pt x="1431" y="275"/>
                    <a:pt x="1056" y="650"/>
                    <a:pt x="723" y="1113"/>
                  </a:cubicBezTo>
                  <a:cubicBezTo>
                    <a:pt x="391" y="1561"/>
                    <a:pt x="145" y="2038"/>
                    <a:pt x="1" y="2529"/>
                  </a:cubicBezTo>
                  <a:lnTo>
                    <a:pt x="7514" y="6372"/>
                  </a:lnTo>
                  <a:lnTo>
                    <a:pt x="7543" y="6372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42"/>
            <p:cNvSpPr/>
            <p:nvPr/>
          </p:nvSpPr>
          <p:spPr>
            <a:xfrm>
              <a:off x="280838" y="375100"/>
              <a:ext cx="113825" cy="114175"/>
            </a:xfrm>
            <a:custGeom>
              <a:avLst/>
              <a:gdLst/>
              <a:ahLst/>
              <a:cxnLst/>
              <a:rect l="l" t="t" r="r" b="b"/>
              <a:pathLst>
                <a:path w="4553" h="4567" extrusionOk="0">
                  <a:moveTo>
                    <a:pt x="1691" y="1"/>
                  </a:moveTo>
                  <a:cubicBezTo>
                    <a:pt x="1330" y="261"/>
                    <a:pt x="983" y="608"/>
                    <a:pt x="680" y="1027"/>
                  </a:cubicBezTo>
                  <a:cubicBezTo>
                    <a:pt x="377" y="1431"/>
                    <a:pt x="145" y="1865"/>
                    <a:pt x="1" y="2313"/>
                  </a:cubicBezTo>
                  <a:cubicBezTo>
                    <a:pt x="189" y="2558"/>
                    <a:pt x="420" y="2804"/>
                    <a:pt x="680" y="3006"/>
                  </a:cubicBezTo>
                  <a:cubicBezTo>
                    <a:pt x="723" y="3050"/>
                    <a:pt x="767" y="3079"/>
                    <a:pt x="810" y="3107"/>
                  </a:cubicBezTo>
                  <a:lnTo>
                    <a:pt x="2703" y="4567"/>
                  </a:lnTo>
                  <a:cubicBezTo>
                    <a:pt x="2847" y="4090"/>
                    <a:pt x="3093" y="3599"/>
                    <a:pt x="3425" y="3151"/>
                  </a:cubicBezTo>
                  <a:cubicBezTo>
                    <a:pt x="3758" y="2688"/>
                    <a:pt x="4148" y="2327"/>
                    <a:pt x="4552" y="2038"/>
                  </a:cubicBezTo>
                  <a:lnTo>
                    <a:pt x="2515" y="463"/>
                  </a:lnTo>
                  <a:cubicBezTo>
                    <a:pt x="2255" y="261"/>
                    <a:pt x="1966" y="102"/>
                    <a:pt x="1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42"/>
            <p:cNvSpPr/>
            <p:nvPr/>
          </p:nvSpPr>
          <p:spPr>
            <a:xfrm>
              <a:off x="244363" y="340225"/>
              <a:ext cx="195800" cy="198550"/>
            </a:xfrm>
            <a:custGeom>
              <a:avLst/>
              <a:gdLst/>
              <a:ahLst/>
              <a:cxnLst/>
              <a:rect l="l" t="t" r="r" b="b"/>
              <a:pathLst>
                <a:path w="7832" h="7942" extrusionOk="0">
                  <a:moveTo>
                    <a:pt x="4013" y="1"/>
                  </a:moveTo>
                  <a:cubicBezTo>
                    <a:pt x="3073" y="1"/>
                    <a:pt x="1983" y="617"/>
                    <a:pt x="1200" y="1685"/>
                  </a:cubicBezTo>
                  <a:cubicBezTo>
                    <a:pt x="73" y="3231"/>
                    <a:pt x="1" y="5124"/>
                    <a:pt x="1041" y="5918"/>
                  </a:cubicBezTo>
                  <a:cubicBezTo>
                    <a:pt x="1084" y="5947"/>
                    <a:pt x="1128" y="5991"/>
                    <a:pt x="1171" y="6005"/>
                  </a:cubicBezTo>
                  <a:lnTo>
                    <a:pt x="3656" y="7941"/>
                  </a:lnTo>
                  <a:cubicBezTo>
                    <a:pt x="2760" y="7089"/>
                    <a:pt x="2861" y="5283"/>
                    <a:pt x="3945" y="3823"/>
                  </a:cubicBezTo>
                  <a:cubicBezTo>
                    <a:pt x="4726" y="2749"/>
                    <a:pt x="5812" y="2136"/>
                    <a:pt x="6746" y="2136"/>
                  </a:cubicBezTo>
                  <a:cubicBezTo>
                    <a:pt x="7142" y="2136"/>
                    <a:pt x="7511" y="2247"/>
                    <a:pt x="7817" y="2480"/>
                  </a:cubicBezTo>
                  <a:lnTo>
                    <a:pt x="7832" y="2465"/>
                  </a:lnTo>
                  <a:lnTo>
                    <a:pt x="5087" y="341"/>
                  </a:lnTo>
                  <a:cubicBezTo>
                    <a:pt x="4778" y="110"/>
                    <a:pt x="4409" y="1"/>
                    <a:pt x="40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2"/>
            <p:cNvSpPr/>
            <p:nvPr/>
          </p:nvSpPr>
          <p:spPr>
            <a:xfrm>
              <a:off x="298913" y="382425"/>
              <a:ext cx="141250" cy="156350"/>
            </a:xfrm>
            <a:custGeom>
              <a:avLst/>
              <a:gdLst/>
              <a:ahLst/>
              <a:cxnLst/>
              <a:rect l="l" t="t" r="r" b="b"/>
              <a:pathLst>
                <a:path w="5650" h="6254" extrusionOk="0">
                  <a:moveTo>
                    <a:pt x="3991" y="0"/>
                  </a:moveTo>
                  <a:cubicBezTo>
                    <a:pt x="3053" y="0"/>
                    <a:pt x="1966" y="613"/>
                    <a:pt x="1185" y="1687"/>
                  </a:cubicBezTo>
                  <a:cubicBezTo>
                    <a:pt x="101" y="3147"/>
                    <a:pt x="0" y="4953"/>
                    <a:pt x="896" y="5805"/>
                  </a:cubicBezTo>
                  <a:lnTo>
                    <a:pt x="1156" y="6008"/>
                  </a:lnTo>
                  <a:lnTo>
                    <a:pt x="1474" y="6253"/>
                  </a:lnTo>
                  <a:cubicBezTo>
                    <a:pt x="578" y="5401"/>
                    <a:pt x="679" y="3595"/>
                    <a:pt x="1763" y="2135"/>
                  </a:cubicBezTo>
                  <a:cubicBezTo>
                    <a:pt x="2544" y="1061"/>
                    <a:pt x="3630" y="448"/>
                    <a:pt x="4564" y="448"/>
                  </a:cubicBezTo>
                  <a:cubicBezTo>
                    <a:pt x="4960" y="448"/>
                    <a:pt x="5329" y="559"/>
                    <a:pt x="5635" y="792"/>
                  </a:cubicBezTo>
                  <a:lnTo>
                    <a:pt x="5650" y="777"/>
                  </a:lnTo>
                  <a:lnTo>
                    <a:pt x="5072" y="329"/>
                  </a:lnTo>
                  <a:lnTo>
                    <a:pt x="5072" y="344"/>
                  </a:lnTo>
                  <a:cubicBezTo>
                    <a:pt x="4762" y="111"/>
                    <a:pt x="4390" y="0"/>
                    <a:pt x="3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42"/>
            <p:cNvSpPr/>
            <p:nvPr/>
          </p:nvSpPr>
          <p:spPr>
            <a:xfrm>
              <a:off x="743563" y="724200"/>
              <a:ext cx="116700" cy="145800"/>
            </a:xfrm>
            <a:custGeom>
              <a:avLst/>
              <a:gdLst/>
              <a:ahLst/>
              <a:cxnLst/>
              <a:rect l="l" t="t" r="r" b="b"/>
              <a:pathLst>
                <a:path w="4668" h="5832" extrusionOk="0">
                  <a:moveTo>
                    <a:pt x="3638" y="0"/>
                  </a:moveTo>
                  <a:cubicBezTo>
                    <a:pt x="3480" y="0"/>
                    <a:pt x="3315" y="10"/>
                    <a:pt x="3150" y="38"/>
                  </a:cubicBezTo>
                  <a:cubicBezTo>
                    <a:pt x="2876" y="81"/>
                    <a:pt x="2616" y="168"/>
                    <a:pt x="2370" y="269"/>
                  </a:cubicBezTo>
                  <a:cubicBezTo>
                    <a:pt x="1879" y="500"/>
                    <a:pt x="1474" y="832"/>
                    <a:pt x="1200" y="1107"/>
                  </a:cubicBezTo>
                  <a:cubicBezTo>
                    <a:pt x="1070" y="1251"/>
                    <a:pt x="969" y="1367"/>
                    <a:pt x="896" y="1454"/>
                  </a:cubicBezTo>
                  <a:cubicBezTo>
                    <a:pt x="824" y="1555"/>
                    <a:pt x="781" y="1598"/>
                    <a:pt x="781" y="1598"/>
                  </a:cubicBezTo>
                  <a:cubicBezTo>
                    <a:pt x="781" y="1598"/>
                    <a:pt x="752" y="1656"/>
                    <a:pt x="694" y="1757"/>
                  </a:cubicBezTo>
                  <a:cubicBezTo>
                    <a:pt x="636" y="1844"/>
                    <a:pt x="550" y="1988"/>
                    <a:pt x="463" y="2162"/>
                  </a:cubicBezTo>
                  <a:cubicBezTo>
                    <a:pt x="376" y="2335"/>
                    <a:pt x="290" y="2552"/>
                    <a:pt x="203" y="2783"/>
                  </a:cubicBezTo>
                  <a:cubicBezTo>
                    <a:pt x="116" y="3014"/>
                    <a:pt x="58" y="3289"/>
                    <a:pt x="30" y="3563"/>
                  </a:cubicBezTo>
                  <a:cubicBezTo>
                    <a:pt x="1" y="3838"/>
                    <a:pt x="1" y="4127"/>
                    <a:pt x="44" y="4401"/>
                  </a:cubicBezTo>
                  <a:cubicBezTo>
                    <a:pt x="73" y="4676"/>
                    <a:pt x="145" y="4936"/>
                    <a:pt x="246" y="5167"/>
                  </a:cubicBezTo>
                  <a:cubicBezTo>
                    <a:pt x="347" y="5384"/>
                    <a:pt x="477" y="5557"/>
                    <a:pt x="564" y="5673"/>
                  </a:cubicBezTo>
                  <a:cubicBezTo>
                    <a:pt x="665" y="5774"/>
                    <a:pt x="738" y="5832"/>
                    <a:pt x="738" y="5832"/>
                  </a:cubicBezTo>
                  <a:cubicBezTo>
                    <a:pt x="752" y="5817"/>
                    <a:pt x="709" y="5745"/>
                    <a:pt x="636" y="5629"/>
                  </a:cubicBezTo>
                  <a:cubicBezTo>
                    <a:pt x="564" y="5514"/>
                    <a:pt x="463" y="5355"/>
                    <a:pt x="405" y="5138"/>
                  </a:cubicBezTo>
                  <a:cubicBezTo>
                    <a:pt x="261" y="4734"/>
                    <a:pt x="246" y="4185"/>
                    <a:pt x="333" y="3679"/>
                  </a:cubicBezTo>
                  <a:cubicBezTo>
                    <a:pt x="391" y="3419"/>
                    <a:pt x="463" y="3188"/>
                    <a:pt x="550" y="2971"/>
                  </a:cubicBezTo>
                  <a:cubicBezTo>
                    <a:pt x="636" y="2754"/>
                    <a:pt x="738" y="2566"/>
                    <a:pt x="839" y="2407"/>
                  </a:cubicBezTo>
                  <a:cubicBezTo>
                    <a:pt x="925" y="2248"/>
                    <a:pt x="1012" y="2118"/>
                    <a:pt x="1070" y="2032"/>
                  </a:cubicBezTo>
                  <a:cubicBezTo>
                    <a:pt x="1128" y="1945"/>
                    <a:pt x="1171" y="1887"/>
                    <a:pt x="1171" y="1887"/>
                  </a:cubicBezTo>
                  <a:cubicBezTo>
                    <a:pt x="1171" y="1887"/>
                    <a:pt x="1200" y="1844"/>
                    <a:pt x="1258" y="1757"/>
                  </a:cubicBezTo>
                  <a:cubicBezTo>
                    <a:pt x="1330" y="1670"/>
                    <a:pt x="1417" y="1540"/>
                    <a:pt x="1532" y="1396"/>
                  </a:cubicBezTo>
                  <a:cubicBezTo>
                    <a:pt x="1763" y="1121"/>
                    <a:pt x="2125" y="775"/>
                    <a:pt x="2558" y="543"/>
                  </a:cubicBezTo>
                  <a:cubicBezTo>
                    <a:pt x="2775" y="428"/>
                    <a:pt x="3020" y="327"/>
                    <a:pt x="3252" y="269"/>
                  </a:cubicBezTo>
                  <a:cubicBezTo>
                    <a:pt x="3497" y="197"/>
                    <a:pt x="3728" y="182"/>
                    <a:pt x="3945" y="168"/>
                  </a:cubicBezTo>
                  <a:cubicBezTo>
                    <a:pt x="3993" y="166"/>
                    <a:pt x="4039" y="165"/>
                    <a:pt x="4084" y="165"/>
                  </a:cubicBezTo>
                  <a:cubicBezTo>
                    <a:pt x="4349" y="165"/>
                    <a:pt x="4550" y="190"/>
                    <a:pt x="4624" y="190"/>
                  </a:cubicBezTo>
                  <a:cubicBezTo>
                    <a:pt x="4646" y="190"/>
                    <a:pt x="4656" y="188"/>
                    <a:pt x="4653" y="182"/>
                  </a:cubicBezTo>
                  <a:cubicBezTo>
                    <a:pt x="4668" y="168"/>
                    <a:pt x="4350" y="38"/>
                    <a:pt x="3902" y="9"/>
                  </a:cubicBezTo>
                  <a:cubicBezTo>
                    <a:pt x="3817" y="4"/>
                    <a:pt x="3729" y="0"/>
                    <a:pt x="363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42"/>
            <p:cNvSpPr/>
            <p:nvPr/>
          </p:nvSpPr>
          <p:spPr>
            <a:xfrm>
              <a:off x="251588" y="342375"/>
              <a:ext cx="116700" cy="145825"/>
            </a:xfrm>
            <a:custGeom>
              <a:avLst/>
              <a:gdLst/>
              <a:ahLst/>
              <a:cxnLst/>
              <a:rect l="l" t="t" r="r" b="b"/>
              <a:pathLst>
                <a:path w="4668" h="5833" extrusionOk="0">
                  <a:moveTo>
                    <a:pt x="3638" y="1"/>
                  </a:moveTo>
                  <a:cubicBezTo>
                    <a:pt x="3480" y="1"/>
                    <a:pt x="3315" y="11"/>
                    <a:pt x="3150" y="38"/>
                  </a:cubicBezTo>
                  <a:cubicBezTo>
                    <a:pt x="2876" y="82"/>
                    <a:pt x="2616" y="169"/>
                    <a:pt x="2370" y="270"/>
                  </a:cubicBezTo>
                  <a:cubicBezTo>
                    <a:pt x="1864" y="501"/>
                    <a:pt x="1474" y="833"/>
                    <a:pt x="1200" y="1108"/>
                  </a:cubicBezTo>
                  <a:cubicBezTo>
                    <a:pt x="1070" y="1252"/>
                    <a:pt x="969" y="1382"/>
                    <a:pt x="896" y="1469"/>
                  </a:cubicBezTo>
                  <a:cubicBezTo>
                    <a:pt x="824" y="1556"/>
                    <a:pt x="781" y="1599"/>
                    <a:pt x="781" y="1599"/>
                  </a:cubicBezTo>
                  <a:cubicBezTo>
                    <a:pt x="781" y="1599"/>
                    <a:pt x="752" y="1657"/>
                    <a:pt x="694" y="1758"/>
                  </a:cubicBezTo>
                  <a:cubicBezTo>
                    <a:pt x="636" y="1845"/>
                    <a:pt x="550" y="1989"/>
                    <a:pt x="463" y="2162"/>
                  </a:cubicBezTo>
                  <a:cubicBezTo>
                    <a:pt x="376" y="2336"/>
                    <a:pt x="290" y="2553"/>
                    <a:pt x="203" y="2784"/>
                  </a:cubicBezTo>
                  <a:cubicBezTo>
                    <a:pt x="116" y="3015"/>
                    <a:pt x="58" y="3289"/>
                    <a:pt x="29" y="3564"/>
                  </a:cubicBezTo>
                  <a:cubicBezTo>
                    <a:pt x="1" y="3838"/>
                    <a:pt x="1" y="4127"/>
                    <a:pt x="44" y="4402"/>
                  </a:cubicBezTo>
                  <a:cubicBezTo>
                    <a:pt x="73" y="4677"/>
                    <a:pt x="145" y="4937"/>
                    <a:pt x="246" y="5168"/>
                  </a:cubicBezTo>
                  <a:cubicBezTo>
                    <a:pt x="333" y="5385"/>
                    <a:pt x="477" y="5558"/>
                    <a:pt x="564" y="5673"/>
                  </a:cubicBezTo>
                  <a:cubicBezTo>
                    <a:pt x="665" y="5775"/>
                    <a:pt x="737" y="5832"/>
                    <a:pt x="737" y="5832"/>
                  </a:cubicBezTo>
                  <a:cubicBezTo>
                    <a:pt x="752" y="5818"/>
                    <a:pt x="709" y="5746"/>
                    <a:pt x="636" y="5645"/>
                  </a:cubicBezTo>
                  <a:cubicBezTo>
                    <a:pt x="564" y="5515"/>
                    <a:pt x="463" y="5356"/>
                    <a:pt x="405" y="5139"/>
                  </a:cubicBezTo>
                  <a:cubicBezTo>
                    <a:pt x="261" y="4734"/>
                    <a:pt x="246" y="4185"/>
                    <a:pt x="333" y="3680"/>
                  </a:cubicBezTo>
                  <a:cubicBezTo>
                    <a:pt x="391" y="3419"/>
                    <a:pt x="448" y="3188"/>
                    <a:pt x="550" y="2972"/>
                  </a:cubicBezTo>
                  <a:cubicBezTo>
                    <a:pt x="636" y="2755"/>
                    <a:pt x="737" y="2567"/>
                    <a:pt x="839" y="2408"/>
                  </a:cubicBezTo>
                  <a:cubicBezTo>
                    <a:pt x="925" y="2249"/>
                    <a:pt x="1012" y="2119"/>
                    <a:pt x="1070" y="2032"/>
                  </a:cubicBezTo>
                  <a:cubicBezTo>
                    <a:pt x="1128" y="1946"/>
                    <a:pt x="1171" y="1888"/>
                    <a:pt x="1171" y="1888"/>
                  </a:cubicBezTo>
                  <a:cubicBezTo>
                    <a:pt x="1171" y="1888"/>
                    <a:pt x="1200" y="1845"/>
                    <a:pt x="1258" y="1758"/>
                  </a:cubicBezTo>
                  <a:cubicBezTo>
                    <a:pt x="1330" y="1671"/>
                    <a:pt x="1417" y="1541"/>
                    <a:pt x="1532" y="1411"/>
                  </a:cubicBezTo>
                  <a:cubicBezTo>
                    <a:pt x="1763" y="1122"/>
                    <a:pt x="2125" y="790"/>
                    <a:pt x="2558" y="544"/>
                  </a:cubicBezTo>
                  <a:cubicBezTo>
                    <a:pt x="2775" y="429"/>
                    <a:pt x="3020" y="327"/>
                    <a:pt x="3251" y="270"/>
                  </a:cubicBezTo>
                  <a:cubicBezTo>
                    <a:pt x="3497" y="212"/>
                    <a:pt x="3728" y="183"/>
                    <a:pt x="3945" y="169"/>
                  </a:cubicBezTo>
                  <a:cubicBezTo>
                    <a:pt x="3984" y="167"/>
                    <a:pt x="4022" y="167"/>
                    <a:pt x="4059" y="167"/>
                  </a:cubicBezTo>
                  <a:cubicBezTo>
                    <a:pt x="4325" y="167"/>
                    <a:pt x="4529" y="197"/>
                    <a:pt x="4613" y="197"/>
                  </a:cubicBezTo>
                  <a:cubicBezTo>
                    <a:pt x="4642" y="197"/>
                    <a:pt x="4656" y="193"/>
                    <a:pt x="4653" y="183"/>
                  </a:cubicBezTo>
                  <a:cubicBezTo>
                    <a:pt x="4667" y="169"/>
                    <a:pt x="4350" y="38"/>
                    <a:pt x="3902" y="10"/>
                  </a:cubicBezTo>
                  <a:cubicBezTo>
                    <a:pt x="3817" y="4"/>
                    <a:pt x="3729" y="1"/>
                    <a:pt x="363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42"/>
            <p:cNvSpPr/>
            <p:nvPr/>
          </p:nvSpPr>
          <p:spPr>
            <a:xfrm>
              <a:off x="316613" y="392800"/>
              <a:ext cx="116325" cy="145650"/>
            </a:xfrm>
            <a:custGeom>
              <a:avLst/>
              <a:gdLst/>
              <a:ahLst/>
              <a:cxnLst/>
              <a:rect l="l" t="t" r="r" b="b"/>
              <a:pathLst>
                <a:path w="4653" h="5826" extrusionOk="0">
                  <a:moveTo>
                    <a:pt x="3646" y="0"/>
                  </a:moveTo>
                  <a:cubicBezTo>
                    <a:pt x="3486" y="0"/>
                    <a:pt x="3318" y="16"/>
                    <a:pt x="3150" y="44"/>
                  </a:cubicBezTo>
                  <a:cubicBezTo>
                    <a:pt x="2876" y="88"/>
                    <a:pt x="2616" y="160"/>
                    <a:pt x="2370" y="275"/>
                  </a:cubicBezTo>
                  <a:cubicBezTo>
                    <a:pt x="1864" y="492"/>
                    <a:pt x="1460" y="839"/>
                    <a:pt x="1200" y="1113"/>
                  </a:cubicBezTo>
                  <a:cubicBezTo>
                    <a:pt x="1070" y="1244"/>
                    <a:pt x="968" y="1374"/>
                    <a:pt x="896" y="1460"/>
                  </a:cubicBezTo>
                  <a:cubicBezTo>
                    <a:pt x="824" y="1547"/>
                    <a:pt x="781" y="1605"/>
                    <a:pt x="781" y="1605"/>
                  </a:cubicBezTo>
                  <a:cubicBezTo>
                    <a:pt x="781" y="1605"/>
                    <a:pt x="752" y="1663"/>
                    <a:pt x="694" y="1749"/>
                  </a:cubicBezTo>
                  <a:cubicBezTo>
                    <a:pt x="636" y="1850"/>
                    <a:pt x="549" y="1995"/>
                    <a:pt x="463" y="2168"/>
                  </a:cubicBezTo>
                  <a:cubicBezTo>
                    <a:pt x="376" y="2342"/>
                    <a:pt x="289" y="2544"/>
                    <a:pt x="203" y="2790"/>
                  </a:cubicBezTo>
                  <a:cubicBezTo>
                    <a:pt x="116" y="3021"/>
                    <a:pt x="58" y="3281"/>
                    <a:pt x="29" y="3570"/>
                  </a:cubicBezTo>
                  <a:cubicBezTo>
                    <a:pt x="0" y="3844"/>
                    <a:pt x="0" y="4133"/>
                    <a:pt x="44" y="4408"/>
                  </a:cubicBezTo>
                  <a:cubicBezTo>
                    <a:pt x="73" y="4682"/>
                    <a:pt x="145" y="4942"/>
                    <a:pt x="246" y="5159"/>
                  </a:cubicBezTo>
                  <a:cubicBezTo>
                    <a:pt x="333" y="5390"/>
                    <a:pt x="477" y="5564"/>
                    <a:pt x="564" y="5679"/>
                  </a:cubicBezTo>
                  <a:cubicBezTo>
                    <a:pt x="655" y="5770"/>
                    <a:pt x="710" y="5826"/>
                    <a:pt x="731" y="5826"/>
                  </a:cubicBezTo>
                  <a:cubicBezTo>
                    <a:pt x="734" y="5826"/>
                    <a:pt x="736" y="5825"/>
                    <a:pt x="737" y="5824"/>
                  </a:cubicBezTo>
                  <a:cubicBezTo>
                    <a:pt x="752" y="5824"/>
                    <a:pt x="708" y="5752"/>
                    <a:pt x="636" y="5636"/>
                  </a:cubicBezTo>
                  <a:cubicBezTo>
                    <a:pt x="564" y="5520"/>
                    <a:pt x="463" y="5361"/>
                    <a:pt x="405" y="5145"/>
                  </a:cubicBezTo>
                  <a:cubicBezTo>
                    <a:pt x="260" y="4726"/>
                    <a:pt x="246" y="4177"/>
                    <a:pt x="333" y="3671"/>
                  </a:cubicBezTo>
                  <a:cubicBezTo>
                    <a:pt x="376" y="3425"/>
                    <a:pt x="448" y="3180"/>
                    <a:pt x="549" y="2977"/>
                  </a:cubicBezTo>
                  <a:cubicBezTo>
                    <a:pt x="636" y="2761"/>
                    <a:pt x="737" y="2558"/>
                    <a:pt x="824" y="2399"/>
                  </a:cubicBezTo>
                  <a:cubicBezTo>
                    <a:pt x="925" y="2240"/>
                    <a:pt x="1012" y="2110"/>
                    <a:pt x="1070" y="2024"/>
                  </a:cubicBezTo>
                  <a:cubicBezTo>
                    <a:pt x="1127" y="1937"/>
                    <a:pt x="1171" y="1894"/>
                    <a:pt x="1171" y="1894"/>
                  </a:cubicBezTo>
                  <a:cubicBezTo>
                    <a:pt x="1171" y="1894"/>
                    <a:pt x="1200" y="1836"/>
                    <a:pt x="1257" y="1749"/>
                  </a:cubicBezTo>
                  <a:cubicBezTo>
                    <a:pt x="1330" y="1663"/>
                    <a:pt x="1416" y="1547"/>
                    <a:pt x="1532" y="1402"/>
                  </a:cubicBezTo>
                  <a:cubicBezTo>
                    <a:pt x="1763" y="1128"/>
                    <a:pt x="2124" y="781"/>
                    <a:pt x="2558" y="550"/>
                  </a:cubicBezTo>
                  <a:cubicBezTo>
                    <a:pt x="2774" y="420"/>
                    <a:pt x="3020" y="333"/>
                    <a:pt x="3251" y="261"/>
                  </a:cubicBezTo>
                  <a:cubicBezTo>
                    <a:pt x="3497" y="203"/>
                    <a:pt x="3728" y="174"/>
                    <a:pt x="3930" y="174"/>
                  </a:cubicBezTo>
                  <a:cubicBezTo>
                    <a:pt x="3978" y="173"/>
                    <a:pt x="4025" y="172"/>
                    <a:pt x="4069" y="172"/>
                  </a:cubicBezTo>
                  <a:cubicBezTo>
                    <a:pt x="4335" y="172"/>
                    <a:pt x="4537" y="197"/>
                    <a:pt x="4616" y="197"/>
                  </a:cubicBezTo>
                  <a:cubicBezTo>
                    <a:pt x="4640" y="197"/>
                    <a:pt x="4653" y="195"/>
                    <a:pt x="4653" y="189"/>
                  </a:cubicBezTo>
                  <a:cubicBezTo>
                    <a:pt x="4653" y="160"/>
                    <a:pt x="4349" y="44"/>
                    <a:pt x="3901" y="15"/>
                  </a:cubicBezTo>
                  <a:cubicBezTo>
                    <a:pt x="3820" y="5"/>
                    <a:pt x="3734" y="0"/>
                    <a:pt x="3646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42"/>
            <p:cNvSpPr/>
            <p:nvPr/>
          </p:nvSpPr>
          <p:spPr>
            <a:xfrm>
              <a:off x="246538" y="405100"/>
              <a:ext cx="503200" cy="454800"/>
            </a:xfrm>
            <a:custGeom>
              <a:avLst/>
              <a:gdLst/>
              <a:ahLst/>
              <a:cxnLst/>
              <a:rect l="l" t="t" r="r" b="b"/>
              <a:pathLst>
                <a:path w="20128" h="18192" extrusionOk="0">
                  <a:moveTo>
                    <a:pt x="593" y="0"/>
                  </a:moveTo>
                  <a:cubicBezTo>
                    <a:pt x="0" y="1301"/>
                    <a:pt x="116" y="2673"/>
                    <a:pt x="954" y="3323"/>
                  </a:cubicBezTo>
                  <a:cubicBezTo>
                    <a:pt x="997" y="3352"/>
                    <a:pt x="1041" y="3396"/>
                    <a:pt x="1084" y="3425"/>
                  </a:cubicBezTo>
                  <a:lnTo>
                    <a:pt x="20127" y="18191"/>
                  </a:lnTo>
                  <a:cubicBezTo>
                    <a:pt x="20084" y="17888"/>
                    <a:pt x="20055" y="17570"/>
                    <a:pt x="20041" y="17252"/>
                  </a:cubicBezTo>
                  <a:cubicBezTo>
                    <a:pt x="19636" y="17006"/>
                    <a:pt x="19231" y="16732"/>
                    <a:pt x="18841" y="16457"/>
                  </a:cubicBezTo>
                  <a:cubicBezTo>
                    <a:pt x="16558" y="14882"/>
                    <a:pt x="14377" y="13076"/>
                    <a:pt x="12209" y="11328"/>
                  </a:cubicBezTo>
                  <a:cubicBezTo>
                    <a:pt x="9262" y="8944"/>
                    <a:pt x="6300" y="6459"/>
                    <a:pt x="3685" y="3714"/>
                  </a:cubicBezTo>
                  <a:cubicBezTo>
                    <a:pt x="2558" y="2529"/>
                    <a:pt x="1561" y="1272"/>
                    <a:pt x="593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42"/>
            <p:cNvSpPr/>
            <p:nvPr/>
          </p:nvSpPr>
          <p:spPr>
            <a:xfrm>
              <a:off x="367913" y="346925"/>
              <a:ext cx="572550" cy="551625"/>
            </a:xfrm>
            <a:custGeom>
              <a:avLst/>
              <a:gdLst/>
              <a:ahLst/>
              <a:cxnLst/>
              <a:rect l="l" t="t" r="r" b="b"/>
              <a:pathLst>
                <a:path w="22902" h="22065" extrusionOk="0">
                  <a:moveTo>
                    <a:pt x="0" y="1"/>
                  </a:moveTo>
                  <a:lnTo>
                    <a:pt x="0" y="1"/>
                  </a:lnTo>
                  <a:cubicBezTo>
                    <a:pt x="809" y="651"/>
                    <a:pt x="1633" y="1301"/>
                    <a:pt x="2442" y="1952"/>
                  </a:cubicBezTo>
                  <a:cubicBezTo>
                    <a:pt x="3251" y="2602"/>
                    <a:pt x="4060" y="3252"/>
                    <a:pt x="4884" y="3888"/>
                  </a:cubicBezTo>
                  <a:lnTo>
                    <a:pt x="7325" y="5824"/>
                  </a:lnTo>
                  <a:lnTo>
                    <a:pt x="9782" y="7731"/>
                  </a:lnTo>
                  <a:lnTo>
                    <a:pt x="12224" y="9653"/>
                  </a:lnTo>
                  <a:cubicBezTo>
                    <a:pt x="13047" y="10288"/>
                    <a:pt x="13871" y="10924"/>
                    <a:pt x="14694" y="11560"/>
                  </a:cubicBezTo>
                  <a:lnTo>
                    <a:pt x="17165" y="13453"/>
                  </a:lnTo>
                  <a:cubicBezTo>
                    <a:pt x="17966" y="14082"/>
                    <a:pt x="18781" y="14712"/>
                    <a:pt x="19597" y="15341"/>
                  </a:cubicBezTo>
                  <a:lnTo>
                    <a:pt x="19597" y="15341"/>
                  </a:lnTo>
                  <a:lnTo>
                    <a:pt x="21225" y="18683"/>
                  </a:lnTo>
                  <a:cubicBezTo>
                    <a:pt x="21774" y="19810"/>
                    <a:pt x="22323" y="20937"/>
                    <a:pt x="22901" y="22064"/>
                  </a:cubicBezTo>
                  <a:cubicBezTo>
                    <a:pt x="22395" y="20923"/>
                    <a:pt x="21875" y="19796"/>
                    <a:pt x="21355" y="18654"/>
                  </a:cubicBezTo>
                  <a:lnTo>
                    <a:pt x="19795" y="15259"/>
                  </a:lnTo>
                  <a:lnTo>
                    <a:pt x="19780" y="15215"/>
                  </a:lnTo>
                  <a:lnTo>
                    <a:pt x="19751" y="15201"/>
                  </a:lnTo>
                  <a:cubicBezTo>
                    <a:pt x="18928" y="14551"/>
                    <a:pt x="18119" y="13915"/>
                    <a:pt x="17295" y="13265"/>
                  </a:cubicBezTo>
                  <a:lnTo>
                    <a:pt x="14839" y="11358"/>
                  </a:lnTo>
                  <a:cubicBezTo>
                    <a:pt x="14015" y="10722"/>
                    <a:pt x="13206" y="10072"/>
                    <a:pt x="12383" y="9450"/>
                  </a:cubicBezTo>
                  <a:lnTo>
                    <a:pt x="9912" y="7543"/>
                  </a:lnTo>
                  <a:lnTo>
                    <a:pt x="7456" y="5636"/>
                  </a:lnTo>
                  <a:lnTo>
                    <a:pt x="4970" y="3758"/>
                  </a:lnTo>
                  <a:cubicBezTo>
                    <a:pt x="4147" y="3122"/>
                    <a:pt x="3323" y="2501"/>
                    <a:pt x="2500" y="1879"/>
                  </a:cubicBezTo>
                  <a:cubicBezTo>
                    <a:pt x="1662" y="1244"/>
                    <a:pt x="838" y="622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719;p43">
            <a:extLst>
              <a:ext uri="{FF2B5EF4-FFF2-40B4-BE49-F238E27FC236}">
                <a16:creationId xmlns:a16="http://schemas.microsoft.com/office/drawing/2014/main" id="{7D152533-2ACC-3D7A-8234-B3D0E776D96E}"/>
              </a:ext>
            </a:extLst>
          </p:cNvPr>
          <p:cNvGrpSpPr/>
          <p:nvPr/>
        </p:nvGrpSpPr>
        <p:grpSpPr>
          <a:xfrm rot="-749323">
            <a:off x="232300" y="4940844"/>
            <a:ext cx="1827608" cy="1798901"/>
            <a:chOff x="3047250" y="316375"/>
            <a:chExt cx="1524750" cy="1500800"/>
          </a:xfrm>
        </p:grpSpPr>
        <p:sp>
          <p:nvSpPr>
            <p:cNvPr id="1629" name="Google Shape;1720;p43">
              <a:extLst>
                <a:ext uri="{FF2B5EF4-FFF2-40B4-BE49-F238E27FC236}">
                  <a16:creationId xmlns:a16="http://schemas.microsoft.com/office/drawing/2014/main" id="{CC678E14-121C-968A-B41B-FB5CC5DCE6F5}"/>
                </a:ext>
              </a:extLst>
            </p:cNvPr>
            <p:cNvSpPr/>
            <p:nvPr/>
          </p:nvSpPr>
          <p:spPr>
            <a:xfrm>
              <a:off x="3047250" y="316375"/>
              <a:ext cx="1524750" cy="1500800"/>
            </a:xfrm>
            <a:custGeom>
              <a:avLst/>
              <a:gdLst/>
              <a:ahLst/>
              <a:cxnLst/>
              <a:rect l="l" t="t" r="r" b="b"/>
              <a:pathLst>
                <a:path w="60990" h="60032" extrusionOk="0">
                  <a:moveTo>
                    <a:pt x="27117" y="1"/>
                  </a:moveTo>
                  <a:cubicBezTo>
                    <a:pt x="26637" y="1"/>
                    <a:pt x="26135" y="47"/>
                    <a:pt x="25656" y="115"/>
                  </a:cubicBezTo>
                  <a:cubicBezTo>
                    <a:pt x="25610" y="138"/>
                    <a:pt x="25542" y="138"/>
                    <a:pt x="25496" y="161"/>
                  </a:cubicBezTo>
                  <a:cubicBezTo>
                    <a:pt x="25313" y="184"/>
                    <a:pt x="25108" y="229"/>
                    <a:pt x="24925" y="275"/>
                  </a:cubicBezTo>
                  <a:cubicBezTo>
                    <a:pt x="24857" y="298"/>
                    <a:pt x="24788" y="320"/>
                    <a:pt x="24720" y="343"/>
                  </a:cubicBezTo>
                  <a:lnTo>
                    <a:pt x="24674" y="343"/>
                  </a:lnTo>
                  <a:cubicBezTo>
                    <a:pt x="24515" y="389"/>
                    <a:pt x="24332" y="435"/>
                    <a:pt x="24172" y="503"/>
                  </a:cubicBezTo>
                  <a:cubicBezTo>
                    <a:pt x="24081" y="526"/>
                    <a:pt x="23990" y="549"/>
                    <a:pt x="23898" y="594"/>
                  </a:cubicBezTo>
                  <a:cubicBezTo>
                    <a:pt x="23739" y="640"/>
                    <a:pt x="23579" y="708"/>
                    <a:pt x="23419" y="777"/>
                  </a:cubicBezTo>
                  <a:cubicBezTo>
                    <a:pt x="23328" y="823"/>
                    <a:pt x="23214" y="845"/>
                    <a:pt x="23122" y="891"/>
                  </a:cubicBezTo>
                  <a:cubicBezTo>
                    <a:pt x="22962" y="960"/>
                    <a:pt x="22826" y="1051"/>
                    <a:pt x="22666" y="1119"/>
                  </a:cubicBezTo>
                  <a:lnTo>
                    <a:pt x="22620" y="1142"/>
                  </a:lnTo>
                  <a:cubicBezTo>
                    <a:pt x="22529" y="1188"/>
                    <a:pt x="22460" y="1233"/>
                    <a:pt x="22369" y="1279"/>
                  </a:cubicBezTo>
                  <a:cubicBezTo>
                    <a:pt x="22209" y="1370"/>
                    <a:pt x="22049" y="1462"/>
                    <a:pt x="21844" y="1576"/>
                  </a:cubicBezTo>
                  <a:cubicBezTo>
                    <a:pt x="21776" y="1622"/>
                    <a:pt x="21707" y="1667"/>
                    <a:pt x="21639" y="1713"/>
                  </a:cubicBezTo>
                  <a:cubicBezTo>
                    <a:pt x="21388" y="1873"/>
                    <a:pt x="21136" y="2055"/>
                    <a:pt x="20908" y="2215"/>
                  </a:cubicBezTo>
                  <a:cubicBezTo>
                    <a:pt x="20589" y="2466"/>
                    <a:pt x="20338" y="2763"/>
                    <a:pt x="20132" y="3105"/>
                  </a:cubicBezTo>
                  <a:lnTo>
                    <a:pt x="753" y="36225"/>
                  </a:lnTo>
                  <a:cubicBezTo>
                    <a:pt x="0" y="37526"/>
                    <a:pt x="297" y="39169"/>
                    <a:pt x="1461" y="40105"/>
                  </a:cubicBezTo>
                  <a:lnTo>
                    <a:pt x="24606" y="59096"/>
                  </a:lnTo>
                  <a:cubicBezTo>
                    <a:pt x="25177" y="59552"/>
                    <a:pt x="25838" y="59780"/>
                    <a:pt x="26546" y="59780"/>
                  </a:cubicBezTo>
                  <a:cubicBezTo>
                    <a:pt x="27117" y="59780"/>
                    <a:pt x="27710" y="59620"/>
                    <a:pt x="28212" y="59278"/>
                  </a:cubicBezTo>
                  <a:cubicBezTo>
                    <a:pt x="28212" y="59278"/>
                    <a:pt x="28258" y="59255"/>
                    <a:pt x="28258" y="59255"/>
                  </a:cubicBezTo>
                  <a:cubicBezTo>
                    <a:pt x="28304" y="59210"/>
                    <a:pt x="28463" y="59118"/>
                    <a:pt x="28692" y="58981"/>
                  </a:cubicBezTo>
                  <a:cubicBezTo>
                    <a:pt x="29262" y="58685"/>
                    <a:pt x="30404" y="58137"/>
                    <a:pt x="31705" y="57954"/>
                  </a:cubicBezTo>
                  <a:cubicBezTo>
                    <a:pt x="31956" y="57931"/>
                    <a:pt x="32230" y="57909"/>
                    <a:pt x="32458" y="57909"/>
                  </a:cubicBezTo>
                  <a:cubicBezTo>
                    <a:pt x="33097" y="57909"/>
                    <a:pt x="33645" y="58023"/>
                    <a:pt x="34147" y="58228"/>
                  </a:cubicBezTo>
                  <a:cubicBezTo>
                    <a:pt x="34238" y="58274"/>
                    <a:pt x="34329" y="58319"/>
                    <a:pt x="34444" y="58388"/>
                  </a:cubicBezTo>
                  <a:lnTo>
                    <a:pt x="34512" y="58434"/>
                  </a:lnTo>
                  <a:cubicBezTo>
                    <a:pt x="34581" y="58456"/>
                    <a:pt x="34672" y="58502"/>
                    <a:pt x="34740" y="58548"/>
                  </a:cubicBezTo>
                  <a:lnTo>
                    <a:pt x="34832" y="58616"/>
                  </a:lnTo>
                  <a:cubicBezTo>
                    <a:pt x="34946" y="58685"/>
                    <a:pt x="35037" y="58776"/>
                    <a:pt x="35106" y="58822"/>
                  </a:cubicBezTo>
                  <a:cubicBezTo>
                    <a:pt x="35151" y="58844"/>
                    <a:pt x="35174" y="58867"/>
                    <a:pt x="35197" y="58890"/>
                  </a:cubicBezTo>
                  <a:cubicBezTo>
                    <a:pt x="35288" y="58981"/>
                    <a:pt x="35379" y="59073"/>
                    <a:pt x="35471" y="59141"/>
                  </a:cubicBezTo>
                  <a:cubicBezTo>
                    <a:pt x="36041" y="59712"/>
                    <a:pt x="36817" y="60031"/>
                    <a:pt x="37616" y="60031"/>
                  </a:cubicBezTo>
                  <a:cubicBezTo>
                    <a:pt x="37753" y="60031"/>
                    <a:pt x="37890" y="60009"/>
                    <a:pt x="38027" y="60009"/>
                  </a:cubicBezTo>
                  <a:cubicBezTo>
                    <a:pt x="38963" y="59872"/>
                    <a:pt x="39785" y="59324"/>
                    <a:pt x="40241" y="58502"/>
                  </a:cubicBezTo>
                  <a:lnTo>
                    <a:pt x="60191" y="23945"/>
                  </a:lnTo>
                  <a:cubicBezTo>
                    <a:pt x="60989" y="22575"/>
                    <a:pt x="60601" y="20818"/>
                    <a:pt x="59300" y="19927"/>
                  </a:cubicBezTo>
                  <a:lnTo>
                    <a:pt x="35242" y="3128"/>
                  </a:lnTo>
                  <a:cubicBezTo>
                    <a:pt x="35242" y="3128"/>
                    <a:pt x="34969" y="2900"/>
                    <a:pt x="34969" y="2900"/>
                  </a:cubicBezTo>
                  <a:cubicBezTo>
                    <a:pt x="33873" y="2010"/>
                    <a:pt x="30997" y="1"/>
                    <a:pt x="272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721;p43">
              <a:extLst>
                <a:ext uri="{FF2B5EF4-FFF2-40B4-BE49-F238E27FC236}">
                  <a16:creationId xmlns:a16="http://schemas.microsoft.com/office/drawing/2014/main" id="{6180E684-0CB2-4FD4-3BD9-557E9EE4D20A}"/>
                </a:ext>
              </a:extLst>
            </p:cNvPr>
            <p:cNvSpPr/>
            <p:nvPr/>
          </p:nvSpPr>
          <p:spPr>
            <a:xfrm>
              <a:off x="3131700" y="330650"/>
              <a:ext cx="1354700" cy="1410050"/>
            </a:xfrm>
            <a:custGeom>
              <a:avLst/>
              <a:gdLst/>
              <a:ahLst/>
              <a:cxnLst/>
              <a:rect l="l" t="t" r="r" b="b"/>
              <a:pathLst>
                <a:path w="54188" h="56402" extrusionOk="0">
                  <a:moveTo>
                    <a:pt x="54188" y="21844"/>
                  </a:moveTo>
                  <a:lnTo>
                    <a:pt x="29970" y="4954"/>
                  </a:lnTo>
                  <a:cubicBezTo>
                    <a:pt x="29970" y="4954"/>
                    <a:pt x="24766" y="1"/>
                    <a:pt x="19379" y="4063"/>
                  </a:cubicBezTo>
                  <a:lnTo>
                    <a:pt x="0" y="37183"/>
                  </a:lnTo>
                  <a:lnTo>
                    <a:pt x="23168" y="56151"/>
                  </a:lnTo>
                  <a:cubicBezTo>
                    <a:pt x="23168" y="56151"/>
                    <a:pt x="29536" y="51791"/>
                    <a:pt x="34238" y="564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722;p43">
              <a:extLst>
                <a:ext uri="{FF2B5EF4-FFF2-40B4-BE49-F238E27FC236}">
                  <a16:creationId xmlns:a16="http://schemas.microsoft.com/office/drawing/2014/main" id="{BB1285C1-2BEC-9AEE-D884-AF5A94FDE8B8}"/>
                </a:ext>
              </a:extLst>
            </p:cNvPr>
            <p:cNvSpPr/>
            <p:nvPr/>
          </p:nvSpPr>
          <p:spPr>
            <a:xfrm>
              <a:off x="3783350" y="400275"/>
              <a:ext cx="298475" cy="194025"/>
            </a:xfrm>
            <a:custGeom>
              <a:avLst/>
              <a:gdLst/>
              <a:ahLst/>
              <a:cxnLst/>
              <a:rect l="l" t="t" r="r" b="b"/>
              <a:pathLst>
                <a:path w="11939" h="7761" extrusionOk="0">
                  <a:moveTo>
                    <a:pt x="7077" y="4908"/>
                  </a:moveTo>
                  <a:cubicBezTo>
                    <a:pt x="8697" y="5866"/>
                    <a:pt x="10318" y="6825"/>
                    <a:pt x="11939" y="7761"/>
                  </a:cubicBezTo>
                  <a:lnTo>
                    <a:pt x="3904" y="2169"/>
                  </a:lnTo>
                  <a:cubicBezTo>
                    <a:pt x="3904" y="2169"/>
                    <a:pt x="2329" y="662"/>
                    <a:pt x="1" y="0"/>
                  </a:cubicBezTo>
                  <a:cubicBezTo>
                    <a:pt x="2124" y="1963"/>
                    <a:pt x="4612" y="3424"/>
                    <a:pt x="7077" y="4908"/>
                  </a:cubicBezTo>
                  <a:close/>
                </a:path>
              </a:pathLst>
            </a:custGeom>
            <a:solidFill>
              <a:srgbClr val="00C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723;p43">
              <a:extLst>
                <a:ext uri="{FF2B5EF4-FFF2-40B4-BE49-F238E27FC236}">
                  <a16:creationId xmlns:a16="http://schemas.microsoft.com/office/drawing/2014/main" id="{5846476E-9444-5F03-BF6D-B968122B8874}"/>
                </a:ext>
              </a:extLst>
            </p:cNvPr>
            <p:cNvSpPr/>
            <p:nvPr/>
          </p:nvSpPr>
          <p:spPr>
            <a:xfrm>
              <a:off x="3131700" y="392275"/>
              <a:ext cx="1328450" cy="1348425"/>
            </a:xfrm>
            <a:custGeom>
              <a:avLst/>
              <a:gdLst/>
              <a:ahLst/>
              <a:cxnLst/>
              <a:rect l="l" t="t" r="r" b="b"/>
              <a:pathLst>
                <a:path w="53138" h="53937" extrusionOk="0">
                  <a:moveTo>
                    <a:pt x="53138" y="21160"/>
                  </a:moveTo>
                  <a:cubicBezTo>
                    <a:pt x="48504" y="18695"/>
                    <a:pt x="43893" y="16161"/>
                    <a:pt x="39306" y="13559"/>
                  </a:cubicBezTo>
                  <a:cubicBezTo>
                    <a:pt x="36430" y="11938"/>
                    <a:pt x="33576" y="10272"/>
                    <a:pt x="30746" y="8560"/>
                  </a:cubicBezTo>
                  <a:cubicBezTo>
                    <a:pt x="28212" y="7054"/>
                    <a:pt x="25656" y="5547"/>
                    <a:pt x="23488" y="3516"/>
                  </a:cubicBezTo>
                  <a:cubicBezTo>
                    <a:pt x="22666" y="2740"/>
                    <a:pt x="22301" y="1644"/>
                    <a:pt x="23031" y="640"/>
                  </a:cubicBezTo>
                  <a:cubicBezTo>
                    <a:pt x="23214" y="366"/>
                    <a:pt x="23488" y="160"/>
                    <a:pt x="23807" y="1"/>
                  </a:cubicBezTo>
                  <a:cubicBezTo>
                    <a:pt x="22438" y="24"/>
                    <a:pt x="20908" y="434"/>
                    <a:pt x="19379" y="1598"/>
                  </a:cubicBezTo>
                  <a:lnTo>
                    <a:pt x="0" y="34718"/>
                  </a:lnTo>
                  <a:lnTo>
                    <a:pt x="23168" y="53686"/>
                  </a:lnTo>
                  <a:cubicBezTo>
                    <a:pt x="23168" y="53686"/>
                    <a:pt x="29536" y="49326"/>
                    <a:pt x="34238" y="539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724;p43">
              <a:extLst>
                <a:ext uri="{FF2B5EF4-FFF2-40B4-BE49-F238E27FC236}">
                  <a16:creationId xmlns:a16="http://schemas.microsoft.com/office/drawing/2014/main" id="{29BD7B17-2755-B5BB-A7A3-FFE4BFC57861}"/>
                </a:ext>
              </a:extLst>
            </p:cNvPr>
            <p:cNvSpPr/>
            <p:nvPr/>
          </p:nvSpPr>
          <p:spPr>
            <a:xfrm>
              <a:off x="3930575" y="890450"/>
              <a:ext cx="532425" cy="850250"/>
            </a:xfrm>
            <a:custGeom>
              <a:avLst/>
              <a:gdLst/>
              <a:ahLst/>
              <a:cxnLst/>
              <a:rect l="l" t="t" r="r" b="b"/>
              <a:pathLst>
                <a:path w="21297" h="34010" extrusionOk="0">
                  <a:moveTo>
                    <a:pt x="19197" y="343"/>
                  </a:moveTo>
                  <a:cubicBezTo>
                    <a:pt x="17188" y="2922"/>
                    <a:pt x="15910" y="5889"/>
                    <a:pt x="14244" y="8651"/>
                  </a:cubicBezTo>
                  <a:cubicBezTo>
                    <a:pt x="12623" y="11367"/>
                    <a:pt x="10957" y="14060"/>
                    <a:pt x="9314" y="16754"/>
                  </a:cubicBezTo>
                  <a:cubicBezTo>
                    <a:pt x="6118" y="21935"/>
                    <a:pt x="2945" y="27139"/>
                    <a:pt x="1" y="32480"/>
                  </a:cubicBezTo>
                  <a:cubicBezTo>
                    <a:pt x="777" y="32800"/>
                    <a:pt x="1553" y="33302"/>
                    <a:pt x="2283" y="34010"/>
                  </a:cubicBezTo>
                  <a:lnTo>
                    <a:pt x="17371" y="7852"/>
                  </a:lnTo>
                  <a:lnTo>
                    <a:pt x="21297" y="137"/>
                  </a:lnTo>
                  <a:lnTo>
                    <a:pt x="19425" y="0"/>
                  </a:lnTo>
                  <a:cubicBezTo>
                    <a:pt x="19357" y="114"/>
                    <a:pt x="19288" y="228"/>
                    <a:pt x="19197" y="343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725;p43">
              <a:extLst>
                <a:ext uri="{FF2B5EF4-FFF2-40B4-BE49-F238E27FC236}">
                  <a16:creationId xmlns:a16="http://schemas.microsoft.com/office/drawing/2014/main" id="{4A57F0AD-79B0-FDA6-0471-47F3DA177A91}"/>
                </a:ext>
              </a:extLst>
            </p:cNvPr>
            <p:cNvSpPr/>
            <p:nvPr/>
          </p:nvSpPr>
          <p:spPr>
            <a:xfrm>
              <a:off x="3684650" y="877325"/>
              <a:ext cx="612300" cy="857100"/>
            </a:xfrm>
            <a:custGeom>
              <a:avLst/>
              <a:gdLst/>
              <a:ahLst/>
              <a:cxnLst/>
              <a:rect l="l" t="t" r="r" b="b"/>
              <a:pathLst>
                <a:path w="24492" h="34284" extrusionOk="0">
                  <a:moveTo>
                    <a:pt x="6140" y="31225"/>
                  </a:moveTo>
                  <a:cubicBezTo>
                    <a:pt x="9267" y="25496"/>
                    <a:pt x="12691" y="19949"/>
                    <a:pt x="16092" y="14380"/>
                  </a:cubicBezTo>
                  <a:cubicBezTo>
                    <a:pt x="17758" y="11710"/>
                    <a:pt x="19470" y="9062"/>
                    <a:pt x="20999" y="6300"/>
                  </a:cubicBezTo>
                  <a:cubicBezTo>
                    <a:pt x="22163" y="4246"/>
                    <a:pt x="23191" y="2146"/>
                    <a:pt x="24492" y="160"/>
                  </a:cubicBezTo>
                  <a:lnTo>
                    <a:pt x="22186" y="0"/>
                  </a:lnTo>
                  <a:lnTo>
                    <a:pt x="0" y="33439"/>
                  </a:lnTo>
                  <a:lnTo>
                    <a:pt x="1050" y="34284"/>
                  </a:lnTo>
                  <a:cubicBezTo>
                    <a:pt x="1050" y="34284"/>
                    <a:pt x="3127" y="32869"/>
                    <a:pt x="5798" y="32503"/>
                  </a:cubicBezTo>
                  <a:cubicBezTo>
                    <a:pt x="5798" y="32070"/>
                    <a:pt x="5935" y="31636"/>
                    <a:pt x="6140" y="31225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726;p43">
              <a:extLst>
                <a:ext uri="{FF2B5EF4-FFF2-40B4-BE49-F238E27FC236}">
                  <a16:creationId xmlns:a16="http://schemas.microsoft.com/office/drawing/2014/main" id="{2EFB8993-E1A1-354C-2310-86611574F959}"/>
                </a:ext>
              </a:extLst>
            </p:cNvPr>
            <p:cNvSpPr/>
            <p:nvPr/>
          </p:nvSpPr>
          <p:spPr>
            <a:xfrm>
              <a:off x="3131700" y="330650"/>
              <a:ext cx="1354700" cy="1410050"/>
            </a:xfrm>
            <a:custGeom>
              <a:avLst/>
              <a:gdLst/>
              <a:ahLst/>
              <a:cxnLst/>
              <a:rect l="l" t="t" r="r" b="b"/>
              <a:pathLst>
                <a:path w="54188" h="56402" extrusionOk="0">
                  <a:moveTo>
                    <a:pt x="54188" y="21844"/>
                  </a:moveTo>
                  <a:lnTo>
                    <a:pt x="29970" y="4954"/>
                  </a:lnTo>
                  <a:cubicBezTo>
                    <a:pt x="29970" y="4954"/>
                    <a:pt x="24766" y="1"/>
                    <a:pt x="19379" y="4063"/>
                  </a:cubicBezTo>
                  <a:lnTo>
                    <a:pt x="0" y="37183"/>
                  </a:lnTo>
                  <a:lnTo>
                    <a:pt x="320" y="37434"/>
                  </a:lnTo>
                  <a:lnTo>
                    <a:pt x="19630" y="5616"/>
                  </a:lnTo>
                  <a:cubicBezTo>
                    <a:pt x="24994" y="1530"/>
                    <a:pt x="29308" y="5981"/>
                    <a:pt x="29308" y="5981"/>
                  </a:cubicBezTo>
                  <a:lnTo>
                    <a:pt x="52339" y="22324"/>
                  </a:lnTo>
                  <a:lnTo>
                    <a:pt x="33188" y="55534"/>
                  </a:lnTo>
                  <a:cubicBezTo>
                    <a:pt x="33531" y="55785"/>
                    <a:pt x="33896" y="56082"/>
                    <a:pt x="34238" y="5640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727;p43">
              <a:extLst>
                <a:ext uri="{FF2B5EF4-FFF2-40B4-BE49-F238E27FC236}">
                  <a16:creationId xmlns:a16="http://schemas.microsoft.com/office/drawing/2014/main" id="{F77503CA-62F0-D216-05F0-BD31C6A34DAC}"/>
                </a:ext>
              </a:extLst>
            </p:cNvPr>
            <p:cNvSpPr/>
            <p:nvPr/>
          </p:nvSpPr>
          <p:spPr>
            <a:xfrm>
              <a:off x="3708025" y="1723575"/>
              <a:ext cx="21150" cy="10850"/>
            </a:xfrm>
            <a:custGeom>
              <a:avLst/>
              <a:gdLst/>
              <a:ahLst/>
              <a:cxnLst/>
              <a:rect l="l" t="t" r="r" b="b"/>
              <a:pathLst>
                <a:path w="846" h="434" extrusionOk="0">
                  <a:moveTo>
                    <a:pt x="1" y="365"/>
                  </a:moveTo>
                  <a:lnTo>
                    <a:pt x="115" y="434"/>
                  </a:lnTo>
                  <a:cubicBezTo>
                    <a:pt x="115" y="434"/>
                    <a:pt x="366" y="251"/>
                    <a:pt x="845" y="0"/>
                  </a:cubicBezTo>
                  <a:cubicBezTo>
                    <a:pt x="549" y="137"/>
                    <a:pt x="252" y="251"/>
                    <a:pt x="1" y="365"/>
                  </a:cubicBezTo>
                  <a:close/>
                </a:path>
              </a:pathLst>
            </a:custGeom>
            <a:solidFill>
              <a:srgbClr val="BF0C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728;p43">
              <a:extLst>
                <a:ext uri="{FF2B5EF4-FFF2-40B4-BE49-F238E27FC236}">
                  <a16:creationId xmlns:a16="http://schemas.microsoft.com/office/drawing/2014/main" id="{2693C56F-8786-6EB9-FF58-7DF6B54DA218}"/>
                </a:ext>
              </a:extLst>
            </p:cNvPr>
            <p:cNvSpPr/>
            <p:nvPr/>
          </p:nvSpPr>
          <p:spPr>
            <a:xfrm>
              <a:off x="3131700" y="436225"/>
              <a:ext cx="1135575" cy="1298200"/>
            </a:xfrm>
            <a:custGeom>
              <a:avLst/>
              <a:gdLst/>
              <a:ahLst/>
              <a:cxnLst/>
              <a:rect l="l" t="t" r="r" b="b"/>
              <a:pathLst>
                <a:path w="45423" h="51928" extrusionOk="0">
                  <a:moveTo>
                    <a:pt x="0" y="32960"/>
                  </a:moveTo>
                  <a:lnTo>
                    <a:pt x="23168" y="51928"/>
                  </a:lnTo>
                  <a:cubicBezTo>
                    <a:pt x="23168" y="51928"/>
                    <a:pt x="23305" y="51836"/>
                    <a:pt x="23556" y="51677"/>
                  </a:cubicBezTo>
                  <a:lnTo>
                    <a:pt x="45423" y="17484"/>
                  </a:lnTo>
                  <a:cubicBezTo>
                    <a:pt x="45423" y="17484"/>
                    <a:pt x="25679" y="7213"/>
                    <a:pt x="19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729;p43">
              <a:extLst>
                <a:ext uri="{FF2B5EF4-FFF2-40B4-BE49-F238E27FC236}">
                  <a16:creationId xmlns:a16="http://schemas.microsoft.com/office/drawing/2014/main" id="{D3ECF1E0-A2CC-449A-EED9-60BE818FDCEA}"/>
                </a:ext>
              </a:extLst>
            </p:cNvPr>
            <p:cNvSpPr/>
            <p:nvPr/>
          </p:nvSpPr>
          <p:spPr>
            <a:xfrm>
              <a:off x="3131700" y="436225"/>
              <a:ext cx="1107625" cy="1298200"/>
            </a:xfrm>
            <a:custGeom>
              <a:avLst/>
              <a:gdLst/>
              <a:ahLst/>
              <a:cxnLst/>
              <a:rect l="l" t="t" r="r" b="b"/>
              <a:pathLst>
                <a:path w="44305" h="51928" extrusionOk="0">
                  <a:moveTo>
                    <a:pt x="0" y="32960"/>
                  </a:moveTo>
                  <a:lnTo>
                    <a:pt x="23168" y="51928"/>
                  </a:lnTo>
                  <a:cubicBezTo>
                    <a:pt x="23168" y="51928"/>
                    <a:pt x="23214" y="51106"/>
                    <a:pt x="23465" y="50946"/>
                  </a:cubicBezTo>
                  <a:lnTo>
                    <a:pt x="44304" y="17644"/>
                  </a:lnTo>
                  <a:cubicBezTo>
                    <a:pt x="44304" y="17644"/>
                    <a:pt x="27117" y="9085"/>
                    <a:pt x="1928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9" name="Google Shape;1730;p43">
              <a:extLst>
                <a:ext uri="{FF2B5EF4-FFF2-40B4-BE49-F238E27FC236}">
                  <a16:creationId xmlns:a16="http://schemas.microsoft.com/office/drawing/2014/main" id="{17650E9A-4675-53AA-3502-25EB9EE33180}"/>
                </a:ext>
              </a:extLst>
            </p:cNvPr>
            <p:cNvSpPr/>
            <p:nvPr/>
          </p:nvSpPr>
          <p:spPr>
            <a:xfrm>
              <a:off x="3131700" y="866475"/>
              <a:ext cx="889075" cy="867950"/>
            </a:xfrm>
            <a:custGeom>
              <a:avLst/>
              <a:gdLst/>
              <a:ahLst/>
              <a:cxnLst/>
              <a:rect l="l" t="t" r="r" b="b"/>
              <a:pathLst>
                <a:path w="35563" h="34718" extrusionOk="0">
                  <a:moveTo>
                    <a:pt x="23465" y="33736"/>
                  </a:moveTo>
                  <a:lnTo>
                    <a:pt x="35562" y="14426"/>
                  </a:lnTo>
                  <a:cubicBezTo>
                    <a:pt x="32618" y="15590"/>
                    <a:pt x="29399" y="16069"/>
                    <a:pt x="26204" y="15704"/>
                  </a:cubicBezTo>
                  <a:cubicBezTo>
                    <a:pt x="21091" y="15156"/>
                    <a:pt x="16366" y="12554"/>
                    <a:pt x="13148" y="8560"/>
                  </a:cubicBezTo>
                  <a:cubicBezTo>
                    <a:pt x="11139" y="6072"/>
                    <a:pt x="9815" y="3105"/>
                    <a:pt x="9222" y="0"/>
                  </a:cubicBezTo>
                  <a:lnTo>
                    <a:pt x="0" y="15750"/>
                  </a:lnTo>
                  <a:lnTo>
                    <a:pt x="23168" y="34718"/>
                  </a:lnTo>
                  <a:cubicBezTo>
                    <a:pt x="23168" y="34718"/>
                    <a:pt x="23214" y="33896"/>
                    <a:pt x="23465" y="33736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0" name="Google Shape;1731;p43">
              <a:extLst>
                <a:ext uri="{FF2B5EF4-FFF2-40B4-BE49-F238E27FC236}">
                  <a16:creationId xmlns:a16="http://schemas.microsoft.com/office/drawing/2014/main" id="{B706B40C-2B54-3771-B156-B640F215AA20}"/>
                </a:ext>
              </a:extLst>
            </p:cNvPr>
            <p:cNvSpPr/>
            <p:nvPr/>
          </p:nvSpPr>
          <p:spPr>
            <a:xfrm>
              <a:off x="3925450" y="850500"/>
              <a:ext cx="414300" cy="702475"/>
            </a:xfrm>
            <a:custGeom>
              <a:avLst/>
              <a:gdLst/>
              <a:ahLst/>
              <a:cxnLst/>
              <a:rect l="l" t="t" r="r" b="b"/>
              <a:pathLst>
                <a:path w="16572" h="28099" extrusionOk="0">
                  <a:moveTo>
                    <a:pt x="1164" y="25816"/>
                  </a:moveTo>
                  <a:cubicBezTo>
                    <a:pt x="799" y="26478"/>
                    <a:pt x="503" y="27048"/>
                    <a:pt x="297" y="27459"/>
                  </a:cubicBezTo>
                  <a:cubicBezTo>
                    <a:pt x="92" y="27847"/>
                    <a:pt x="0" y="28075"/>
                    <a:pt x="23" y="28098"/>
                  </a:cubicBezTo>
                  <a:cubicBezTo>
                    <a:pt x="46" y="28098"/>
                    <a:pt x="183" y="27893"/>
                    <a:pt x="434" y="27528"/>
                  </a:cubicBezTo>
                  <a:cubicBezTo>
                    <a:pt x="662" y="27140"/>
                    <a:pt x="1005" y="26592"/>
                    <a:pt x="1416" y="25953"/>
                  </a:cubicBezTo>
                  <a:cubicBezTo>
                    <a:pt x="2192" y="24629"/>
                    <a:pt x="3242" y="22871"/>
                    <a:pt x="4292" y="21137"/>
                  </a:cubicBezTo>
                  <a:cubicBezTo>
                    <a:pt x="6369" y="17621"/>
                    <a:pt x="8446" y="14106"/>
                    <a:pt x="8446" y="14106"/>
                  </a:cubicBezTo>
                  <a:cubicBezTo>
                    <a:pt x="8446" y="14106"/>
                    <a:pt x="10500" y="10591"/>
                    <a:pt x="12554" y="7099"/>
                  </a:cubicBezTo>
                  <a:cubicBezTo>
                    <a:pt x="13559" y="5319"/>
                    <a:pt x="14586" y="3561"/>
                    <a:pt x="15339" y="2260"/>
                  </a:cubicBezTo>
                  <a:cubicBezTo>
                    <a:pt x="15727" y="1575"/>
                    <a:pt x="16024" y="1027"/>
                    <a:pt x="16229" y="639"/>
                  </a:cubicBezTo>
                  <a:cubicBezTo>
                    <a:pt x="16457" y="251"/>
                    <a:pt x="16572" y="23"/>
                    <a:pt x="16549" y="0"/>
                  </a:cubicBezTo>
                  <a:cubicBezTo>
                    <a:pt x="16526" y="0"/>
                    <a:pt x="16366" y="206"/>
                    <a:pt x="16115" y="571"/>
                  </a:cubicBezTo>
                  <a:cubicBezTo>
                    <a:pt x="15864" y="936"/>
                    <a:pt x="15522" y="1461"/>
                    <a:pt x="15111" y="2100"/>
                  </a:cubicBezTo>
                  <a:cubicBezTo>
                    <a:pt x="14289" y="3401"/>
                    <a:pt x="13216" y="5113"/>
                    <a:pt x="12121" y="6825"/>
                  </a:cubicBezTo>
                  <a:cubicBezTo>
                    <a:pt x="9975" y="10272"/>
                    <a:pt x="7829" y="13741"/>
                    <a:pt x="7829" y="13741"/>
                  </a:cubicBezTo>
                  <a:cubicBezTo>
                    <a:pt x="7829" y="13741"/>
                    <a:pt x="5844" y="17302"/>
                    <a:pt x="3858" y="20885"/>
                  </a:cubicBezTo>
                  <a:cubicBezTo>
                    <a:pt x="2876" y="22666"/>
                    <a:pt x="1895" y="24469"/>
                    <a:pt x="1164" y="25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732;p43">
              <a:extLst>
                <a:ext uri="{FF2B5EF4-FFF2-40B4-BE49-F238E27FC236}">
                  <a16:creationId xmlns:a16="http://schemas.microsoft.com/office/drawing/2014/main" id="{019DBC2B-F274-3188-C59F-F8A7821B047A}"/>
                </a:ext>
              </a:extLst>
            </p:cNvPr>
            <p:cNvSpPr/>
            <p:nvPr/>
          </p:nvSpPr>
          <p:spPr>
            <a:xfrm>
              <a:off x="4274100" y="877325"/>
              <a:ext cx="102750" cy="163225"/>
            </a:xfrm>
            <a:custGeom>
              <a:avLst/>
              <a:gdLst/>
              <a:ahLst/>
              <a:cxnLst/>
              <a:rect l="l" t="t" r="r" b="b"/>
              <a:pathLst>
                <a:path w="4110" h="6529" extrusionOk="0">
                  <a:moveTo>
                    <a:pt x="183" y="6437"/>
                  </a:moveTo>
                  <a:cubicBezTo>
                    <a:pt x="343" y="6528"/>
                    <a:pt x="2352" y="3424"/>
                    <a:pt x="2352" y="3424"/>
                  </a:cubicBezTo>
                  <a:cubicBezTo>
                    <a:pt x="2352" y="3424"/>
                    <a:pt x="4109" y="206"/>
                    <a:pt x="3949" y="114"/>
                  </a:cubicBezTo>
                  <a:cubicBezTo>
                    <a:pt x="3790" y="0"/>
                    <a:pt x="1735" y="3059"/>
                    <a:pt x="1735" y="3059"/>
                  </a:cubicBezTo>
                  <a:cubicBezTo>
                    <a:pt x="1735" y="3059"/>
                    <a:pt x="1" y="6323"/>
                    <a:pt x="183" y="64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733;p43">
              <a:extLst>
                <a:ext uri="{FF2B5EF4-FFF2-40B4-BE49-F238E27FC236}">
                  <a16:creationId xmlns:a16="http://schemas.microsoft.com/office/drawing/2014/main" id="{83922718-081A-2B72-4771-83908A8265F5}"/>
                </a:ext>
              </a:extLst>
            </p:cNvPr>
            <p:cNvSpPr/>
            <p:nvPr/>
          </p:nvSpPr>
          <p:spPr>
            <a:xfrm>
              <a:off x="3954550" y="1159200"/>
              <a:ext cx="288775" cy="514175"/>
            </a:xfrm>
            <a:custGeom>
              <a:avLst/>
              <a:gdLst/>
              <a:ahLst/>
              <a:cxnLst/>
              <a:rect l="l" t="t" r="r" b="b"/>
              <a:pathLst>
                <a:path w="11551" h="20567" extrusionOk="0">
                  <a:moveTo>
                    <a:pt x="1005" y="18969"/>
                  </a:moveTo>
                  <a:cubicBezTo>
                    <a:pt x="1553" y="18010"/>
                    <a:pt x="2260" y="16732"/>
                    <a:pt x="2968" y="15431"/>
                  </a:cubicBezTo>
                  <a:cubicBezTo>
                    <a:pt x="4474" y="12897"/>
                    <a:pt x="5981" y="10363"/>
                    <a:pt x="5981" y="10363"/>
                  </a:cubicBezTo>
                  <a:cubicBezTo>
                    <a:pt x="5981" y="10363"/>
                    <a:pt x="7419" y="7807"/>
                    <a:pt x="8857" y="5251"/>
                  </a:cubicBezTo>
                  <a:cubicBezTo>
                    <a:pt x="9541" y="3950"/>
                    <a:pt x="10249" y="2649"/>
                    <a:pt x="10751" y="1690"/>
                  </a:cubicBezTo>
                  <a:cubicBezTo>
                    <a:pt x="11253" y="708"/>
                    <a:pt x="11550" y="46"/>
                    <a:pt x="11527" y="24"/>
                  </a:cubicBezTo>
                  <a:cubicBezTo>
                    <a:pt x="11482" y="1"/>
                    <a:pt x="11071" y="617"/>
                    <a:pt x="10500" y="1553"/>
                  </a:cubicBezTo>
                  <a:cubicBezTo>
                    <a:pt x="9929" y="2489"/>
                    <a:pt x="9176" y="3744"/>
                    <a:pt x="8423" y="5000"/>
                  </a:cubicBezTo>
                  <a:cubicBezTo>
                    <a:pt x="6894" y="7510"/>
                    <a:pt x="5364" y="10021"/>
                    <a:pt x="5364" y="10021"/>
                  </a:cubicBezTo>
                  <a:cubicBezTo>
                    <a:pt x="5364" y="10021"/>
                    <a:pt x="3949" y="12600"/>
                    <a:pt x="2534" y="15202"/>
                  </a:cubicBezTo>
                  <a:cubicBezTo>
                    <a:pt x="1872" y="16526"/>
                    <a:pt x="1233" y="17850"/>
                    <a:pt x="754" y="18854"/>
                  </a:cubicBezTo>
                  <a:cubicBezTo>
                    <a:pt x="297" y="19859"/>
                    <a:pt x="0" y="20521"/>
                    <a:pt x="46" y="20544"/>
                  </a:cubicBezTo>
                  <a:cubicBezTo>
                    <a:pt x="92" y="20566"/>
                    <a:pt x="457" y="19950"/>
                    <a:pt x="1005" y="189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734;p43">
              <a:extLst>
                <a:ext uri="{FF2B5EF4-FFF2-40B4-BE49-F238E27FC236}">
                  <a16:creationId xmlns:a16="http://schemas.microsoft.com/office/drawing/2014/main" id="{14BF0634-45C5-C2ED-9710-2A1BEEB8F817}"/>
                </a:ext>
              </a:extLst>
            </p:cNvPr>
            <p:cNvSpPr/>
            <p:nvPr/>
          </p:nvSpPr>
          <p:spPr>
            <a:xfrm>
              <a:off x="3810175" y="1423975"/>
              <a:ext cx="136975" cy="235700"/>
            </a:xfrm>
            <a:custGeom>
              <a:avLst/>
              <a:gdLst/>
              <a:ahLst/>
              <a:cxnLst/>
              <a:rect l="l" t="t" r="r" b="b"/>
              <a:pathLst>
                <a:path w="5479" h="9428" extrusionOk="0">
                  <a:moveTo>
                    <a:pt x="5296" y="92"/>
                  </a:moveTo>
                  <a:cubicBezTo>
                    <a:pt x="5114" y="1"/>
                    <a:pt x="2420" y="4520"/>
                    <a:pt x="2420" y="4520"/>
                  </a:cubicBezTo>
                  <a:cubicBezTo>
                    <a:pt x="2420" y="4520"/>
                    <a:pt x="1" y="9268"/>
                    <a:pt x="183" y="9359"/>
                  </a:cubicBezTo>
                  <a:cubicBezTo>
                    <a:pt x="343" y="9428"/>
                    <a:pt x="3059" y="4885"/>
                    <a:pt x="3059" y="4885"/>
                  </a:cubicBezTo>
                  <a:cubicBezTo>
                    <a:pt x="3059" y="4885"/>
                    <a:pt x="5479" y="183"/>
                    <a:pt x="5296" y="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735;p43">
              <a:extLst>
                <a:ext uri="{FF2B5EF4-FFF2-40B4-BE49-F238E27FC236}">
                  <a16:creationId xmlns:a16="http://schemas.microsoft.com/office/drawing/2014/main" id="{998AEDD7-F33F-E200-A419-B36904754E45}"/>
                </a:ext>
              </a:extLst>
            </p:cNvPr>
            <p:cNvSpPr/>
            <p:nvPr/>
          </p:nvSpPr>
          <p:spPr>
            <a:xfrm>
              <a:off x="3719450" y="457325"/>
              <a:ext cx="512450" cy="362375"/>
            </a:xfrm>
            <a:custGeom>
              <a:avLst/>
              <a:gdLst/>
              <a:ahLst/>
              <a:cxnLst/>
              <a:rect l="l" t="t" r="r" b="b"/>
              <a:pathLst>
                <a:path w="20498" h="14495" extrusionOk="0">
                  <a:moveTo>
                    <a:pt x="18923" y="13239"/>
                  </a:moveTo>
                  <a:cubicBezTo>
                    <a:pt x="17964" y="12555"/>
                    <a:pt x="16686" y="11642"/>
                    <a:pt x="15408" y="10729"/>
                  </a:cubicBezTo>
                  <a:cubicBezTo>
                    <a:pt x="12828" y="8925"/>
                    <a:pt x="10249" y="7099"/>
                    <a:pt x="10249" y="7099"/>
                  </a:cubicBezTo>
                  <a:cubicBezTo>
                    <a:pt x="10249" y="7099"/>
                    <a:pt x="9587" y="6666"/>
                    <a:pt x="8606" y="6027"/>
                  </a:cubicBezTo>
                  <a:cubicBezTo>
                    <a:pt x="8126" y="5707"/>
                    <a:pt x="7533" y="5365"/>
                    <a:pt x="6894" y="4999"/>
                  </a:cubicBezTo>
                  <a:cubicBezTo>
                    <a:pt x="6255" y="4634"/>
                    <a:pt x="5593" y="4223"/>
                    <a:pt x="4931" y="3835"/>
                  </a:cubicBezTo>
                  <a:cubicBezTo>
                    <a:pt x="3584" y="3014"/>
                    <a:pt x="2329" y="2101"/>
                    <a:pt x="1461" y="1347"/>
                  </a:cubicBezTo>
                  <a:cubicBezTo>
                    <a:pt x="1233" y="1142"/>
                    <a:pt x="1050" y="982"/>
                    <a:pt x="868" y="822"/>
                  </a:cubicBezTo>
                  <a:cubicBezTo>
                    <a:pt x="708" y="640"/>
                    <a:pt x="548" y="503"/>
                    <a:pt x="434" y="389"/>
                  </a:cubicBezTo>
                  <a:cubicBezTo>
                    <a:pt x="183" y="138"/>
                    <a:pt x="46" y="1"/>
                    <a:pt x="23" y="24"/>
                  </a:cubicBezTo>
                  <a:cubicBezTo>
                    <a:pt x="0" y="46"/>
                    <a:pt x="115" y="206"/>
                    <a:pt x="320" y="480"/>
                  </a:cubicBezTo>
                  <a:cubicBezTo>
                    <a:pt x="434" y="617"/>
                    <a:pt x="571" y="777"/>
                    <a:pt x="708" y="959"/>
                  </a:cubicBezTo>
                  <a:cubicBezTo>
                    <a:pt x="868" y="1142"/>
                    <a:pt x="1073" y="1325"/>
                    <a:pt x="1279" y="1553"/>
                  </a:cubicBezTo>
                  <a:cubicBezTo>
                    <a:pt x="2100" y="2397"/>
                    <a:pt x="3333" y="3379"/>
                    <a:pt x="4657" y="4246"/>
                  </a:cubicBezTo>
                  <a:cubicBezTo>
                    <a:pt x="5296" y="4680"/>
                    <a:pt x="5958" y="5114"/>
                    <a:pt x="6597" y="5502"/>
                  </a:cubicBezTo>
                  <a:cubicBezTo>
                    <a:pt x="7213" y="5890"/>
                    <a:pt x="7784" y="6232"/>
                    <a:pt x="8263" y="6597"/>
                  </a:cubicBezTo>
                  <a:cubicBezTo>
                    <a:pt x="9222" y="7259"/>
                    <a:pt x="9861" y="7716"/>
                    <a:pt x="9861" y="7716"/>
                  </a:cubicBezTo>
                  <a:cubicBezTo>
                    <a:pt x="9861" y="7716"/>
                    <a:pt x="12486" y="9428"/>
                    <a:pt x="15111" y="11139"/>
                  </a:cubicBezTo>
                  <a:cubicBezTo>
                    <a:pt x="16435" y="12007"/>
                    <a:pt x="17759" y="12851"/>
                    <a:pt x="18763" y="13468"/>
                  </a:cubicBezTo>
                  <a:cubicBezTo>
                    <a:pt x="19767" y="14107"/>
                    <a:pt x="20452" y="14495"/>
                    <a:pt x="20475" y="14472"/>
                  </a:cubicBezTo>
                  <a:cubicBezTo>
                    <a:pt x="20498" y="14426"/>
                    <a:pt x="19881" y="13947"/>
                    <a:pt x="18923" y="132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5" name="Google Shape;1736;p43">
              <a:extLst>
                <a:ext uri="{FF2B5EF4-FFF2-40B4-BE49-F238E27FC236}">
                  <a16:creationId xmlns:a16="http://schemas.microsoft.com/office/drawing/2014/main" id="{40AE2FD0-2FCF-A9BF-0A7F-B89DCC070AD1}"/>
                </a:ext>
              </a:extLst>
            </p:cNvPr>
            <p:cNvSpPr/>
            <p:nvPr/>
          </p:nvSpPr>
          <p:spPr>
            <a:xfrm>
              <a:off x="3847850" y="498425"/>
              <a:ext cx="400025" cy="280200"/>
            </a:xfrm>
            <a:custGeom>
              <a:avLst/>
              <a:gdLst/>
              <a:ahLst/>
              <a:cxnLst/>
              <a:rect l="l" t="t" r="r" b="b"/>
              <a:pathLst>
                <a:path w="16001" h="11208" extrusionOk="0">
                  <a:moveTo>
                    <a:pt x="343" y="297"/>
                  </a:moveTo>
                  <a:cubicBezTo>
                    <a:pt x="548" y="457"/>
                    <a:pt x="845" y="685"/>
                    <a:pt x="1187" y="982"/>
                  </a:cubicBezTo>
                  <a:cubicBezTo>
                    <a:pt x="1895" y="1552"/>
                    <a:pt x="2808" y="2351"/>
                    <a:pt x="3743" y="3127"/>
                  </a:cubicBezTo>
                  <a:cubicBezTo>
                    <a:pt x="4223" y="3515"/>
                    <a:pt x="4702" y="3880"/>
                    <a:pt x="5159" y="4246"/>
                  </a:cubicBezTo>
                  <a:cubicBezTo>
                    <a:pt x="5615" y="4565"/>
                    <a:pt x="6049" y="4885"/>
                    <a:pt x="6414" y="5159"/>
                  </a:cubicBezTo>
                  <a:cubicBezTo>
                    <a:pt x="7167" y="5684"/>
                    <a:pt x="7669" y="6026"/>
                    <a:pt x="7669" y="6026"/>
                  </a:cubicBezTo>
                  <a:cubicBezTo>
                    <a:pt x="7669" y="6026"/>
                    <a:pt x="8172" y="6391"/>
                    <a:pt x="8948" y="6871"/>
                  </a:cubicBezTo>
                  <a:cubicBezTo>
                    <a:pt x="9724" y="7350"/>
                    <a:pt x="10774" y="7989"/>
                    <a:pt x="11801" y="8628"/>
                  </a:cubicBezTo>
                  <a:cubicBezTo>
                    <a:pt x="12326" y="8948"/>
                    <a:pt x="12851" y="9267"/>
                    <a:pt x="13330" y="9564"/>
                  </a:cubicBezTo>
                  <a:cubicBezTo>
                    <a:pt x="13809" y="9861"/>
                    <a:pt x="14266" y="10157"/>
                    <a:pt x="14631" y="10408"/>
                  </a:cubicBezTo>
                  <a:cubicBezTo>
                    <a:pt x="15407" y="10911"/>
                    <a:pt x="15932" y="11207"/>
                    <a:pt x="15978" y="11185"/>
                  </a:cubicBezTo>
                  <a:cubicBezTo>
                    <a:pt x="16001" y="11139"/>
                    <a:pt x="15521" y="10751"/>
                    <a:pt x="14791" y="10180"/>
                  </a:cubicBezTo>
                  <a:cubicBezTo>
                    <a:pt x="14426" y="9906"/>
                    <a:pt x="14015" y="9587"/>
                    <a:pt x="13558" y="9222"/>
                  </a:cubicBezTo>
                  <a:cubicBezTo>
                    <a:pt x="13079" y="8902"/>
                    <a:pt x="12577" y="8560"/>
                    <a:pt x="12075" y="8194"/>
                  </a:cubicBezTo>
                  <a:cubicBezTo>
                    <a:pt x="11070" y="7510"/>
                    <a:pt x="10066" y="6825"/>
                    <a:pt x="9313" y="6300"/>
                  </a:cubicBezTo>
                  <a:cubicBezTo>
                    <a:pt x="8537" y="5798"/>
                    <a:pt x="8057" y="5433"/>
                    <a:pt x="8057" y="5433"/>
                  </a:cubicBezTo>
                  <a:cubicBezTo>
                    <a:pt x="8057" y="5433"/>
                    <a:pt x="7555" y="5113"/>
                    <a:pt x="6802" y="4611"/>
                  </a:cubicBezTo>
                  <a:cubicBezTo>
                    <a:pt x="6414" y="4360"/>
                    <a:pt x="5980" y="4063"/>
                    <a:pt x="5501" y="3766"/>
                  </a:cubicBezTo>
                  <a:cubicBezTo>
                    <a:pt x="5045" y="3424"/>
                    <a:pt x="4542" y="3082"/>
                    <a:pt x="4063" y="2716"/>
                  </a:cubicBezTo>
                  <a:cubicBezTo>
                    <a:pt x="3082" y="2009"/>
                    <a:pt x="2123" y="1278"/>
                    <a:pt x="1347" y="753"/>
                  </a:cubicBezTo>
                  <a:cubicBezTo>
                    <a:pt x="982" y="502"/>
                    <a:pt x="639" y="297"/>
                    <a:pt x="411" y="160"/>
                  </a:cubicBezTo>
                  <a:cubicBezTo>
                    <a:pt x="160" y="46"/>
                    <a:pt x="23" y="0"/>
                    <a:pt x="23" y="23"/>
                  </a:cubicBezTo>
                  <a:cubicBezTo>
                    <a:pt x="0" y="46"/>
                    <a:pt x="137" y="137"/>
                    <a:pt x="343" y="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6" name="Google Shape;1737;p43">
              <a:extLst>
                <a:ext uri="{FF2B5EF4-FFF2-40B4-BE49-F238E27FC236}">
                  <a16:creationId xmlns:a16="http://schemas.microsoft.com/office/drawing/2014/main" id="{D4960BA0-6DED-E30B-1E50-20C8A8824F27}"/>
                </a:ext>
              </a:extLst>
            </p:cNvPr>
            <p:cNvSpPr/>
            <p:nvPr/>
          </p:nvSpPr>
          <p:spPr>
            <a:xfrm>
              <a:off x="3811325" y="571450"/>
              <a:ext cx="202600" cy="131850"/>
            </a:xfrm>
            <a:custGeom>
              <a:avLst/>
              <a:gdLst/>
              <a:ahLst/>
              <a:cxnLst/>
              <a:rect l="l" t="t" r="r" b="b"/>
              <a:pathLst>
                <a:path w="8104" h="5274" extrusionOk="0">
                  <a:moveTo>
                    <a:pt x="6026" y="3972"/>
                  </a:moveTo>
                  <a:cubicBezTo>
                    <a:pt x="5045" y="3310"/>
                    <a:pt x="4132" y="2557"/>
                    <a:pt x="4132" y="2557"/>
                  </a:cubicBezTo>
                  <a:cubicBezTo>
                    <a:pt x="4132" y="2557"/>
                    <a:pt x="3150" y="1895"/>
                    <a:pt x="2169" y="1211"/>
                  </a:cubicBezTo>
                  <a:cubicBezTo>
                    <a:pt x="1187" y="549"/>
                    <a:pt x="114" y="1"/>
                    <a:pt x="69" y="92"/>
                  </a:cubicBezTo>
                  <a:cubicBezTo>
                    <a:pt x="0" y="183"/>
                    <a:pt x="959" y="868"/>
                    <a:pt x="1872" y="1621"/>
                  </a:cubicBezTo>
                  <a:cubicBezTo>
                    <a:pt x="2785" y="2397"/>
                    <a:pt x="3698" y="3151"/>
                    <a:pt x="3698" y="3151"/>
                  </a:cubicBezTo>
                  <a:cubicBezTo>
                    <a:pt x="3698" y="3151"/>
                    <a:pt x="4702" y="3835"/>
                    <a:pt x="5775" y="4406"/>
                  </a:cubicBezTo>
                  <a:cubicBezTo>
                    <a:pt x="6871" y="4954"/>
                    <a:pt x="8035" y="5273"/>
                    <a:pt x="8058" y="5182"/>
                  </a:cubicBezTo>
                  <a:cubicBezTo>
                    <a:pt x="8103" y="5068"/>
                    <a:pt x="7008" y="4612"/>
                    <a:pt x="6026" y="39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7" name="Google Shape;1738;p43">
              <a:extLst>
                <a:ext uri="{FF2B5EF4-FFF2-40B4-BE49-F238E27FC236}">
                  <a16:creationId xmlns:a16="http://schemas.microsoft.com/office/drawing/2014/main" id="{4E61E356-FA21-9D3C-CEF3-08869DF5CA90}"/>
                </a:ext>
              </a:extLst>
            </p:cNvPr>
            <p:cNvSpPr/>
            <p:nvPr/>
          </p:nvSpPr>
          <p:spPr>
            <a:xfrm>
              <a:off x="3513450" y="508700"/>
              <a:ext cx="399475" cy="380625"/>
            </a:xfrm>
            <a:custGeom>
              <a:avLst/>
              <a:gdLst/>
              <a:ahLst/>
              <a:cxnLst/>
              <a:rect l="l" t="t" r="r" b="b"/>
              <a:pathLst>
                <a:path w="15979" h="15225" extrusionOk="0">
                  <a:moveTo>
                    <a:pt x="13125" y="1141"/>
                  </a:moveTo>
                  <a:cubicBezTo>
                    <a:pt x="13125" y="1141"/>
                    <a:pt x="8560" y="0"/>
                    <a:pt x="6848" y="3994"/>
                  </a:cubicBezTo>
                  <a:cubicBezTo>
                    <a:pt x="5136" y="7989"/>
                    <a:pt x="0" y="11983"/>
                    <a:pt x="0" y="11983"/>
                  </a:cubicBezTo>
                  <a:lnTo>
                    <a:pt x="3630" y="11801"/>
                  </a:lnTo>
                  <a:lnTo>
                    <a:pt x="3630" y="15224"/>
                  </a:lnTo>
                  <a:cubicBezTo>
                    <a:pt x="3630" y="15224"/>
                    <a:pt x="6483" y="13307"/>
                    <a:pt x="7989" y="11230"/>
                  </a:cubicBezTo>
                  <a:cubicBezTo>
                    <a:pt x="9519" y="9130"/>
                    <a:pt x="11984" y="3036"/>
                    <a:pt x="15978" y="3424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8" name="Google Shape;1739;p43">
              <a:extLst>
                <a:ext uri="{FF2B5EF4-FFF2-40B4-BE49-F238E27FC236}">
                  <a16:creationId xmlns:a16="http://schemas.microsoft.com/office/drawing/2014/main" id="{93978665-3E6D-159A-F891-6CDDAE3FF920}"/>
                </a:ext>
              </a:extLst>
            </p:cNvPr>
            <p:cNvSpPr/>
            <p:nvPr/>
          </p:nvSpPr>
          <p:spPr>
            <a:xfrm>
              <a:off x="3499175" y="480150"/>
              <a:ext cx="399475" cy="380650"/>
            </a:xfrm>
            <a:custGeom>
              <a:avLst/>
              <a:gdLst/>
              <a:ahLst/>
              <a:cxnLst/>
              <a:rect l="l" t="t" r="r" b="b"/>
              <a:pathLst>
                <a:path w="15979" h="15226" extrusionOk="0">
                  <a:moveTo>
                    <a:pt x="13125" y="1142"/>
                  </a:moveTo>
                  <a:cubicBezTo>
                    <a:pt x="13125" y="1142"/>
                    <a:pt x="8560" y="1"/>
                    <a:pt x="6848" y="3995"/>
                  </a:cubicBezTo>
                  <a:cubicBezTo>
                    <a:pt x="5137" y="7990"/>
                    <a:pt x="1" y="11984"/>
                    <a:pt x="1" y="11984"/>
                  </a:cubicBezTo>
                  <a:lnTo>
                    <a:pt x="3630" y="11801"/>
                  </a:lnTo>
                  <a:lnTo>
                    <a:pt x="3630" y="15225"/>
                  </a:lnTo>
                  <a:cubicBezTo>
                    <a:pt x="3630" y="15225"/>
                    <a:pt x="6483" y="13308"/>
                    <a:pt x="7990" y="11231"/>
                  </a:cubicBezTo>
                  <a:cubicBezTo>
                    <a:pt x="9519" y="9131"/>
                    <a:pt x="11984" y="3037"/>
                    <a:pt x="15979" y="3425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12" name="Google Shape;1587;p39">
            <a:extLst>
              <a:ext uri="{FF2B5EF4-FFF2-40B4-BE49-F238E27FC236}">
                <a16:creationId xmlns:a16="http://schemas.microsoft.com/office/drawing/2014/main" id="{77BF63B4-1E4B-E036-835F-54EBAA9885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311572"/>
            <a:ext cx="6279459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800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viết</a:t>
            </a:r>
            <a:endParaRPr sz="8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cartoon of a child and child sitting on a stack of books&#10;&#10;Description automatically generated">
            <a:extLst>
              <a:ext uri="{FF2B5EF4-FFF2-40B4-BE49-F238E27FC236}">
                <a16:creationId xmlns:a16="http://schemas.microsoft.com/office/drawing/2014/main" id="{B9C463F1-5D3E-F0E8-685A-737E44A69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219" y="1887684"/>
            <a:ext cx="4316446" cy="502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7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3" grpId="0" animBg="1"/>
      <p:bldP spid="1655" grpId="0"/>
      <p:bldP spid="17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48;p41">
            <a:extLst>
              <a:ext uri="{FF2B5EF4-FFF2-40B4-BE49-F238E27FC236}">
                <a16:creationId xmlns:a16="http://schemas.microsoft.com/office/drawing/2014/main" id="{8E1098B4-AD4B-E5D4-689C-BB48886A7D29}"/>
              </a:ext>
            </a:extLst>
          </p:cNvPr>
          <p:cNvSpPr txBox="1">
            <a:spLocks/>
          </p:cNvSpPr>
          <p:nvPr/>
        </p:nvSpPr>
        <p:spPr>
          <a:xfrm>
            <a:off x="1920583" y="722676"/>
            <a:ext cx="7500509" cy="763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sz="3733" b="1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1. Hoạt động chuẩn bị trước khi viết</a:t>
            </a:r>
          </a:p>
        </p:txBody>
      </p:sp>
      <p:grpSp>
        <p:nvGrpSpPr>
          <p:cNvPr id="2" name="Google Shape;466;p25">
            <a:extLst>
              <a:ext uri="{FF2B5EF4-FFF2-40B4-BE49-F238E27FC236}">
                <a16:creationId xmlns:a16="http://schemas.microsoft.com/office/drawing/2014/main" id="{B1477783-F3C5-C77E-4B48-3DC517451E9F}"/>
              </a:ext>
            </a:extLst>
          </p:cNvPr>
          <p:cNvGrpSpPr/>
          <p:nvPr/>
        </p:nvGrpSpPr>
        <p:grpSpPr>
          <a:xfrm>
            <a:off x="4133413" y="2466536"/>
            <a:ext cx="3659740" cy="3464774"/>
            <a:chOff x="3196366" y="2383066"/>
            <a:chExt cx="2744805" cy="2641800"/>
          </a:xfrm>
        </p:grpSpPr>
        <p:sp>
          <p:nvSpPr>
            <p:cNvPr id="4" name="Google Shape;467;p25">
              <a:extLst>
                <a:ext uri="{FF2B5EF4-FFF2-40B4-BE49-F238E27FC236}">
                  <a16:creationId xmlns:a16="http://schemas.microsoft.com/office/drawing/2014/main" id="{31FB607C-A842-C7E0-2F1F-0149175FB9E2}"/>
                </a:ext>
              </a:extLst>
            </p:cNvPr>
            <p:cNvSpPr/>
            <p:nvPr/>
          </p:nvSpPr>
          <p:spPr>
            <a:xfrm>
              <a:off x="3250679" y="2383066"/>
              <a:ext cx="2641500" cy="2641800"/>
            </a:xfrm>
            <a:prstGeom prst="arc">
              <a:avLst>
                <a:gd name="adj1" fmla="val 10325226"/>
                <a:gd name="adj2" fmla="val 446848"/>
              </a:avLst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6" name="Google Shape;469;p25">
              <a:extLst>
                <a:ext uri="{FF2B5EF4-FFF2-40B4-BE49-F238E27FC236}">
                  <a16:creationId xmlns:a16="http://schemas.microsoft.com/office/drawing/2014/main" id="{68AEAD5D-3B01-9745-7369-37116B30E419}"/>
                </a:ext>
              </a:extLst>
            </p:cNvPr>
            <p:cNvSpPr/>
            <p:nvPr/>
          </p:nvSpPr>
          <p:spPr>
            <a:xfrm>
              <a:off x="5607320" y="2911630"/>
              <a:ext cx="131969" cy="131326"/>
            </a:xfrm>
            <a:custGeom>
              <a:avLst/>
              <a:gdLst/>
              <a:ahLst/>
              <a:cxnLst/>
              <a:rect l="l" t="t" r="r" b="b"/>
              <a:pathLst>
                <a:path w="2394" h="2382" extrusionOk="0">
                  <a:moveTo>
                    <a:pt x="1191" y="0"/>
                  </a:moveTo>
                  <a:cubicBezTo>
                    <a:pt x="536" y="0"/>
                    <a:pt x="0" y="524"/>
                    <a:pt x="0" y="1191"/>
                  </a:cubicBezTo>
                  <a:cubicBezTo>
                    <a:pt x="0" y="1846"/>
                    <a:pt x="536" y="2382"/>
                    <a:pt x="1191" y="2382"/>
                  </a:cubicBezTo>
                  <a:cubicBezTo>
                    <a:pt x="1858" y="2382"/>
                    <a:pt x="2393" y="1846"/>
                    <a:pt x="2393" y="1191"/>
                  </a:cubicBezTo>
                  <a:cubicBezTo>
                    <a:pt x="2393" y="524"/>
                    <a:pt x="1858" y="0"/>
                    <a:pt x="119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7" name="Google Shape;470;p25">
              <a:extLst>
                <a:ext uri="{FF2B5EF4-FFF2-40B4-BE49-F238E27FC236}">
                  <a16:creationId xmlns:a16="http://schemas.microsoft.com/office/drawing/2014/main" id="{AB80A8F9-E8FE-3212-3B07-B2F4D561BF09}"/>
                </a:ext>
              </a:extLst>
            </p:cNvPr>
            <p:cNvSpPr/>
            <p:nvPr/>
          </p:nvSpPr>
          <p:spPr>
            <a:xfrm>
              <a:off x="3400162" y="2911300"/>
              <a:ext cx="131969" cy="131987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cubicBezTo>
                    <a:pt x="536" y="0"/>
                    <a:pt x="0" y="524"/>
                    <a:pt x="0" y="1191"/>
                  </a:cubicBezTo>
                  <a:cubicBezTo>
                    <a:pt x="0" y="1846"/>
                    <a:pt x="536" y="2382"/>
                    <a:pt x="1191" y="2382"/>
                  </a:cubicBezTo>
                  <a:cubicBezTo>
                    <a:pt x="1858" y="2382"/>
                    <a:pt x="2382" y="1846"/>
                    <a:pt x="2382" y="1191"/>
                  </a:cubicBezTo>
                  <a:cubicBezTo>
                    <a:pt x="2382" y="524"/>
                    <a:pt x="1858" y="0"/>
                    <a:pt x="11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8" name="Google Shape;471;p25">
              <a:extLst>
                <a:ext uri="{FF2B5EF4-FFF2-40B4-BE49-F238E27FC236}">
                  <a16:creationId xmlns:a16="http://schemas.microsoft.com/office/drawing/2014/main" id="{4EBBC222-5FE6-8D63-9AB1-DED2DE3CAC32}"/>
                </a:ext>
              </a:extLst>
            </p:cNvPr>
            <p:cNvSpPr/>
            <p:nvPr/>
          </p:nvSpPr>
          <p:spPr>
            <a:xfrm>
              <a:off x="3196366" y="3810282"/>
              <a:ext cx="131969" cy="131987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cubicBezTo>
                    <a:pt x="536" y="0"/>
                    <a:pt x="1" y="524"/>
                    <a:pt x="1" y="1191"/>
                  </a:cubicBezTo>
                  <a:cubicBezTo>
                    <a:pt x="1" y="1846"/>
                    <a:pt x="536" y="2381"/>
                    <a:pt x="1191" y="2381"/>
                  </a:cubicBezTo>
                  <a:cubicBezTo>
                    <a:pt x="1846" y="2381"/>
                    <a:pt x="2382" y="1846"/>
                    <a:pt x="2382" y="1191"/>
                  </a:cubicBezTo>
                  <a:cubicBezTo>
                    <a:pt x="2382" y="524"/>
                    <a:pt x="1846" y="0"/>
                    <a:pt x="119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9" name="Google Shape;472;p25">
              <a:extLst>
                <a:ext uri="{FF2B5EF4-FFF2-40B4-BE49-F238E27FC236}">
                  <a16:creationId xmlns:a16="http://schemas.microsoft.com/office/drawing/2014/main" id="{E0EF0EB8-DD0E-E7D7-2C80-477030C0AC99}"/>
                </a:ext>
              </a:extLst>
            </p:cNvPr>
            <p:cNvSpPr/>
            <p:nvPr/>
          </p:nvSpPr>
          <p:spPr>
            <a:xfrm>
              <a:off x="5809202" y="3810282"/>
              <a:ext cx="131969" cy="131987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cubicBezTo>
                    <a:pt x="536" y="0"/>
                    <a:pt x="1" y="524"/>
                    <a:pt x="1" y="1191"/>
                  </a:cubicBezTo>
                  <a:cubicBezTo>
                    <a:pt x="1" y="1846"/>
                    <a:pt x="536" y="2381"/>
                    <a:pt x="1191" y="2381"/>
                  </a:cubicBezTo>
                  <a:cubicBezTo>
                    <a:pt x="1858" y="2381"/>
                    <a:pt x="2382" y="1846"/>
                    <a:pt x="2382" y="1191"/>
                  </a:cubicBezTo>
                  <a:cubicBezTo>
                    <a:pt x="2382" y="524"/>
                    <a:pt x="1858" y="0"/>
                    <a:pt x="1191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553ED132-AE51-D8FF-640C-049F4D414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349" y="4062996"/>
            <a:ext cx="3658003" cy="327588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D948563B-1D99-9977-7BDA-2B4EBA2C1197}"/>
              </a:ext>
            </a:extLst>
          </p:cNvPr>
          <p:cNvSpPr txBox="1"/>
          <p:nvPr/>
        </p:nvSpPr>
        <p:spPr>
          <a:xfrm>
            <a:off x="522846" y="4276871"/>
            <a:ext cx="36580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viết bài </a:t>
            </a:r>
            <a:r>
              <a:rPr lang="en-US" sz="2800" i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vi-VN" sz="2800" i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 nhằm mục đích gì?</a:t>
            </a:r>
            <a:endParaRPr lang="en-US" sz="28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9719C95-6173-98FA-4EF7-9D3C898AA6B2}"/>
              </a:ext>
            </a:extLst>
          </p:cNvPr>
          <p:cNvSpPr txBox="1"/>
          <p:nvPr/>
        </p:nvSpPr>
        <p:spPr>
          <a:xfrm>
            <a:off x="607928" y="2781678"/>
            <a:ext cx="37972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800" i="1">
                <a:solidFill>
                  <a:schemeClr val="bg1">
                    <a:lumMod val="10000"/>
                  </a:schemeClr>
                </a:solidFill>
                <a:latin typeface="+mj-lt"/>
              </a:rPr>
              <a:t>Người đọc bài văn của em có thể là ai?</a:t>
            </a:r>
            <a:endParaRPr lang="en-US" sz="2800" kern="0">
              <a:solidFill>
                <a:schemeClr val="bg1">
                  <a:lumMod val="10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CE40F45-99BE-F0DD-2C43-93E25C46E2C1}"/>
              </a:ext>
            </a:extLst>
          </p:cNvPr>
          <p:cNvSpPr txBox="1"/>
          <p:nvPr/>
        </p:nvSpPr>
        <p:spPr>
          <a:xfrm>
            <a:off x="7610902" y="2741546"/>
            <a:ext cx="4193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1">
                <a:solidFill>
                  <a:schemeClr val="bg1">
                    <a:lumMod val="10000"/>
                  </a:schemeClr>
                </a:solidFill>
                <a:latin typeface="+mj-lt"/>
              </a:rPr>
              <a:t>Em định viết về đề tài gì?</a:t>
            </a:r>
            <a:endParaRPr lang="en-US" sz="280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C4BAC71-7C15-8CCA-4E06-866B65CD859B}"/>
              </a:ext>
            </a:extLst>
          </p:cNvPr>
          <p:cNvSpPr txBox="1"/>
          <p:nvPr/>
        </p:nvSpPr>
        <p:spPr>
          <a:xfrm>
            <a:off x="7793153" y="4276871"/>
            <a:ext cx="350178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800" i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tìm được </a:t>
            </a:r>
            <a:r>
              <a:rPr lang="en-US" sz="2800" i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tượng tự nhiên</a:t>
            </a:r>
            <a:r>
              <a:rPr lang="vi-VN" sz="2800" i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nào, trong cuốn sách/trang web nào?</a:t>
            </a:r>
            <a:endParaRPr lang="en-US" sz="2800" ker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36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/>
      <p:bldP spid="77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48;p41">
            <a:extLst>
              <a:ext uri="{FF2B5EF4-FFF2-40B4-BE49-F238E27FC236}">
                <a16:creationId xmlns:a16="http://schemas.microsoft.com/office/drawing/2014/main" id="{8E1098B4-AD4B-E5D4-689C-BB48886A7D29}"/>
              </a:ext>
            </a:extLst>
          </p:cNvPr>
          <p:cNvSpPr txBox="1">
            <a:spLocks/>
          </p:cNvSpPr>
          <p:nvPr/>
        </p:nvSpPr>
        <p:spPr>
          <a:xfrm>
            <a:off x="1920583" y="722676"/>
            <a:ext cx="7500509" cy="763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sz="3733" b="1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1. Hoạt động chuẩn bị trước khi viết</a:t>
            </a:r>
          </a:p>
        </p:txBody>
      </p:sp>
      <p:pic>
        <p:nvPicPr>
          <p:cNvPr id="5" name="Picture 4" descr="A cartoon of a child and child&#10;&#10;Description automatically generated">
            <a:extLst>
              <a:ext uri="{FF2B5EF4-FFF2-40B4-BE49-F238E27FC236}">
                <a16:creationId xmlns:a16="http://schemas.microsoft.com/office/drawing/2014/main" id="{47FACCA6-A05A-24A6-4363-5708A32D7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948" y="3630064"/>
            <a:ext cx="3520104" cy="3227936"/>
          </a:xfrm>
          <a:prstGeom prst="rect">
            <a:avLst/>
          </a:prstGeom>
        </p:spPr>
      </p:pic>
      <p:sp>
        <p:nvSpPr>
          <p:cNvPr id="10" name="Google Shape;2160;p36">
            <a:extLst>
              <a:ext uri="{FF2B5EF4-FFF2-40B4-BE49-F238E27FC236}">
                <a16:creationId xmlns:a16="http://schemas.microsoft.com/office/drawing/2014/main" id="{7C644512-A3C1-19A2-A580-A28E7949DC19}"/>
              </a:ext>
            </a:extLst>
          </p:cNvPr>
          <p:cNvSpPr/>
          <p:nvPr/>
        </p:nvSpPr>
        <p:spPr>
          <a:xfrm>
            <a:off x="442212" y="2029136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rgbClr val="FBBE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 kern="0">
              <a:solidFill>
                <a:sysClr val="windowText" lastClr="000000"/>
              </a:solidFill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DA74DA-4DAF-E2B0-7370-E2D0DE72659B}"/>
              </a:ext>
            </a:extLst>
          </p:cNvPr>
          <p:cNvSpPr txBox="1"/>
          <p:nvPr/>
        </p:nvSpPr>
        <p:spPr>
          <a:xfrm>
            <a:off x="396841" y="3385647"/>
            <a:ext cx="35339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viết: </a:t>
            </a: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thích về một hiện tượng tự nhiên.</a:t>
            </a:r>
            <a:r>
              <a:rPr lang="en-US" sz="3200" b="1" i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1A9855-ADF8-0BA3-775F-69F4EFBAD1A3}"/>
              </a:ext>
            </a:extLst>
          </p:cNvPr>
          <p:cNvSpPr txBox="1"/>
          <p:nvPr/>
        </p:nvSpPr>
        <p:spPr>
          <a:xfrm>
            <a:off x="8176454" y="3252275"/>
            <a:ext cx="38357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đọc: </a:t>
            </a: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cô, bạn bè, gia đình</a:t>
            </a:r>
          </a:p>
        </p:txBody>
      </p:sp>
      <p:sp>
        <p:nvSpPr>
          <p:cNvPr id="13" name="Google Shape;2145;p36">
            <a:extLst>
              <a:ext uri="{FF2B5EF4-FFF2-40B4-BE49-F238E27FC236}">
                <a16:creationId xmlns:a16="http://schemas.microsoft.com/office/drawing/2014/main" id="{ED2AA760-EAEF-E26B-06B4-EFEC5758B14C}"/>
              </a:ext>
            </a:extLst>
          </p:cNvPr>
          <p:cNvSpPr/>
          <p:nvPr/>
        </p:nvSpPr>
        <p:spPr>
          <a:xfrm>
            <a:off x="396841" y="2028151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rgbClr val="FBDC7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 kern="0">
              <a:solidFill>
                <a:sysClr val="windowText" lastClr="000000"/>
              </a:solidFill>
              <a:cs typeface="Arial"/>
              <a:sym typeface="Arial"/>
            </a:endParaRPr>
          </a:p>
        </p:txBody>
      </p:sp>
      <p:sp>
        <p:nvSpPr>
          <p:cNvPr id="14" name="Google Shape;2239;p65">
            <a:extLst>
              <a:ext uri="{FF2B5EF4-FFF2-40B4-BE49-F238E27FC236}">
                <a16:creationId xmlns:a16="http://schemas.microsoft.com/office/drawing/2014/main" id="{34E57FFF-D206-C790-81FC-76D21B9BD17F}"/>
              </a:ext>
            </a:extLst>
          </p:cNvPr>
          <p:cNvSpPr/>
          <p:nvPr/>
        </p:nvSpPr>
        <p:spPr>
          <a:xfrm rot="10716260">
            <a:off x="9794351" y="2003860"/>
            <a:ext cx="1082516" cy="928168"/>
          </a:xfrm>
          <a:custGeom>
            <a:avLst/>
            <a:gdLst/>
            <a:ahLst/>
            <a:cxnLst/>
            <a:rect l="l" t="t" r="r" b="b"/>
            <a:pathLst>
              <a:path w="58592" h="67516" extrusionOk="0">
                <a:moveTo>
                  <a:pt x="1" y="1"/>
                </a:moveTo>
                <a:lnTo>
                  <a:pt x="1" y="67516"/>
                </a:lnTo>
                <a:lnTo>
                  <a:pt x="58592" y="67516"/>
                </a:lnTo>
                <a:lnTo>
                  <a:pt x="58592" y="1"/>
                </a:lnTo>
                <a:close/>
              </a:path>
            </a:pathLst>
          </a:custGeom>
          <a:solidFill>
            <a:srgbClr val="FFE487"/>
          </a:solidFill>
          <a:ln>
            <a:noFill/>
          </a:ln>
          <a:effectLst>
            <a:outerShdw blurRad="57150" dist="19050" dir="5400000" algn="bl" rotWithShape="0">
              <a:srgbClr val="434343">
                <a:alpha val="3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40">
              <a:defRPr/>
            </a:pPr>
            <a:endParaRPr sz="2133" kern="0">
              <a:solidFill>
                <a:sysClr val="windowText" lastClr="000000"/>
              </a:solidFill>
              <a:cs typeface="Arial"/>
              <a:sym typeface="Arial"/>
            </a:endParaRPr>
          </a:p>
        </p:txBody>
      </p:sp>
      <p:sp>
        <p:nvSpPr>
          <p:cNvPr id="15" name="Google Shape;2240;p65">
            <a:extLst>
              <a:ext uri="{FF2B5EF4-FFF2-40B4-BE49-F238E27FC236}">
                <a16:creationId xmlns:a16="http://schemas.microsoft.com/office/drawing/2014/main" id="{16C73D26-65D7-BFAF-C9FA-F9E1A08A8A0E}"/>
              </a:ext>
            </a:extLst>
          </p:cNvPr>
          <p:cNvSpPr/>
          <p:nvPr/>
        </p:nvSpPr>
        <p:spPr>
          <a:xfrm rot="-504209">
            <a:off x="1527299" y="2207478"/>
            <a:ext cx="1082488" cy="928192"/>
          </a:xfrm>
          <a:custGeom>
            <a:avLst/>
            <a:gdLst/>
            <a:ahLst/>
            <a:cxnLst/>
            <a:rect l="l" t="t" r="r" b="b"/>
            <a:pathLst>
              <a:path w="58592" h="67516" extrusionOk="0">
                <a:moveTo>
                  <a:pt x="1" y="1"/>
                </a:moveTo>
                <a:lnTo>
                  <a:pt x="1" y="67516"/>
                </a:lnTo>
                <a:lnTo>
                  <a:pt x="58592" y="67516"/>
                </a:lnTo>
                <a:lnTo>
                  <a:pt x="58592" y="1"/>
                </a:lnTo>
                <a:close/>
              </a:path>
            </a:pathLst>
          </a:custGeom>
          <a:solidFill>
            <a:srgbClr val="FFE487"/>
          </a:solidFill>
          <a:ln>
            <a:noFill/>
          </a:ln>
          <a:effectLst>
            <a:outerShdw blurRad="57150" dist="19050" dir="5400000" algn="bl" rotWithShape="0">
              <a:srgbClr val="434343">
                <a:alpha val="3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40">
              <a:defRPr/>
            </a:pPr>
            <a:endParaRPr sz="2133" kern="0">
              <a:solidFill>
                <a:sysClr val="windowText" lastClr="000000"/>
              </a:solidFill>
              <a:cs typeface="Arial"/>
              <a:sym typeface="Arial"/>
            </a:endParaRPr>
          </a:p>
        </p:txBody>
      </p:sp>
      <p:sp>
        <p:nvSpPr>
          <p:cNvPr id="16" name="Google Shape;2339;p65">
            <a:extLst>
              <a:ext uri="{FF2B5EF4-FFF2-40B4-BE49-F238E27FC236}">
                <a16:creationId xmlns:a16="http://schemas.microsoft.com/office/drawing/2014/main" id="{8365BB4F-C4AE-F6F5-9B50-C99D6F400CB7}"/>
              </a:ext>
            </a:extLst>
          </p:cNvPr>
          <p:cNvSpPr txBox="1">
            <a:spLocks/>
          </p:cNvSpPr>
          <p:nvPr/>
        </p:nvSpPr>
        <p:spPr>
          <a:xfrm>
            <a:off x="1465284" y="2264538"/>
            <a:ext cx="1109600" cy="8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4500" b="0" i="0" u="none" strike="noStrike" cap="none">
                <a:solidFill>
                  <a:schemeClr val="lt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defTabSz="1219140">
              <a:buClr>
                <a:srgbClr val="E32747"/>
              </a:buClr>
              <a:defRPr/>
            </a:pPr>
            <a:r>
              <a:rPr lang="en" sz="3733" b="1" kern="0">
                <a:solidFill>
                  <a:srgbClr val="79BE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7" name="Google Shape;2340;p65">
            <a:extLst>
              <a:ext uri="{FF2B5EF4-FFF2-40B4-BE49-F238E27FC236}">
                <a16:creationId xmlns:a16="http://schemas.microsoft.com/office/drawing/2014/main" id="{05DDDA10-19D6-367E-DC2B-016AB43E9981}"/>
              </a:ext>
            </a:extLst>
          </p:cNvPr>
          <p:cNvSpPr txBox="1">
            <a:spLocks/>
          </p:cNvSpPr>
          <p:nvPr/>
        </p:nvSpPr>
        <p:spPr>
          <a:xfrm>
            <a:off x="9763420" y="2059757"/>
            <a:ext cx="1109600" cy="8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4500" b="0" i="0" u="none" strike="noStrike" cap="none">
                <a:solidFill>
                  <a:schemeClr val="accent3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defTabSz="1219140">
              <a:buClr>
                <a:srgbClr val="E32747"/>
              </a:buClr>
              <a:defRPr/>
            </a:pPr>
            <a:r>
              <a:rPr lang="en" sz="3733" b="1" kern="0">
                <a:solidFill>
                  <a:srgbClr val="FF78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83858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48;p41">
            <a:extLst>
              <a:ext uri="{FF2B5EF4-FFF2-40B4-BE49-F238E27FC236}">
                <a16:creationId xmlns:a16="http://schemas.microsoft.com/office/drawing/2014/main" id="{8E1098B4-AD4B-E5D4-689C-BB48886A7D29}"/>
              </a:ext>
            </a:extLst>
          </p:cNvPr>
          <p:cNvSpPr txBox="1">
            <a:spLocks/>
          </p:cNvSpPr>
          <p:nvPr/>
        </p:nvSpPr>
        <p:spPr>
          <a:xfrm>
            <a:off x="1920583" y="722676"/>
            <a:ext cx="7869963" cy="763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sz="3733" b="1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1. Hoạt động chuẩn bị trước khi viết</a:t>
            </a:r>
          </a:p>
        </p:txBody>
      </p:sp>
      <p:grpSp>
        <p:nvGrpSpPr>
          <p:cNvPr id="2" name="组合 11">
            <a:extLst>
              <a:ext uri="{FF2B5EF4-FFF2-40B4-BE49-F238E27FC236}">
                <a16:creationId xmlns:a16="http://schemas.microsoft.com/office/drawing/2014/main" id="{98AE8DEC-FDCB-54D5-14A5-C5CD532DF86A}"/>
              </a:ext>
            </a:extLst>
          </p:cNvPr>
          <p:cNvGrpSpPr/>
          <p:nvPr/>
        </p:nvGrpSpPr>
        <p:grpSpPr>
          <a:xfrm>
            <a:off x="4843407" y="2296537"/>
            <a:ext cx="1091028" cy="1231736"/>
            <a:chOff x="115079" y="968971"/>
            <a:chExt cx="1091423" cy="1232181"/>
          </a:xfrm>
        </p:grpSpPr>
        <p:pic>
          <p:nvPicPr>
            <p:cNvPr id="4" name="图片 9">
              <a:extLst>
                <a:ext uri="{FF2B5EF4-FFF2-40B4-BE49-F238E27FC236}">
                  <a16:creationId xmlns:a16="http://schemas.microsoft.com/office/drawing/2014/main" id="{E452A4F1-0514-ABFE-EDB2-8A87778CD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5" name="图片 10">
              <a:extLst>
                <a:ext uri="{FF2B5EF4-FFF2-40B4-BE49-F238E27FC236}">
                  <a16:creationId xmlns:a16="http://schemas.microsoft.com/office/drawing/2014/main" id="{C2FD3C3B-E452-D2E9-88EF-1791C867D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pic>
        <p:nvPicPr>
          <p:cNvPr id="6" name="图片 14">
            <a:extLst>
              <a:ext uri="{FF2B5EF4-FFF2-40B4-BE49-F238E27FC236}">
                <a16:creationId xmlns:a16="http://schemas.microsoft.com/office/drawing/2014/main" id="{C88519E0-79C4-B01A-B9D5-9EEEFFB249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9" b="11313"/>
          <a:stretch/>
        </p:blipFill>
        <p:spPr>
          <a:xfrm>
            <a:off x="520677" y="3806104"/>
            <a:ext cx="5959272" cy="3238240"/>
          </a:xfrm>
          <a:prstGeom prst="rect">
            <a:avLst/>
          </a:prstGeom>
        </p:spPr>
      </p:pic>
      <p:pic>
        <p:nvPicPr>
          <p:cNvPr id="7" name="图片 4">
            <a:extLst>
              <a:ext uri="{FF2B5EF4-FFF2-40B4-BE49-F238E27FC236}">
                <a16:creationId xmlns:a16="http://schemas.microsoft.com/office/drawing/2014/main" id="{37BC48B9-CB63-D307-2821-030B00B265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048" y="1689455"/>
            <a:ext cx="4233299" cy="4233299"/>
          </a:xfrm>
          <a:prstGeom prst="rect">
            <a:avLst/>
          </a:prstGeom>
        </p:spPr>
      </p:pic>
      <p:sp>
        <p:nvSpPr>
          <p:cNvPr id="8" name="矩形 42">
            <a:extLst>
              <a:ext uri="{FF2B5EF4-FFF2-40B4-BE49-F238E27FC236}">
                <a16:creationId xmlns:a16="http://schemas.microsoft.com/office/drawing/2014/main" id="{618A470A-8C9B-8E35-8096-35B0DB4E3CD8}"/>
              </a:ext>
            </a:extLst>
          </p:cNvPr>
          <p:cNvSpPr/>
          <p:nvPr/>
        </p:nvSpPr>
        <p:spPr>
          <a:xfrm>
            <a:off x="7471804" y="2601482"/>
            <a:ext cx="2922347" cy="1160037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i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thập tư liệu dựa theo mẫu phiếu học tập sau:</a:t>
            </a:r>
            <a:endParaRPr lang="en-US" sz="32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4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691C53-90AE-A8E8-F75B-7BE8E4A0A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8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48;p41">
            <a:extLst>
              <a:ext uri="{FF2B5EF4-FFF2-40B4-BE49-F238E27FC236}">
                <a16:creationId xmlns:a16="http://schemas.microsoft.com/office/drawing/2014/main" id="{8E1098B4-AD4B-E5D4-689C-BB48886A7D29}"/>
              </a:ext>
            </a:extLst>
          </p:cNvPr>
          <p:cNvSpPr txBox="1">
            <a:spLocks/>
          </p:cNvSpPr>
          <p:nvPr/>
        </p:nvSpPr>
        <p:spPr>
          <a:xfrm>
            <a:off x="1920583" y="722676"/>
            <a:ext cx="7869963" cy="763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sz="3733" b="1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2. Hoạt động tìm ý, lập dàn ý</a:t>
            </a:r>
          </a:p>
        </p:txBody>
      </p:sp>
      <p:grpSp>
        <p:nvGrpSpPr>
          <p:cNvPr id="4" name="组合 7">
            <a:extLst>
              <a:ext uri="{FF2B5EF4-FFF2-40B4-BE49-F238E27FC236}">
                <a16:creationId xmlns:a16="http://schemas.microsoft.com/office/drawing/2014/main" id="{8EF6AAA4-B2C3-3AED-DDC5-695F448906A8}"/>
              </a:ext>
            </a:extLst>
          </p:cNvPr>
          <p:cNvGrpSpPr/>
          <p:nvPr/>
        </p:nvGrpSpPr>
        <p:grpSpPr>
          <a:xfrm>
            <a:off x="715441" y="2222652"/>
            <a:ext cx="5140123" cy="3442913"/>
            <a:chOff x="753230" y="1435486"/>
            <a:chExt cx="5141982" cy="344415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A7F7142-45BA-3D01-ED4B-E51AE84101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4" t="11667" r="8334" b="9444"/>
            <a:stretch/>
          </p:blipFill>
          <p:spPr>
            <a:xfrm>
              <a:off x="753230" y="1435486"/>
              <a:ext cx="5141982" cy="3444158"/>
            </a:xfrm>
            <a:prstGeom prst="rect">
              <a:avLst/>
            </a:prstGeom>
          </p:spPr>
        </p:pic>
        <p:sp>
          <p:nvSpPr>
            <p:cNvPr id="6" name="文本框 6">
              <a:extLst>
                <a:ext uri="{FF2B5EF4-FFF2-40B4-BE49-F238E27FC236}">
                  <a16:creationId xmlns:a16="http://schemas.microsoft.com/office/drawing/2014/main" id="{A4FEB9BE-A00C-688B-C0AD-77C382E357F5}"/>
                </a:ext>
              </a:extLst>
            </p:cNvPr>
            <p:cNvSpPr txBox="1"/>
            <p:nvPr/>
          </p:nvSpPr>
          <p:spPr>
            <a:xfrm>
              <a:off x="1706060" y="2503447"/>
              <a:ext cx="3283951" cy="1385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Aft>
                  <a:spcPts val="800"/>
                </a:spcAft>
              </a:pPr>
              <a:r>
                <a:rPr lang="en-US" sz="2800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Hs tiến hành tìm ý, lập dàn ý</a:t>
              </a:r>
              <a:r>
                <a:rPr lang="vi-VN" sz="2800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theo PHT số 1 và số 2</a:t>
              </a:r>
              <a:endPara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3290E22-2AA1-F825-ECF2-B93C444B0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000" y="2222651"/>
            <a:ext cx="5319448" cy="470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0462CFC-2720-5103-AB64-3671D3409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764505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33856">
                  <a:extLst>
                    <a:ext uri="{9D8B030D-6E8A-4147-A177-3AD203B41FA5}">
                      <a16:colId xmlns:a16="http://schemas.microsoft.com/office/drawing/2014/main" val="450433119"/>
                    </a:ext>
                  </a:extLst>
                </a:gridCol>
                <a:gridCol w="1865376">
                  <a:extLst>
                    <a:ext uri="{9D8B030D-6E8A-4147-A177-3AD203B41FA5}">
                      <a16:colId xmlns:a16="http://schemas.microsoft.com/office/drawing/2014/main" val="975677899"/>
                    </a:ext>
                  </a:extLst>
                </a:gridCol>
                <a:gridCol w="9192767">
                  <a:extLst>
                    <a:ext uri="{9D8B030D-6E8A-4147-A177-3AD203B41FA5}">
                      <a16:colId xmlns:a16="http://schemas.microsoft.com/office/drawing/2014/main" val="3047424071"/>
                    </a:ext>
                  </a:extLst>
                </a:gridCol>
              </a:tblGrid>
              <a:tr h="800711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234440" algn="l"/>
                        </a:tabLst>
                      </a:pPr>
                      <a:r>
                        <a:rPr lang="vi-VN" sz="28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PHT số 1: Phiếu tìm ý</a:t>
                      </a:r>
                      <a:endParaRPr lang="en-US" sz="2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558943"/>
                  </a:ext>
                </a:extLst>
              </a:tr>
              <a:tr h="73749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234440" algn="l"/>
                        </a:tabLst>
                      </a:pPr>
                      <a:r>
                        <a:rPr lang="vi-VN" sz="2400" b="1" i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Yếu tố</a:t>
                      </a:r>
                      <a:endParaRPr lang="en-US" sz="1800" b="1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234440" algn="l"/>
                        </a:tabLst>
                      </a:pPr>
                      <a:r>
                        <a:rPr lang="vi-VN" sz="2400" b="1" i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Biểu hiện</a:t>
                      </a:r>
                      <a:endParaRPr lang="en-US" sz="1800" b="1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163739"/>
                  </a:ext>
                </a:extLst>
              </a:tr>
              <a:tr h="129097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234440" algn="l"/>
                        </a:tabLst>
                      </a:pPr>
                      <a:r>
                        <a:rPr lang="vi-VN" sz="2400" b="1" i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Tên hiện tượng tự nhiên</a:t>
                      </a:r>
                      <a:endParaRPr lang="en-US" sz="1800" b="1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234440" algn="l"/>
                        </a:tabLst>
                      </a:pPr>
                      <a:r>
                        <a:rPr lang="vi-VN" sz="24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630932"/>
                  </a:ext>
                </a:extLst>
              </a:tr>
              <a:tr h="129097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234440" algn="l"/>
                        </a:tabLst>
                      </a:pPr>
                      <a:r>
                        <a:rPr lang="vi-VN" sz="2400" b="1" i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Thông tin về hiện tượng</a:t>
                      </a:r>
                      <a:endParaRPr lang="en-US" sz="1800" b="1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234440" algn="l"/>
                        </a:tabLst>
                      </a:pPr>
                      <a:r>
                        <a:rPr lang="vi-VN" sz="2400" b="1" i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Nguyên nhân xuất hiện</a:t>
                      </a:r>
                      <a:endParaRPr lang="en-US" sz="1800" b="1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234440" algn="l"/>
                        </a:tabLst>
                      </a:pPr>
                      <a:r>
                        <a:rPr lang="vi-VN" sz="24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614322"/>
                  </a:ext>
                </a:extLst>
              </a:tr>
              <a:tr h="14468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234440" algn="l"/>
                        </a:tabLst>
                      </a:pPr>
                      <a:r>
                        <a:rPr lang="vi-VN" sz="2400" b="1" i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Cách thức diễn ra</a:t>
                      </a:r>
                      <a:endParaRPr lang="en-US" sz="1800" b="1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234440" algn="l"/>
                        </a:tabLst>
                      </a:pPr>
                      <a:r>
                        <a:rPr lang="vi-VN" sz="24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304433"/>
                  </a:ext>
                </a:extLst>
              </a:tr>
              <a:tr h="129097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234440" algn="l"/>
                        </a:tabLst>
                      </a:pPr>
                      <a:r>
                        <a:rPr lang="vi-VN" sz="2400" b="1" i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Kết quả hiện tượng tự nhiên hoặc tóm tắt nội dung đã giải thích</a:t>
                      </a:r>
                      <a:endParaRPr lang="en-US" sz="1800" b="1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234440" algn="l"/>
                        </a:tabLst>
                      </a:pPr>
                      <a:r>
                        <a:rPr lang="vi-VN" sz="24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888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15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DDE7F8-2F03-8F58-AA74-72216D779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417139"/>
              </p:ext>
            </p:extLst>
          </p:nvPr>
        </p:nvGraphicFramePr>
        <p:xfrm>
          <a:off x="0" y="0"/>
          <a:ext cx="12191999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489750373"/>
                    </a:ext>
                  </a:extLst>
                </a:gridCol>
                <a:gridCol w="3383280">
                  <a:extLst>
                    <a:ext uri="{9D8B030D-6E8A-4147-A177-3AD203B41FA5}">
                      <a16:colId xmlns:a16="http://schemas.microsoft.com/office/drawing/2014/main" val="3299524216"/>
                    </a:ext>
                  </a:extLst>
                </a:gridCol>
                <a:gridCol w="7437119">
                  <a:extLst>
                    <a:ext uri="{9D8B030D-6E8A-4147-A177-3AD203B41FA5}">
                      <a16:colId xmlns:a16="http://schemas.microsoft.com/office/drawing/2014/main" val="1957157895"/>
                    </a:ext>
                  </a:extLst>
                </a:gridCol>
              </a:tblGrid>
              <a:tr h="844504">
                <a:tc gridSpan="3"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8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PHT số 2:  Lập dàn ý</a:t>
                      </a:r>
                      <a:endParaRPr lang="en-US" sz="2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87326"/>
                  </a:ext>
                </a:extLst>
              </a:tr>
              <a:tr h="844504"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4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400" b="1" i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 vụ</a:t>
                      </a:r>
                      <a:endParaRPr lang="en-US" sz="1800" b="1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400" b="1" i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 hiện cụ thể</a:t>
                      </a:r>
                      <a:endParaRPr lang="en-US" sz="1800" b="1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883118"/>
                  </a:ext>
                </a:extLst>
              </a:tr>
              <a:tr h="844504">
                <a:tc rowSpan="2"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4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mở đầu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4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tên hiện tượng tự nhiên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4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155553"/>
                  </a:ext>
                </a:extLst>
              </a:tr>
              <a:tr h="844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4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khái quát về hiện tượng tự nhiên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4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674893"/>
                  </a:ext>
                </a:extLst>
              </a:tr>
              <a:tr h="844504">
                <a:tc rowSpan="2"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4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Phần nội dung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4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 thích nguyên nhân xuất hiện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4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071009"/>
                  </a:ext>
                </a:extLst>
              </a:tr>
              <a:tr h="844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4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thức diễn ra của hiện tượng tự nhiên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4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200668"/>
                  </a:ext>
                </a:extLst>
              </a:tr>
              <a:tr h="1790977"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4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kết thúc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4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Trình bày sự việc cuối/ kết quả của hiện tượng tự nhiên hoặc tóm tắt nội dung đã giải thích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4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70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29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48;p41">
            <a:extLst>
              <a:ext uri="{FF2B5EF4-FFF2-40B4-BE49-F238E27FC236}">
                <a16:creationId xmlns:a16="http://schemas.microsoft.com/office/drawing/2014/main" id="{8E1098B4-AD4B-E5D4-689C-BB48886A7D29}"/>
              </a:ext>
            </a:extLst>
          </p:cNvPr>
          <p:cNvSpPr txBox="1">
            <a:spLocks/>
          </p:cNvSpPr>
          <p:nvPr/>
        </p:nvSpPr>
        <p:spPr>
          <a:xfrm>
            <a:off x="1920583" y="722676"/>
            <a:ext cx="7869963" cy="763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sz="3733" b="1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3. Viết bài</a:t>
            </a:r>
          </a:p>
        </p:txBody>
      </p:sp>
      <p:grpSp>
        <p:nvGrpSpPr>
          <p:cNvPr id="6" name="Google Shape;1261;p51">
            <a:extLst>
              <a:ext uri="{FF2B5EF4-FFF2-40B4-BE49-F238E27FC236}">
                <a16:creationId xmlns:a16="http://schemas.microsoft.com/office/drawing/2014/main" id="{E050A56F-59E4-49F0-959F-4C59969623F7}"/>
              </a:ext>
            </a:extLst>
          </p:cNvPr>
          <p:cNvGrpSpPr/>
          <p:nvPr/>
        </p:nvGrpSpPr>
        <p:grpSpPr>
          <a:xfrm flipH="1">
            <a:off x="932684" y="2250988"/>
            <a:ext cx="5228283" cy="2565052"/>
            <a:chOff x="2516483" y="702500"/>
            <a:chExt cx="7022565" cy="3594300"/>
          </a:xfrm>
          <a:solidFill>
            <a:srgbClr val="FFECD5">
              <a:lumMod val="75000"/>
            </a:srgbClr>
          </a:solidFill>
        </p:grpSpPr>
        <p:sp>
          <p:nvSpPr>
            <p:cNvPr id="7" name="Google Shape;1262;p51">
              <a:extLst>
                <a:ext uri="{FF2B5EF4-FFF2-40B4-BE49-F238E27FC236}">
                  <a16:creationId xmlns:a16="http://schemas.microsoft.com/office/drawing/2014/main" id="{2B363644-F676-0FA9-B952-F340B9660321}"/>
                </a:ext>
              </a:extLst>
            </p:cNvPr>
            <p:cNvSpPr/>
            <p:nvPr/>
          </p:nvSpPr>
          <p:spPr>
            <a:xfrm>
              <a:off x="2894775" y="702500"/>
              <a:ext cx="6176400" cy="3594300"/>
            </a:xfrm>
            <a:prstGeom prst="wedgeEllipseCallout">
              <a:avLst>
                <a:gd name="adj1" fmla="val -40962"/>
                <a:gd name="adj2" fmla="val 50806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" name="Google Shape;1263;p51">
              <a:extLst>
                <a:ext uri="{FF2B5EF4-FFF2-40B4-BE49-F238E27FC236}">
                  <a16:creationId xmlns:a16="http://schemas.microsoft.com/office/drawing/2014/main" id="{E35051A7-2C92-C60E-9FB4-35CAEE926782}"/>
                </a:ext>
              </a:extLst>
            </p:cNvPr>
            <p:cNvGrpSpPr/>
            <p:nvPr/>
          </p:nvGrpSpPr>
          <p:grpSpPr>
            <a:xfrm>
              <a:off x="2516483" y="1938572"/>
              <a:ext cx="7022565" cy="633170"/>
              <a:chOff x="2977600" y="2841597"/>
              <a:chExt cx="4043859" cy="364603"/>
            </a:xfrm>
            <a:grpFill/>
          </p:grpSpPr>
          <p:sp>
            <p:nvSpPr>
              <p:cNvPr id="9" name="Google Shape;1264;p51">
                <a:extLst>
                  <a:ext uri="{FF2B5EF4-FFF2-40B4-BE49-F238E27FC236}">
                    <a16:creationId xmlns:a16="http://schemas.microsoft.com/office/drawing/2014/main" id="{F6F1469B-8D00-5ECF-A3CF-92908AEF94E4}"/>
                  </a:ext>
                </a:extLst>
              </p:cNvPr>
              <p:cNvSpPr/>
              <p:nvPr/>
            </p:nvSpPr>
            <p:spPr>
              <a:xfrm>
                <a:off x="2977600" y="2892900"/>
                <a:ext cx="97125" cy="313300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12532" extrusionOk="0">
                    <a:moveTo>
                      <a:pt x="3885" y="12356"/>
                    </a:moveTo>
                    <a:cubicBezTo>
                      <a:pt x="3083" y="12531"/>
                      <a:pt x="2556" y="12356"/>
                      <a:pt x="2130" y="11855"/>
                    </a:cubicBezTo>
                    <a:cubicBezTo>
                      <a:pt x="1905" y="11579"/>
                      <a:pt x="1679" y="11328"/>
                      <a:pt x="1479" y="11028"/>
                    </a:cubicBezTo>
                    <a:cubicBezTo>
                      <a:pt x="1253" y="10702"/>
                      <a:pt x="1103" y="10301"/>
                      <a:pt x="852" y="9950"/>
                    </a:cubicBezTo>
                    <a:cubicBezTo>
                      <a:pt x="251" y="9098"/>
                      <a:pt x="75" y="8120"/>
                      <a:pt x="25" y="7093"/>
                    </a:cubicBezTo>
                    <a:cubicBezTo>
                      <a:pt x="0" y="5514"/>
                      <a:pt x="50" y="3960"/>
                      <a:pt x="451" y="2431"/>
                    </a:cubicBezTo>
                    <a:cubicBezTo>
                      <a:pt x="677" y="1554"/>
                      <a:pt x="1178" y="877"/>
                      <a:pt x="1679" y="150"/>
                    </a:cubicBezTo>
                    <a:cubicBezTo>
                      <a:pt x="1754" y="50"/>
                      <a:pt x="2005" y="0"/>
                      <a:pt x="2130" y="50"/>
                    </a:cubicBezTo>
                    <a:cubicBezTo>
                      <a:pt x="2256" y="125"/>
                      <a:pt x="2381" y="326"/>
                      <a:pt x="2356" y="476"/>
                    </a:cubicBezTo>
                    <a:cubicBezTo>
                      <a:pt x="2331" y="752"/>
                      <a:pt x="2231" y="1003"/>
                      <a:pt x="2105" y="1253"/>
                    </a:cubicBezTo>
                    <a:cubicBezTo>
                      <a:pt x="1554" y="2556"/>
                      <a:pt x="1379" y="3935"/>
                      <a:pt x="1429" y="5338"/>
                    </a:cubicBezTo>
                    <a:cubicBezTo>
                      <a:pt x="1454" y="6090"/>
                      <a:pt x="1479" y="6867"/>
                      <a:pt x="1504" y="7644"/>
                    </a:cubicBezTo>
                    <a:cubicBezTo>
                      <a:pt x="1529" y="8120"/>
                      <a:pt x="1679" y="8572"/>
                      <a:pt x="1930" y="9023"/>
                    </a:cubicBezTo>
                    <a:cubicBezTo>
                      <a:pt x="2506" y="10125"/>
                      <a:pt x="3008" y="11278"/>
                      <a:pt x="3885" y="12356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" name="Google Shape;1265;p51">
                <a:extLst>
                  <a:ext uri="{FF2B5EF4-FFF2-40B4-BE49-F238E27FC236}">
                    <a16:creationId xmlns:a16="http://schemas.microsoft.com/office/drawing/2014/main" id="{2670B765-9162-4C2A-2364-6801C185DD39}"/>
                  </a:ext>
                </a:extLst>
              </p:cNvPr>
              <p:cNvSpPr/>
              <p:nvPr/>
            </p:nvSpPr>
            <p:spPr>
              <a:xfrm rot="2104647">
                <a:off x="6764591" y="2886614"/>
                <a:ext cx="213706" cy="180480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7219" extrusionOk="0">
                    <a:moveTo>
                      <a:pt x="1" y="527"/>
                    </a:moveTo>
                    <a:cubicBezTo>
                      <a:pt x="377" y="51"/>
                      <a:pt x="778" y="0"/>
                      <a:pt x="1204" y="126"/>
                    </a:cubicBezTo>
                    <a:cubicBezTo>
                      <a:pt x="2156" y="401"/>
                      <a:pt x="3159" y="627"/>
                      <a:pt x="4036" y="1128"/>
                    </a:cubicBezTo>
                    <a:cubicBezTo>
                      <a:pt x="4161" y="1203"/>
                      <a:pt x="4262" y="1304"/>
                      <a:pt x="4412" y="1329"/>
                    </a:cubicBezTo>
                    <a:cubicBezTo>
                      <a:pt x="5565" y="1780"/>
                      <a:pt x="6317" y="2682"/>
                      <a:pt x="7018" y="3660"/>
                    </a:cubicBezTo>
                    <a:cubicBezTo>
                      <a:pt x="7570" y="4437"/>
                      <a:pt x="8146" y="5239"/>
                      <a:pt x="8397" y="6191"/>
                    </a:cubicBezTo>
                    <a:cubicBezTo>
                      <a:pt x="8447" y="6366"/>
                      <a:pt x="8547" y="6517"/>
                      <a:pt x="8547" y="6692"/>
                    </a:cubicBezTo>
                    <a:cubicBezTo>
                      <a:pt x="8547" y="6843"/>
                      <a:pt x="8497" y="7068"/>
                      <a:pt x="8397" y="7143"/>
                    </a:cubicBezTo>
                    <a:cubicBezTo>
                      <a:pt x="8272" y="7219"/>
                      <a:pt x="8021" y="7168"/>
                      <a:pt x="7921" y="7093"/>
                    </a:cubicBezTo>
                    <a:cubicBezTo>
                      <a:pt x="7620" y="6792"/>
                      <a:pt x="7319" y="6492"/>
                      <a:pt x="7119" y="6141"/>
                    </a:cubicBezTo>
                    <a:cubicBezTo>
                      <a:pt x="6617" y="5188"/>
                      <a:pt x="5916" y="4361"/>
                      <a:pt x="5264" y="3484"/>
                    </a:cubicBezTo>
                    <a:cubicBezTo>
                      <a:pt x="5139" y="3309"/>
                      <a:pt x="4963" y="3108"/>
                      <a:pt x="4763" y="2983"/>
                    </a:cubicBezTo>
                    <a:cubicBezTo>
                      <a:pt x="3710" y="2381"/>
                      <a:pt x="2758" y="1579"/>
                      <a:pt x="1580" y="1229"/>
                    </a:cubicBezTo>
                    <a:cubicBezTo>
                      <a:pt x="1179" y="1128"/>
                      <a:pt x="778" y="953"/>
                      <a:pt x="402" y="802"/>
                    </a:cubicBezTo>
                    <a:cubicBezTo>
                      <a:pt x="277" y="752"/>
                      <a:pt x="176" y="652"/>
                      <a:pt x="1" y="5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" name="Google Shape;1266;p51">
                <a:extLst>
                  <a:ext uri="{FF2B5EF4-FFF2-40B4-BE49-F238E27FC236}">
                    <a16:creationId xmlns:a16="http://schemas.microsoft.com/office/drawing/2014/main" id="{0B8B78D9-278D-1363-59AC-DCBCEF6F2962}"/>
                  </a:ext>
                </a:extLst>
              </p:cNvPr>
              <p:cNvSpPr/>
              <p:nvPr/>
            </p:nvSpPr>
            <p:spPr>
              <a:xfrm>
                <a:off x="3070325" y="2921075"/>
                <a:ext cx="44500" cy="201800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8072" extrusionOk="0">
                    <a:moveTo>
                      <a:pt x="1755" y="7946"/>
                    </a:moveTo>
                    <a:cubicBezTo>
                      <a:pt x="1329" y="8071"/>
                      <a:pt x="1053" y="7971"/>
                      <a:pt x="853" y="7670"/>
                    </a:cubicBezTo>
                    <a:cubicBezTo>
                      <a:pt x="401" y="7018"/>
                      <a:pt x="0" y="6342"/>
                      <a:pt x="51" y="5465"/>
                    </a:cubicBezTo>
                    <a:cubicBezTo>
                      <a:pt x="126" y="4637"/>
                      <a:pt x="101" y="3810"/>
                      <a:pt x="101" y="2958"/>
                    </a:cubicBezTo>
                    <a:cubicBezTo>
                      <a:pt x="101" y="2106"/>
                      <a:pt x="376" y="1329"/>
                      <a:pt x="727" y="552"/>
                    </a:cubicBezTo>
                    <a:cubicBezTo>
                      <a:pt x="777" y="402"/>
                      <a:pt x="878" y="226"/>
                      <a:pt x="1003" y="126"/>
                    </a:cubicBezTo>
                    <a:cubicBezTo>
                      <a:pt x="1078" y="51"/>
                      <a:pt x="1254" y="1"/>
                      <a:pt x="1379" y="26"/>
                    </a:cubicBezTo>
                    <a:cubicBezTo>
                      <a:pt x="1479" y="76"/>
                      <a:pt x="1629" y="226"/>
                      <a:pt x="1604" y="327"/>
                    </a:cubicBezTo>
                    <a:cubicBezTo>
                      <a:pt x="1604" y="653"/>
                      <a:pt x="1579" y="1028"/>
                      <a:pt x="1479" y="1329"/>
                    </a:cubicBezTo>
                    <a:cubicBezTo>
                      <a:pt x="1228" y="2081"/>
                      <a:pt x="1153" y="2833"/>
                      <a:pt x="1228" y="3610"/>
                    </a:cubicBezTo>
                    <a:cubicBezTo>
                      <a:pt x="1228" y="3835"/>
                      <a:pt x="1254" y="4086"/>
                      <a:pt x="1254" y="4337"/>
                    </a:cubicBezTo>
                    <a:cubicBezTo>
                      <a:pt x="1203" y="5414"/>
                      <a:pt x="1178" y="6492"/>
                      <a:pt x="1730" y="7495"/>
                    </a:cubicBezTo>
                    <a:cubicBezTo>
                      <a:pt x="1780" y="7595"/>
                      <a:pt x="1755" y="7745"/>
                      <a:pt x="1755" y="79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" name="Google Shape;1267;p51">
                <a:extLst>
                  <a:ext uri="{FF2B5EF4-FFF2-40B4-BE49-F238E27FC236}">
                    <a16:creationId xmlns:a16="http://schemas.microsoft.com/office/drawing/2014/main" id="{EADBE895-C609-5828-ADEF-4CCA216EBC85}"/>
                  </a:ext>
                </a:extLst>
              </p:cNvPr>
              <p:cNvSpPr/>
              <p:nvPr/>
            </p:nvSpPr>
            <p:spPr>
              <a:xfrm rot="2104647">
                <a:off x="6907153" y="2873784"/>
                <a:ext cx="101553" cy="76477"/>
              </a:xfrm>
              <a:custGeom>
                <a:avLst/>
                <a:gdLst/>
                <a:ahLst/>
                <a:cxnLst/>
                <a:rect l="l" t="t" r="r" b="b"/>
                <a:pathLst>
                  <a:path w="4062" h="3059" extrusionOk="0">
                    <a:moveTo>
                      <a:pt x="1" y="351"/>
                    </a:moveTo>
                    <a:cubicBezTo>
                      <a:pt x="277" y="0"/>
                      <a:pt x="653" y="0"/>
                      <a:pt x="1003" y="151"/>
                    </a:cubicBezTo>
                    <a:cubicBezTo>
                      <a:pt x="1505" y="376"/>
                      <a:pt x="2006" y="652"/>
                      <a:pt x="2457" y="953"/>
                    </a:cubicBezTo>
                    <a:cubicBezTo>
                      <a:pt x="2858" y="1228"/>
                      <a:pt x="3184" y="1579"/>
                      <a:pt x="3560" y="1905"/>
                    </a:cubicBezTo>
                    <a:cubicBezTo>
                      <a:pt x="3836" y="2131"/>
                      <a:pt x="3961" y="2457"/>
                      <a:pt x="4036" y="2807"/>
                    </a:cubicBezTo>
                    <a:cubicBezTo>
                      <a:pt x="4061" y="2883"/>
                      <a:pt x="3961" y="2958"/>
                      <a:pt x="3936" y="3033"/>
                    </a:cubicBezTo>
                    <a:cubicBezTo>
                      <a:pt x="3836" y="3033"/>
                      <a:pt x="3760" y="3058"/>
                      <a:pt x="3710" y="3033"/>
                    </a:cubicBezTo>
                    <a:cubicBezTo>
                      <a:pt x="3284" y="2732"/>
                      <a:pt x="2833" y="2457"/>
                      <a:pt x="2482" y="2081"/>
                    </a:cubicBezTo>
                    <a:cubicBezTo>
                      <a:pt x="1780" y="1429"/>
                      <a:pt x="1003" y="928"/>
                      <a:pt x="151" y="552"/>
                    </a:cubicBezTo>
                    <a:cubicBezTo>
                      <a:pt x="101" y="527"/>
                      <a:pt x="51" y="451"/>
                      <a:pt x="1" y="35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" name="Google Shape;1268;p51">
            <a:extLst>
              <a:ext uri="{FF2B5EF4-FFF2-40B4-BE49-F238E27FC236}">
                <a16:creationId xmlns:a16="http://schemas.microsoft.com/office/drawing/2014/main" id="{135A0014-F9D5-D41B-6627-C551EFB2F2A1}"/>
              </a:ext>
            </a:extLst>
          </p:cNvPr>
          <p:cNvSpPr txBox="1">
            <a:spLocks/>
          </p:cNvSpPr>
          <p:nvPr/>
        </p:nvSpPr>
        <p:spPr>
          <a:xfrm flipH="1">
            <a:off x="1771163" y="3129813"/>
            <a:ext cx="3730621" cy="98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ancois One"/>
              <a:buNone/>
              <a:defRPr sz="5000" b="0" i="0" u="none" strike="noStrike" cap="none">
                <a:solidFill>
                  <a:schemeClr val="lt2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ancois One"/>
              <a:buNone/>
              <a:defRPr sz="3600" b="0" i="0" u="none" strike="noStrike" cap="none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ancois One"/>
              <a:buNone/>
              <a:defRPr sz="3600" b="0" i="0" u="none" strike="noStrike" cap="none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ancois One"/>
              <a:buNone/>
              <a:defRPr sz="3600" b="0" i="0" u="none" strike="noStrike" cap="none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ancois One"/>
              <a:buNone/>
              <a:defRPr sz="3600" b="0" i="0" u="none" strike="noStrike" cap="none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ancois One"/>
              <a:buNone/>
              <a:defRPr sz="3600" b="0" i="0" u="none" strike="noStrike" cap="none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ancois One"/>
              <a:buNone/>
              <a:defRPr sz="3600" b="0" i="0" u="none" strike="noStrike" cap="none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ancois One"/>
              <a:buNone/>
              <a:defRPr sz="3600" b="0" i="0" u="none" strike="noStrike" cap="none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ancois One"/>
              <a:buNone/>
              <a:defRPr sz="3600" b="0" i="0" u="none" strike="noStrike" cap="none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r>
              <a:rPr lang="vi-VN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Triển khai bài viết dựa trên dàn ý. Khi viết</a:t>
            </a:r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 cần</a:t>
            </a:r>
            <a:r>
              <a:rPr lang="vi-VN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 chú ý</a:t>
            </a:r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 điều gì?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oogle Shape;1279;p51">
            <a:extLst>
              <a:ext uri="{FF2B5EF4-FFF2-40B4-BE49-F238E27FC236}">
                <a16:creationId xmlns:a16="http://schemas.microsoft.com/office/drawing/2014/main" id="{99AE823C-A63E-9564-0348-6AEAF14A0F78}"/>
              </a:ext>
            </a:extLst>
          </p:cNvPr>
          <p:cNvGrpSpPr/>
          <p:nvPr/>
        </p:nvGrpSpPr>
        <p:grpSpPr>
          <a:xfrm rot="788979">
            <a:off x="9142577" y="2274897"/>
            <a:ext cx="1810213" cy="1038614"/>
            <a:chOff x="5479850" y="93588"/>
            <a:chExt cx="1625975" cy="891625"/>
          </a:xfrm>
        </p:grpSpPr>
        <p:grpSp>
          <p:nvGrpSpPr>
            <p:cNvPr id="15" name="Google Shape;1280;p51">
              <a:extLst>
                <a:ext uri="{FF2B5EF4-FFF2-40B4-BE49-F238E27FC236}">
                  <a16:creationId xmlns:a16="http://schemas.microsoft.com/office/drawing/2014/main" id="{D10D12BD-9F99-A811-143F-EC47571C2386}"/>
                </a:ext>
              </a:extLst>
            </p:cNvPr>
            <p:cNvGrpSpPr/>
            <p:nvPr/>
          </p:nvGrpSpPr>
          <p:grpSpPr>
            <a:xfrm flipH="1">
              <a:off x="5479850" y="93588"/>
              <a:ext cx="1625975" cy="891625"/>
              <a:chOff x="2977600" y="2496900"/>
              <a:chExt cx="1625975" cy="891625"/>
            </a:xfrm>
          </p:grpSpPr>
          <p:sp>
            <p:nvSpPr>
              <p:cNvPr id="17" name="Google Shape;1281;p51">
                <a:extLst>
                  <a:ext uri="{FF2B5EF4-FFF2-40B4-BE49-F238E27FC236}">
                    <a16:creationId xmlns:a16="http://schemas.microsoft.com/office/drawing/2014/main" id="{0671BCA9-99CB-941E-3BD0-85087D6B24E8}"/>
                  </a:ext>
                </a:extLst>
              </p:cNvPr>
              <p:cNvSpPr/>
              <p:nvPr/>
            </p:nvSpPr>
            <p:spPr>
              <a:xfrm>
                <a:off x="2977600" y="2892900"/>
                <a:ext cx="97125" cy="313300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12532" extrusionOk="0">
                    <a:moveTo>
                      <a:pt x="3885" y="12356"/>
                    </a:moveTo>
                    <a:cubicBezTo>
                      <a:pt x="3083" y="12531"/>
                      <a:pt x="2556" y="12356"/>
                      <a:pt x="2130" y="11855"/>
                    </a:cubicBezTo>
                    <a:cubicBezTo>
                      <a:pt x="1905" y="11579"/>
                      <a:pt x="1679" y="11328"/>
                      <a:pt x="1479" y="11028"/>
                    </a:cubicBezTo>
                    <a:cubicBezTo>
                      <a:pt x="1253" y="10702"/>
                      <a:pt x="1103" y="10301"/>
                      <a:pt x="852" y="9950"/>
                    </a:cubicBezTo>
                    <a:cubicBezTo>
                      <a:pt x="251" y="9098"/>
                      <a:pt x="75" y="8120"/>
                      <a:pt x="25" y="7093"/>
                    </a:cubicBezTo>
                    <a:cubicBezTo>
                      <a:pt x="0" y="5514"/>
                      <a:pt x="50" y="3960"/>
                      <a:pt x="451" y="2431"/>
                    </a:cubicBezTo>
                    <a:cubicBezTo>
                      <a:pt x="677" y="1554"/>
                      <a:pt x="1178" y="877"/>
                      <a:pt x="1679" y="150"/>
                    </a:cubicBezTo>
                    <a:cubicBezTo>
                      <a:pt x="1754" y="50"/>
                      <a:pt x="2005" y="0"/>
                      <a:pt x="2130" y="50"/>
                    </a:cubicBezTo>
                    <a:cubicBezTo>
                      <a:pt x="2256" y="125"/>
                      <a:pt x="2381" y="326"/>
                      <a:pt x="2356" y="476"/>
                    </a:cubicBezTo>
                    <a:cubicBezTo>
                      <a:pt x="2331" y="752"/>
                      <a:pt x="2231" y="1003"/>
                      <a:pt x="2105" y="1253"/>
                    </a:cubicBezTo>
                    <a:cubicBezTo>
                      <a:pt x="1554" y="2556"/>
                      <a:pt x="1379" y="3935"/>
                      <a:pt x="1429" y="5338"/>
                    </a:cubicBezTo>
                    <a:cubicBezTo>
                      <a:pt x="1454" y="6090"/>
                      <a:pt x="1479" y="6867"/>
                      <a:pt x="1504" y="7644"/>
                    </a:cubicBezTo>
                    <a:cubicBezTo>
                      <a:pt x="1529" y="8120"/>
                      <a:pt x="1679" y="8572"/>
                      <a:pt x="1930" y="9023"/>
                    </a:cubicBezTo>
                    <a:cubicBezTo>
                      <a:pt x="2506" y="10125"/>
                      <a:pt x="3008" y="11278"/>
                      <a:pt x="3885" y="12356"/>
                    </a:cubicBezTo>
                  </a:path>
                </a:pathLst>
              </a:custGeom>
              <a:solidFill>
                <a:srgbClr val="4C6F8A">
                  <a:alpha val="36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Google Shape;1282;p51">
                <a:extLst>
                  <a:ext uri="{FF2B5EF4-FFF2-40B4-BE49-F238E27FC236}">
                    <a16:creationId xmlns:a16="http://schemas.microsoft.com/office/drawing/2014/main" id="{62EC48F9-8DCD-D578-3851-1B5706D671C6}"/>
                  </a:ext>
                </a:extLst>
              </p:cNvPr>
              <p:cNvSpPr/>
              <p:nvPr/>
            </p:nvSpPr>
            <p:spPr>
              <a:xfrm>
                <a:off x="4352900" y="2547650"/>
                <a:ext cx="213700" cy="180475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7219" extrusionOk="0">
                    <a:moveTo>
                      <a:pt x="1" y="527"/>
                    </a:moveTo>
                    <a:cubicBezTo>
                      <a:pt x="377" y="51"/>
                      <a:pt x="778" y="0"/>
                      <a:pt x="1204" y="126"/>
                    </a:cubicBezTo>
                    <a:cubicBezTo>
                      <a:pt x="2156" y="401"/>
                      <a:pt x="3159" y="627"/>
                      <a:pt x="4036" y="1128"/>
                    </a:cubicBezTo>
                    <a:cubicBezTo>
                      <a:pt x="4161" y="1203"/>
                      <a:pt x="4262" y="1304"/>
                      <a:pt x="4412" y="1329"/>
                    </a:cubicBezTo>
                    <a:cubicBezTo>
                      <a:pt x="5565" y="1780"/>
                      <a:pt x="6317" y="2682"/>
                      <a:pt x="7018" y="3660"/>
                    </a:cubicBezTo>
                    <a:cubicBezTo>
                      <a:pt x="7570" y="4437"/>
                      <a:pt x="8146" y="5239"/>
                      <a:pt x="8397" y="6191"/>
                    </a:cubicBezTo>
                    <a:cubicBezTo>
                      <a:pt x="8447" y="6366"/>
                      <a:pt x="8547" y="6517"/>
                      <a:pt x="8547" y="6692"/>
                    </a:cubicBezTo>
                    <a:cubicBezTo>
                      <a:pt x="8547" y="6843"/>
                      <a:pt x="8497" y="7068"/>
                      <a:pt x="8397" y="7143"/>
                    </a:cubicBezTo>
                    <a:cubicBezTo>
                      <a:pt x="8272" y="7219"/>
                      <a:pt x="8021" y="7168"/>
                      <a:pt x="7921" y="7093"/>
                    </a:cubicBezTo>
                    <a:cubicBezTo>
                      <a:pt x="7620" y="6792"/>
                      <a:pt x="7319" y="6492"/>
                      <a:pt x="7119" y="6141"/>
                    </a:cubicBezTo>
                    <a:cubicBezTo>
                      <a:pt x="6617" y="5188"/>
                      <a:pt x="5916" y="4361"/>
                      <a:pt x="5264" y="3484"/>
                    </a:cubicBezTo>
                    <a:cubicBezTo>
                      <a:pt x="5139" y="3309"/>
                      <a:pt x="4963" y="3108"/>
                      <a:pt x="4763" y="2983"/>
                    </a:cubicBezTo>
                    <a:cubicBezTo>
                      <a:pt x="3710" y="2381"/>
                      <a:pt x="2758" y="1579"/>
                      <a:pt x="1580" y="1229"/>
                    </a:cubicBezTo>
                    <a:cubicBezTo>
                      <a:pt x="1179" y="1128"/>
                      <a:pt x="778" y="953"/>
                      <a:pt x="402" y="802"/>
                    </a:cubicBezTo>
                    <a:cubicBezTo>
                      <a:pt x="277" y="752"/>
                      <a:pt x="176" y="652"/>
                      <a:pt x="1" y="527"/>
                    </a:cubicBezTo>
                    <a:close/>
                  </a:path>
                </a:pathLst>
              </a:custGeom>
              <a:solidFill>
                <a:srgbClr val="4C6F8A">
                  <a:alpha val="36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283;p51">
                <a:extLst>
                  <a:ext uri="{FF2B5EF4-FFF2-40B4-BE49-F238E27FC236}">
                    <a16:creationId xmlns:a16="http://schemas.microsoft.com/office/drawing/2014/main" id="{C2ED9B8C-D3C3-C0D9-9C50-8A31B2680F8D}"/>
                  </a:ext>
                </a:extLst>
              </p:cNvPr>
              <p:cNvSpPr/>
              <p:nvPr/>
            </p:nvSpPr>
            <p:spPr>
              <a:xfrm>
                <a:off x="4351650" y="3107800"/>
                <a:ext cx="188000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6091" extrusionOk="0">
                    <a:moveTo>
                      <a:pt x="1" y="5865"/>
                    </a:moveTo>
                    <a:cubicBezTo>
                      <a:pt x="928" y="5214"/>
                      <a:pt x="1605" y="4687"/>
                      <a:pt x="2357" y="4261"/>
                    </a:cubicBezTo>
                    <a:cubicBezTo>
                      <a:pt x="3560" y="3585"/>
                      <a:pt x="4587" y="2707"/>
                      <a:pt x="5540" y="1755"/>
                    </a:cubicBezTo>
                    <a:cubicBezTo>
                      <a:pt x="5865" y="1454"/>
                      <a:pt x="6116" y="1078"/>
                      <a:pt x="6417" y="727"/>
                    </a:cubicBezTo>
                    <a:cubicBezTo>
                      <a:pt x="6667" y="452"/>
                      <a:pt x="6868" y="101"/>
                      <a:pt x="7219" y="1"/>
                    </a:cubicBezTo>
                    <a:cubicBezTo>
                      <a:pt x="7520" y="151"/>
                      <a:pt x="7495" y="351"/>
                      <a:pt x="7444" y="552"/>
                    </a:cubicBezTo>
                    <a:cubicBezTo>
                      <a:pt x="7169" y="1254"/>
                      <a:pt x="6818" y="1880"/>
                      <a:pt x="6317" y="2432"/>
                    </a:cubicBezTo>
                    <a:cubicBezTo>
                      <a:pt x="5013" y="3860"/>
                      <a:pt x="3434" y="4938"/>
                      <a:pt x="1705" y="5790"/>
                    </a:cubicBezTo>
                    <a:cubicBezTo>
                      <a:pt x="1229" y="6016"/>
                      <a:pt x="753" y="6091"/>
                      <a:pt x="1" y="5865"/>
                    </a:cubicBezTo>
                  </a:path>
                </a:pathLst>
              </a:custGeom>
              <a:solidFill>
                <a:srgbClr val="4C6F8A">
                  <a:alpha val="36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Google Shape;1284;p51">
                <a:extLst>
                  <a:ext uri="{FF2B5EF4-FFF2-40B4-BE49-F238E27FC236}">
                    <a16:creationId xmlns:a16="http://schemas.microsoft.com/office/drawing/2014/main" id="{08D3467D-649D-7E56-9F7B-297924D27543}"/>
                  </a:ext>
                </a:extLst>
              </p:cNvPr>
              <p:cNvSpPr/>
              <p:nvPr/>
            </p:nvSpPr>
            <p:spPr>
              <a:xfrm>
                <a:off x="3070325" y="2921075"/>
                <a:ext cx="44500" cy="201800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8072" extrusionOk="0">
                    <a:moveTo>
                      <a:pt x="1755" y="7946"/>
                    </a:moveTo>
                    <a:cubicBezTo>
                      <a:pt x="1329" y="8071"/>
                      <a:pt x="1053" y="7971"/>
                      <a:pt x="853" y="7670"/>
                    </a:cubicBezTo>
                    <a:cubicBezTo>
                      <a:pt x="401" y="7018"/>
                      <a:pt x="0" y="6342"/>
                      <a:pt x="51" y="5465"/>
                    </a:cubicBezTo>
                    <a:cubicBezTo>
                      <a:pt x="126" y="4637"/>
                      <a:pt x="101" y="3810"/>
                      <a:pt x="101" y="2958"/>
                    </a:cubicBezTo>
                    <a:cubicBezTo>
                      <a:pt x="101" y="2106"/>
                      <a:pt x="376" y="1329"/>
                      <a:pt x="727" y="552"/>
                    </a:cubicBezTo>
                    <a:cubicBezTo>
                      <a:pt x="777" y="402"/>
                      <a:pt x="878" y="226"/>
                      <a:pt x="1003" y="126"/>
                    </a:cubicBezTo>
                    <a:cubicBezTo>
                      <a:pt x="1078" y="51"/>
                      <a:pt x="1254" y="1"/>
                      <a:pt x="1379" y="26"/>
                    </a:cubicBezTo>
                    <a:cubicBezTo>
                      <a:pt x="1479" y="76"/>
                      <a:pt x="1629" y="226"/>
                      <a:pt x="1604" y="327"/>
                    </a:cubicBezTo>
                    <a:cubicBezTo>
                      <a:pt x="1604" y="653"/>
                      <a:pt x="1579" y="1028"/>
                      <a:pt x="1479" y="1329"/>
                    </a:cubicBezTo>
                    <a:cubicBezTo>
                      <a:pt x="1228" y="2081"/>
                      <a:pt x="1153" y="2833"/>
                      <a:pt x="1228" y="3610"/>
                    </a:cubicBezTo>
                    <a:cubicBezTo>
                      <a:pt x="1228" y="3835"/>
                      <a:pt x="1254" y="4086"/>
                      <a:pt x="1254" y="4337"/>
                    </a:cubicBezTo>
                    <a:cubicBezTo>
                      <a:pt x="1203" y="5414"/>
                      <a:pt x="1178" y="6492"/>
                      <a:pt x="1730" y="7495"/>
                    </a:cubicBezTo>
                    <a:cubicBezTo>
                      <a:pt x="1780" y="7595"/>
                      <a:pt x="1755" y="7745"/>
                      <a:pt x="1755" y="7946"/>
                    </a:cubicBezTo>
                    <a:close/>
                  </a:path>
                </a:pathLst>
              </a:custGeom>
              <a:solidFill>
                <a:srgbClr val="4C6F8A">
                  <a:alpha val="36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1285;p51">
                <a:extLst>
                  <a:ext uri="{FF2B5EF4-FFF2-40B4-BE49-F238E27FC236}">
                    <a16:creationId xmlns:a16="http://schemas.microsoft.com/office/drawing/2014/main" id="{6D6B65B4-D08A-5D67-7C21-20FE6C2F6A8A}"/>
                  </a:ext>
                </a:extLst>
              </p:cNvPr>
              <p:cNvSpPr/>
              <p:nvPr/>
            </p:nvSpPr>
            <p:spPr>
              <a:xfrm>
                <a:off x="4537125" y="3151025"/>
                <a:ext cx="66450" cy="84000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3360" extrusionOk="0">
                    <a:moveTo>
                      <a:pt x="2356" y="1"/>
                    </a:moveTo>
                    <a:cubicBezTo>
                      <a:pt x="2457" y="151"/>
                      <a:pt x="2557" y="226"/>
                      <a:pt x="2607" y="352"/>
                    </a:cubicBezTo>
                    <a:cubicBezTo>
                      <a:pt x="2657" y="427"/>
                      <a:pt x="2657" y="552"/>
                      <a:pt x="2632" y="653"/>
                    </a:cubicBezTo>
                    <a:cubicBezTo>
                      <a:pt x="2331" y="1605"/>
                      <a:pt x="1880" y="2482"/>
                      <a:pt x="1028" y="3109"/>
                    </a:cubicBezTo>
                    <a:cubicBezTo>
                      <a:pt x="903" y="3209"/>
                      <a:pt x="727" y="3309"/>
                      <a:pt x="577" y="3334"/>
                    </a:cubicBezTo>
                    <a:cubicBezTo>
                      <a:pt x="426" y="3359"/>
                      <a:pt x="226" y="3309"/>
                      <a:pt x="126" y="3209"/>
                    </a:cubicBezTo>
                    <a:cubicBezTo>
                      <a:pt x="25" y="3109"/>
                      <a:pt x="0" y="2883"/>
                      <a:pt x="51" y="2733"/>
                    </a:cubicBezTo>
                    <a:cubicBezTo>
                      <a:pt x="76" y="2582"/>
                      <a:pt x="176" y="2407"/>
                      <a:pt x="276" y="2282"/>
                    </a:cubicBezTo>
                    <a:cubicBezTo>
                      <a:pt x="853" y="1680"/>
                      <a:pt x="1379" y="1054"/>
                      <a:pt x="1830" y="352"/>
                    </a:cubicBezTo>
                    <a:cubicBezTo>
                      <a:pt x="1905" y="201"/>
                      <a:pt x="2156" y="126"/>
                      <a:pt x="2356" y="1"/>
                    </a:cubicBezTo>
                  </a:path>
                </a:pathLst>
              </a:custGeom>
              <a:solidFill>
                <a:srgbClr val="4C6F8A">
                  <a:alpha val="36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" name="Google Shape;1286;p51">
                <a:extLst>
                  <a:ext uri="{FF2B5EF4-FFF2-40B4-BE49-F238E27FC236}">
                    <a16:creationId xmlns:a16="http://schemas.microsoft.com/office/drawing/2014/main" id="{F021C1B4-2965-C7F0-8249-CA4C69D034DA}"/>
                  </a:ext>
                </a:extLst>
              </p:cNvPr>
              <p:cNvSpPr/>
              <p:nvPr/>
            </p:nvSpPr>
            <p:spPr>
              <a:xfrm>
                <a:off x="4442500" y="2496900"/>
                <a:ext cx="101550" cy="76475"/>
              </a:xfrm>
              <a:custGeom>
                <a:avLst/>
                <a:gdLst/>
                <a:ahLst/>
                <a:cxnLst/>
                <a:rect l="l" t="t" r="r" b="b"/>
                <a:pathLst>
                  <a:path w="4062" h="3059" extrusionOk="0">
                    <a:moveTo>
                      <a:pt x="1" y="351"/>
                    </a:moveTo>
                    <a:cubicBezTo>
                      <a:pt x="277" y="0"/>
                      <a:pt x="653" y="0"/>
                      <a:pt x="1003" y="151"/>
                    </a:cubicBezTo>
                    <a:cubicBezTo>
                      <a:pt x="1505" y="376"/>
                      <a:pt x="2006" y="652"/>
                      <a:pt x="2457" y="953"/>
                    </a:cubicBezTo>
                    <a:cubicBezTo>
                      <a:pt x="2858" y="1228"/>
                      <a:pt x="3184" y="1579"/>
                      <a:pt x="3560" y="1905"/>
                    </a:cubicBezTo>
                    <a:cubicBezTo>
                      <a:pt x="3836" y="2131"/>
                      <a:pt x="3961" y="2457"/>
                      <a:pt x="4036" y="2807"/>
                    </a:cubicBezTo>
                    <a:cubicBezTo>
                      <a:pt x="4061" y="2883"/>
                      <a:pt x="3961" y="2958"/>
                      <a:pt x="3936" y="3033"/>
                    </a:cubicBezTo>
                    <a:cubicBezTo>
                      <a:pt x="3836" y="3033"/>
                      <a:pt x="3760" y="3058"/>
                      <a:pt x="3710" y="3033"/>
                    </a:cubicBezTo>
                    <a:cubicBezTo>
                      <a:pt x="3284" y="2732"/>
                      <a:pt x="2833" y="2457"/>
                      <a:pt x="2482" y="2081"/>
                    </a:cubicBezTo>
                    <a:cubicBezTo>
                      <a:pt x="1780" y="1429"/>
                      <a:pt x="1003" y="928"/>
                      <a:pt x="151" y="552"/>
                    </a:cubicBezTo>
                    <a:cubicBezTo>
                      <a:pt x="101" y="527"/>
                      <a:pt x="51" y="451"/>
                      <a:pt x="1" y="351"/>
                    </a:cubicBezTo>
                  </a:path>
                </a:pathLst>
              </a:custGeom>
              <a:solidFill>
                <a:srgbClr val="4C6F8A">
                  <a:alpha val="36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1287;p51">
                <a:extLst>
                  <a:ext uri="{FF2B5EF4-FFF2-40B4-BE49-F238E27FC236}">
                    <a16:creationId xmlns:a16="http://schemas.microsoft.com/office/drawing/2014/main" id="{B98DDC31-2FF8-D80E-BBA2-5FBBED51365A}"/>
                  </a:ext>
                </a:extLst>
              </p:cNvPr>
              <p:cNvSpPr/>
              <p:nvPr/>
            </p:nvSpPr>
            <p:spPr>
              <a:xfrm>
                <a:off x="3159300" y="2599025"/>
                <a:ext cx="1362800" cy="789500"/>
              </a:xfrm>
              <a:custGeom>
                <a:avLst/>
                <a:gdLst/>
                <a:ahLst/>
                <a:cxnLst/>
                <a:rect l="l" t="t" r="r" b="b"/>
                <a:pathLst>
                  <a:path w="54512" h="31580" extrusionOk="0">
                    <a:moveTo>
                      <a:pt x="10677" y="29274"/>
                    </a:moveTo>
                    <a:cubicBezTo>
                      <a:pt x="11253" y="29149"/>
                      <a:pt x="11855" y="29249"/>
                      <a:pt x="12457" y="29249"/>
                    </a:cubicBezTo>
                    <a:cubicBezTo>
                      <a:pt x="13033" y="29249"/>
                      <a:pt x="13634" y="29324"/>
                      <a:pt x="14236" y="29324"/>
                    </a:cubicBezTo>
                    <a:cubicBezTo>
                      <a:pt x="15013" y="29324"/>
                      <a:pt x="15815" y="29299"/>
                      <a:pt x="16617" y="29249"/>
                    </a:cubicBezTo>
                    <a:cubicBezTo>
                      <a:pt x="18121" y="29174"/>
                      <a:pt x="19599" y="29073"/>
                      <a:pt x="21103" y="28998"/>
                    </a:cubicBezTo>
                    <a:cubicBezTo>
                      <a:pt x="21279" y="28973"/>
                      <a:pt x="21429" y="28923"/>
                      <a:pt x="21604" y="28898"/>
                    </a:cubicBezTo>
                    <a:cubicBezTo>
                      <a:pt x="21955" y="28848"/>
                      <a:pt x="22306" y="28823"/>
                      <a:pt x="22657" y="28798"/>
                    </a:cubicBezTo>
                    <a:cubicBezTo>
                      <a:pt x="23309" y="28723"/>
                      <a:pt x="23960" y="28672"/>
                      <a:pt x="24612" y="28622"/>
                    </a:cubicBezTo>
                    <a:cubicBezTo>
                      <a:pt x="25063" y="28572"/>
                      <a:pt x="25514" y="28422"/>
                      <a:pt x="25965" y="28422"/>
                    </a:cubicBezTo>
                    <a:cubicBezTo>
                      <a:pt x="27469" y="28347"/>
                      <a:pt x="28923" y="28121"/>
                      <a:pt x="30351" y="27670"/>
                    </a:cubicBezTo>
                    <a:cubicBezTo>
                      <a:pt x="31504" y="27294"/>
                      <a:pt x="32732" y="27068"/>
                      <a:pt x="33910" y="26793"/>
                    </a:cubicBezTo>
                    <a:cubicBezTo>
                      <a:pt x="35464" y="26442"/>
                      <a:pt x="37018" y="26066"/>
                      <a:pt x="38572" y="25690"/>
                    </a:cubicBezTo>
                    <a:cubicBezTo>
                      <a:pt x="40652" y="25239"/>
                      <a:pt x="42707" y="24788"/>
                      <a:pt x="44687" y="23961"/>
                    </a:cubicBezTo>
                    <a:cubicBezTo>
                      <a:pt x="46191" y="23334"/>
                      <a:pt x="47670" y="22632"/>
                      <a:pt x="48923" y="21580"/>
                    </a:cubicBezTo>
                    <a:cubicBezTo>
                      <a:pt x="50502" y="20251"/>
                      <a:pt x="52031" y="18898"/>
                      <a:pt x="53083" y="17093"/>
                    </a:cubicBezTo>
                    <a:cubicBezTo>
                      <a:pt x="53534" y="16342"/>
                      <a:pt x="53860" y="15540"/>
                      <a:pt x="54211" y="14738"/>
                    </a:cubicBezTo>
                    <a:cubicBezTo>
                      <a:pt x="54412" y="14261"/>
                      <a:pt x="54487" y="13735"/>
                      <a:pt x="54487" y="13209"/>
                    </a:cubicBezTo>
                    <a:cubicBezTo>
                      <a:pt x="54462" y="12733"/>
                      <a:pt x="54462" y="12231"/>
                      <a:pt x="54462" y="11755"/>
                    </a:cubicBezTo>
                    <a:cubicBezTo>
                      <a:pt x="54512" y="10352"/>
                      <a:pt x="54086" y="9073"/>
                      <a:pt x="53509" y="7845"/>
                    </a:cubicBezTo>
                    <a:cubicBezTo>
                      <a:pt x="53359" y="7545"/>
                      <a:pt x="53133" y="7269"/>
                      <a:pt x="52983" y="6943"/>
                    </a:cubicBezTo>
                    <a:cubicBezTo>
                      <a:pt x="52181" y="5414"/>
                      <a:pt x="51003" y="4211"/>
                      <a:pt x="49575" y="3234"/>
                    </a:cubicBezTo>
                    <a:cubicBezTo>
                      <a:pt x="48346" y="2407"/>
                      <a:pt x="47018" y="1805"/>
                      <a:pt x="45590" y="1429"/>
                    </a:cubicBezTo>
                    <a:cubicBezTo>
                      <a:pt x="44712" y="1204"/>
                      <a:pt x="43885" y="853"/>
                      <a:pt x="43033" y="577"/>
                    </a:cubicBezTo>
                    <a:cubicBezTo>
                      <a:pt x="42482" y="377"/>
                      <a:pt x="41905" y="176"/>
                      <a:pt x="41329" y="176"/>
                    </a:cubicBezTo>
                    <a:cubicBezTo>
                      <a:pt x="38472" y="251"/>
                      <a:pt x="35615" y="1"/>
                      <a:pt x="32782" y="452"/>
                    </a:cubicBezTo>
                    <a:cubicBezTo>
                      <a:pt x="31755" y="602"/>
                      <a:pt x="30702" y="727"/>
                      <a:pt x="29700" y="953"/>
                    </a:cubicBezTo>
                    <a:cubicBezTo>
                      <a:pt x="28898" y="1153"/>
                      <a:pt x="28121" y="1229"/>
                      <a:pt x="27319" y="1229"/>
                    </a:cubicBezTo>
                    <a:cubicBezTo>
                      <a:pt x="26767" y="1229"/>
                      <a:pt x="26216" y="1304"/>
                      <a:pt x="25715" y="1554"/>
                    </a:cubicBezTo>
                    <a:cubicBezTo>
                      <a:pt x="25289" y="1755"/>
                      <a:pt x="24863" y="1855"/>
                      <a:pt x="24411" y="1905"/>
                    </a:cubicBezTo>
                    <a:cubicBezTo>
                      <a:pt x="22908" y="2156"/>
                      <a:pt x="21379" y="2357"/>
                      <a:pt x="19850" y="2532"/>
                    </a:cubicBezTo>
                    <a:cubicBezTo>
                      <a:pt x="19148" y="2582"/>
                      <a:pt x="18421" y="2758"/>
                      <a:pt x="17720" y="2933"/>
                    </a:cubicBezTo>
                    <a:cubicBezTo>
                      <a:pt x="16040" y="3409"/>
                      <a:pt x="14386" y="3910"/>
                      <a:pt x="12707" y="4387"/>
                    </a:cubicBezTo>
                    <a:cubicBezTo>
                      <a:pt x="12131" y="4562"/>
                      <a:pt x="11604" y="4813"/>
                      <a:pt x="11103" y="5138"/>
                    </a:cubicBezTo>
                    <a:cubicBezTo>
                      <a:pt x="9850" y="5940"/>
                      <a:pt x="8547" y="6692"/>
                      <a:pt x="7294" y="7519"/>
                    </a:cubicBezTo>
                    <a:cubicBezTo>
                      <a:pt x="5790" y="8522"/>
                      <a:pt x="4411" y="9650"/>
                      <a:pt x="3309" y="11154"/>
                    </a:cubicBezTo>
                    <a:cubicBezTo>
                      <a:pt x="1680" y="13409"/>
                      <a:pt x="1680" y="13384"/>
                      <a:pt x="577" y="15941"/>
                    </a:cubicBezTo>
                    <a:cubicBezTo>
                      <a:pt x="151" y="16893"/>
                      <a:pt x="0" y="17845"/>
                      <a:pt x="50" y="18873"/>
                    </a:cubicBezTo>
                    <a:cubicBezTo>
                      <a:pt x="151" y="20728"/>
                      <a:pt x="351" y="22532"/>
                      <a:pt x="1604" y="24061"/>
                    </a:cubicBezTo>
                    <a:cubicBezTo>
                      <a:pt x="1980" y="24562"/>
                      <a:pt x="2356" y="25063"/>
                      <a:pt x="2857" y="25414"/>
                    </a:cubicBezTo>
                    <a:cubicBezTo>
                      <a:pt x="3258" y="25715"/>
                      <a:pt x="3634" y="26016"/>
                      <a:pt x="3985" y="26317"/>
                    </a:cubicBezTo>
                    <a:cubicBezTo>
                      <a:pt x="4111" y="28146"/>
                      <a:pt x="3584" y="29800"/>
                      <a:pt x="2832" y="31454"/>
                    </a:cubicBezTo>
                    <a:cubicBezTo>
                      <a:pt x="3484" y="31555"/>
                      <a:pt x="4086" y="31580"/>
                      <a:pt x="4637" y="31479"/>
                    </a:cubicBezTo>
                    <a:cubicBezTo>
                      <a:pt x="5489" y="31329"/>
                      <a:pt x="6341" y="31078"/>
                      <a:pt x="7018" y="30452"/>
                    </a:cubicBezTo>
                    <a:cubicBezTo>
                      <a:pt x="7494" y="30026"/>
                      <a:pt x="8020" y="29625"/>
                      <a:pt x="8572" y="29174"/>
                    </a:cubicBezTo>
                    <a:cubicBezTo>
                      <a:pt x="9248" y="29500"/>
                      <a:pt x="9950" y="29449"/>
                      <a:pt x="10677" y="29274"/>
                    </a:cubicBezTo>
                  </a:path>
                </a:pathLst>
              </a:custGeom>
              <a:solidFill>
                <a:srgbClr val="4C6F8A">
                  <a:alpha val="36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288;p51">
              <a:extLst>
                <a:ext uri="{FF2B5EF4-FFF2-40B4-BE49-F238E27FC236}">
                  <a16:creationId xmlns:a16="http://schemas.microsoft.com/office/drawing/2014/main" id="{2D82ED3C-23FF-5F6C-8DF8-853438764362}"/>
                </a:ext>
              </a:extLst>
            </p:cNvPr>
            <p:cNvSpPr/>
            <p:nvPr/>
          </p:nvSpPr>
          <p:spPr>
            <a:xfrm rot="616563">
              <a:off x="5791438" y="546482"/>
              <a:ext cx="1019886" cy="273524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algn="ctr">
                <a:defRPr/>
              </a:pPr>
              <a:endParaRPr kern="0">
                <a:solidFill>
                  <a:srgbClr val="B5E5E2"/>
                </a:solidFill>
                <a:latin typeface="Bahiana"/>
                <a:cs typeface="Arial"/>
                <a:sym typeface="Arial"/>
              </a:endParaRPr>
            </a:p>
          </p:txBody>
        </p:sp>
      </p:grpSp>
      <p:grpSp>
        <p:nvGrpSpPr>
          <p:cNvPr id="24" name="Google Shape;1289;p51">
            <a:extLst>
              <a:ext uri="{FF2B5EF4-FFF2-40B4-BE49-F238E27FC236}">
                <a16:creationId xmlns:a16="http://schemas.microsoft.com/office/drawing/2014/main" id="{E19BDDCA-3E37-DF55-9A46-7F270F277BA3}"/>
              </a:ext>
            </a:extLst>
          </p:cNvPr>
          <p:cNvGrpSpPr/>
          <p:nvPr/>
        </p:nvGrpSpPr>
        <p:grpSpPr>
          <a:xfrm>
            <a:off x="7131326" y="3449931"/>
            <a:ext cx="3342551" cy="3636709"/>
            <a:chOff x="5687246" y="2571810"/>
            <a:chExt cx="2743664" cy="2769961"/>
          </a:xfrm>
        </p:grpSpPr>
        <p:sp>
          <p:nvSpPr>
            <p:cNvPr id="25" name="Google Shape;1290;p51">
              <a:extLst>
                <a:ext uri="{FF2B5EF4-FFF2-40B4-BE49-F238E27FC236}">
                  <a16:creationId xmlns:a16="http://schemas.microsoft.com/office/drawing/2014/main" id="{A1D37C9E-6F74-5DEB-B0DB-41A78D7DD70B}"/>
                </a:ext>
              </a:extLst>
            </p:cNvPr>
            <p:cNvSpPr/>
            <p:nvPr/>
          </p:nvSpPr>
          <p:spPr>
            <a:xfrm>
              <a:off x="5687246" y="4093814"/>
              <a:ext cx="1057118" cy="1247957"/>
            </a:xfrm>
            <a:custGeom>
              <a:avLst/>
              <a:gdLst/>
              <a:ahLst/>
              <a:cxnLst/>
              <a:rect l="l" t="t" r="r" b="b"/>
              <a:pathLst>
                <a:path w="19432" h="22940" extrusionOk="0">
                  <a:moveTo>
                    <a:pt x="4881" y="3602"/>
                  </a:moveTo>
                  <a:cubicBezTo>
                    <a:pt x="5058" y="3602"/>
                    <a:pt x="7157" y="3625"/>
                    <a:pt x="7327" y="5131"/>
                  </a:cubicBezTo>
                  <a:lnTo>
                    <a:pt x="7151" y="5156"/>
                  </a:lnTo>
                  <a:cubicBezTo>
                    <a:pt x="6976" y="3752"/>
                    <a:pt x="4921" y="3802"/>
                    <a:pt x="4896" y="3777"/>
                  </a:cubicBezTo>
                  <a:lnTo>
                    <a:pt x="4870" y="3602"/>
                  </a:lnTo>
                  <a:cubicBezTo>
                    <a:pt x="4872" y="3602"/>
                    <a:pt x="4876" y="3602"/>
                    <a:pt x="4881" y="3602"/>
                  </a:cubicBezTo>
                  <a:close/>
                  <a:moveTo>
                    <a:pt x="2637" y="1"/>
                  </a:moveTo>
                  <a:cubicBezTo>
                    <a:pt x="2380" y="1"/>
                    <a:pt x="2202" y="44"/>
                    <a:pt x="2139" y="143"/>
                  </a:cubicBezTo>
                  <a:cubicBezTo>
                    <a:pt x="1838" y="619"/>
                    <a:pt x="4094" y="1547"/>
                    <a:pt x="4870" y="1847"/>
                  </a:cubicBezTo>
                  <a:cubicBezTo>
                    <a:pt x="4174" y="1603"/>
                    <a:pt x="2249" y="977"/>
                    <a:pt x="1269" y="977"/>
                  </a:cubicBezTo>
                  <a:cubicBezTo>
                    <a:pt x="944" y="977"/>
                    <a:pt x="722" y="1046"/>
                    <a:pt x="685" y="1221"/>
                  </a:cubicBezTo>
                  <a:cubicBezTo>
                    <a:pt x="635" y="1597"/>
                    <a:pt x="2665" y="2299"/>
                    <a:pt x="3743" y="2649"/>
                  </a:cubicBezTo>
                  <a:cubicBezTo>
                    <a:pt x="3743" y="2649"/>
                    <a:pt x="3718" y="2675"/>
                    <a:pt x="3718" y="2675"/>
                  </a:cubicBezTo>
                  <a:cubicBezTo>
                    <a:pt x="2891" y="2495"/>
                    <a:pt x="1524" y="2225"/>
                    <a:pt x="779" y="2225"/>
                  </a:cubicBezTo>
                  <a:cubicBezTo>
                    <a:pt x="485" y="2225"/>
                    <a:pt x="287" y="2267"/>
                    <a:pt x="259" y="2374"/>
                  </a:cubicBezTo>
                  <a:cubicBezTo>
                    <a:pt x="159" y="2800"/>
                    <a:pt x="2489" y="3401"/>
                    <a:pt x="3517" y="3652"/>
                  </a:cubicBezTo>
                  <a:cubicBezTo>
                    <a:pt x="2789" y="3534"/>
                    <a:pt x="1433" y="3312"/>
                    <a:pt x="636" y="3312"/>
                  </a:cubicBezTo>
                  <a:cubicBezTo>
                    <a:pt x="254" y="3312"/>
                    <a:pt x="0" y="3363"/>
                    <a:pt x="8" y="3502"/>
                  </a:cubicBezTo>
                  <a:cubicBezTo>
                    <a:pt x="8" y="4078"/>
                    <a:pt x="2515" y="4705"/>
                    <a:pt x="3492" y="4955"/>
                  </a:cubicBezTo>
                  <a:lnTo>
                    <a:pt x="3567" y="4880"/>
                  </a:lnTo>
                  <a:cubicBezTo>
                    <a:pt x="3667" y="5607"/>
                    <a:pt x="3843" y="6484"/>
                    <a:pt x="4169" y="7587"/>
                  </a:cubicBezTo>
                  <a:cubicBezTo>
                    <a:pt x="4169" y="7587"/>
                    <a:pt x="4369" y="13903"/>
                    <a:pt x="6449" y="19442"/>
                  </a:cubicBezTo>
                  <a:cubicBezTo>
                    <a:pt x="7282" y="21640"/>
                    <a:pt x="9511" y="22940"/>
                    <a:pt x="12104" y="22940"/>
                  </a:cubicBezTo>
                  <a:cubicBezTo>
                    <a:pt x="14509" y="22940"/>
                    <a:pt x="17225" y="21822"/>
                    <a:pt x="19432" y="19266"/>
                  </a:cubicBezTo>
                  <a:cubicBezTo>
                    <a:pt x="16424" y="18289"/>
                    <a:pt x="13718" y="16660"/>
                    <a:pt x="12189" y="13903"/>
                  </a:cubicBezTo>
                  <a:cubicBezTo>
                    <a:pt x="11988" y="14229"/>
                    <a:pt x="11888" y="14404"/>
                    <a:pt x="11888" y="14404"/>
                  </a:cubicBezTo>
                  <a:lnTo>
                    <a:pt x="10134" y="9692"/>
                  </a:lnTo>
                  <a:lnTo>
                    <a:pt x="9858" y="8690"/>
                  </a:lnTo>
                  <a:cubicBezTo>
                    <a:pt x="9858" y="8690"/>
                    <a:pt x="8855" y="5983"/>
                    <a:pt x="8730" y="5256"/>
                  </a:cubicBezTo>
                  <a:cubicBezTo>
                    <a:pt x="8605" y="4379"/>
                    <a:pt x="9357" y="1822"/>
                    <a:pt x="9282" y="820"/>
                  </a:cubicBezTo>
                  <a:cubicBezTo>
                    <a:pt x="9260" y="573"/>
                    <a:pt x="9152" y="477"/>
                    <a:pt x="8996" y="477"/>
                  </a:cubicBezTo>
                  <a:cubicBezTo>
                    <a:pt x="8597" y="477"/>
                    <a:pt x="7887" y="1104"/>
                    <a:pt x="7527" y="1446"/>
                  </a:cubicBezTo>
                  <a:cubicBezTo>
                    <a:pt x="6582" y="892"/>
                    <a:pt x="3802" y="1"/>
                    <a:pt x="2637" y="1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1291;p51">
              <a:extLst>
                <a:ext uri="{FF2B5EF4-FFF2-40B4-BE49-F238E27FC236}">
                  <a16:creationId xmlns:a16="http://schemas.microsoft.com/office/drawing/2014/main" id="{BB54D697-A1D5-5278-19B6-CDC1A601116E}"/>
                </a:ext>
              </a:extLst>
            </p:cNvPr>
            <p:cNvSpPr/>
            <p:nvPr/>
          </p:nvSpPr>
          <p:spPr>
            <a:xfrm>
              <a:off x="6350271" y="4798294"/>
              <a:ext cx="444564" cy="343650"/>
            </a:xfrm>
            <a:custGeom>
              <a:avLst/>
              <a:gdLst/>
              <a:ahLst/>
              <a:cxnLst/>
              <a:rect l="l" t="t" r="r" b="b"/>
              <a:pathLst>
                <a:path w="8172" h="6317" extrusionOk="0">
                  <a:moveTo>
                    <a:pt x="602" y="0"/>
                  </a:moveTo>
                  <a:cubicBezTo>
                    <a:pt x="377" y="376"/>
                    <a:pt x="151" y="702"/>
                    <a:pt x="1" y="953"/>
                  </a:cubicBezTo>
                  <a:cubicBezTo>
                    <a:pt x="1530" y="3710"/>
                    <a:pt x="4236" y="5339"/>
                    <a:pt x="7244" y="6316"/>
                  </a:cubicBezTo>
                  <a:cubicBezTo>
                    <a:pt x="7570" y="5940"/>
                    <a:pt x="7871" y="5514"/>
                    <a:pt x="8171" y="5063"/>
                  </a:cubicBezTo>
                  <a:cubicBezTo>
                    <a:pt x="8171" y="4888"/>
                    <a:pt x="8171" y="4737"/>
                    <a:pt x="8146" y="4562"/>
                  </a:cubicBezTo>
                  <a:cubicBezTo>
                    <a:pt x="7444" y="4386"/>
                    <a:pt x="3710" y="3359"/>
                    <a:pt x="602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1292;p51">
              <a:extLst>
                <a:ext uri="{FF2B5EF4-FFF2-40B4-BE49-F238E27FC236}">
                  <a16:creationId xmlns:a16="http://schemas.microsoft.com/office/drawing/2014/main" id="{5B254962-20D3-4B76-0F95-0C5DB34C0226}"/>
                </a:ext>
              </a:extLst>
            </p:cNvPr>
            <p:cNvSpPr/>
            <p:nvPr/>
          </p:nvSpPr>
          <p:spPr>
            <a:xfrm>
              <a:off x="5952173" y="4289708"/>
              <a:ext cx="133663" cy="84593"/>
            </a:xfrm>
            <a:custGeom>
              <a:avLst/>
              <a:gdLst/>
              <a:ahLst/>
              <a:cxnLst/>
              <a:rect l="l" t="t" r="r" b="b"/>
              <a:pathLst>
                <a:path w="2457" h="1555" extrusionOk="0">
                  <a:moveTo>
                    <a:pt x="11" y="1"/>
                  </a:moveTo>
                  <a:cubicBezTo>
                    <a:pt x="6" y="1"/>
                    <a:pt x="2" y="1"/>
                    <a:pt x="0" y="1"/>
                  </a:cubicBezTo>
                  <a:lnTo>
                    <a:pt x="26" y="201"/>
                  </a:lnTo>
                  <a:cubicBezTo>
                    <a:pt x="27" y="201"/>
                    <a:pt x="38" y="201"/>
                    <a:pt x="56" y="201"/>
                  </a:cubicBezTo>
                  <a:cubicBezTo>
                    <a:pt x="316" y="201"/>
                    <a:pt x="2117" y="245"/>
                    <a:pt x="2281" y="1555"/>
                  </a:cubicBezTo>
                  <a:lnTo>
                    <a:pt x="2457" y="1530"/>
                  </a:lnTo>
                  <a:cubicBezTo>
                    <a:pt x="2287" y="24"/>
                    <a:pt x="188" y="1"/>
                    <a:pt x="11" y="1"/>
                  </a:cubicBezTo>
                  <a:close/>
                </a:path>
              </a:pathLst>
            </a:custGeom>
            <a:solidFill>
              <a:srgbClr val="FCA17D"/>
            </a:solidFill>
            <a:ln w="9525" cap="flat" cmpd="sng">
              <a:solidFill>
                <a:srgbClr val="FCA1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1293;p51">
              <a:extLst>
                <a:ext uri="{FF2B5EF4-FFF2-40B4-BE49-F238E27FC236}">
                  <a16:creationId xmlns:a16="http://schemas.microsoft.com/office/drawing/2014/main" id="{EB5742C5-172F-F5DF-814C-0E5CE14E24C6}"/>
                </a:ext>
              </a:extLst>
            </p:cNvPr>
            <p:cNvSpPr/>
            <p:nvPr/>
          </p:nvSpPr>
          <p:spPr>
            <a:xfrm>
              <a:off x="6650232" y="3308060"/>
              <a:ext cx="109128" cy="154118"/>
            </a:xfrm>
            <a:custGeom>
              <a:avLst/>
              <a:gdLst/>
              <a:ahLst/>
              <a:cxnLst/>
              <a:rect l="l" t="t" r="r" b="b"/>
              <a:pathLst>
                <a:path w="2006" h="2833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830" y="26"/>
                    <a:pt x="1655" y="76"/>
                    <a:pt x="1454" y="101"/>
                  </a:cubicBezTo>
                  <a:cubicBezTo>
                    <a:pt x="1254" y="126"/>
                    <a:pt x="1078" y="176"/>
                    <a:pt x="953" y="251"/>
                  </a:cubicBezTo>
                  <a:cubicBezTo>
                    <a:pt x="552" y="627"/>
                    <a:pt x="226" y="1053"/>
                    <a:pt x="1" y="1555"/>
                  </a:cubicBezTo>
                  <a:cubicBezTo>
                    <a:pt x="76" y="2006"/>
                    <a:pt x="151" y="2432"/>
                    <a:pt x="226" y="2833"/>
                  </a:cubicBezTo>
                  <a:cubicBezTo>
                    <a:pt x="702" y="1956"/>
                    <a:pt x="1354" y="1630"/>
                    <a:pt x="1981" y="1580"/>
                  </a:cubicBezTo>
                  <a:cubicBezTo>
                    <a:pt x="1981" y="1028"/>
                    <a:pt x="2006" y="502"/>
                    <a:pt x="2006" y="1"/>
                  </a:cubicBezTo>
                  <a:close/>
                </a:path>
              </a:pathLst>
            </a:custGeom>
            <a:solidFill>
              <a:srgbClr val="B93F49"/>
            </a:solidFill>
            <a:ln w="9525" cap="flat" cmpd="sng">
              <a:solidFill>
                <a:srgbClr val="B93F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1294;p51">
              <a:extLst>
                <a:ext uri="{FF2B5EF4-FFF2-40B4-BE49-F238E27FC236}">
                  <a16:creationId xmlns:a16="http://schemas.microsoft.com/office/drawing/2014/main" id="{114F1109-32A3-0453-066D-B97E013B2BD9}"/>
                </a:ext>
              </a:extLst>
            </p:cNvPr>
            <p:cNvSpPr/>
            <p:nvPr/>
          </p:nvSpPr>
          <p:spPr>
            <a:xfrm>
              <a:off x="6779758" y="3708934"/>
              <a:ext cx="19149" cy="8215"/>
            </a:xfrm>
            <a:custGeom>
              <a:avLst/>
              <a:gdLst/>
              <a:ahLst/>
              <a:cxnLst/>
              <a:rect l="l" t="t" r="r" b="b"/>
              <a:pathLst>
                <a:path w="352" h="151" extrusionOk="0">
                  <a:moveTo>
                    <a:pt x="276" y="0"/>
                  </a:moveTo>
                  <a:cubicBezTo>
                    <a:pt x="201" y="25"/>
                    <a:pt x="101" y="25"/>
                    <a:pt x="1" y="25"/>
                  </a:cubicBezTo>
                  <a:cubicBezTo>
                    <a:pt x="126" y="75"/>
                    <a:pt x="226" y="125"/>
                    <a:pt x="351" y="151"/>
                  </a:cubicBezTo>
                  <a:cubicBezTo>
                    <a:pt x="326" y="100"/>
                    <a:pt x="301" y="50"/>
                    <a:pt x="276" y="0"/>
                  </a:cubicBezTo>
                  <a:close/>
                </a:path>
              </a:pathLst>
            </a:custGeom>
            <a:solidFill>
              <a:srgbClr val="01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1295;p51">
              <a:extLst>
                <a:ext uri="{FF2B5EF4-FFF2-40B4-BE49-F238E27FC236}">
                  <a16:creationId xmlns:a16="http://schemas.microsoft.com/office/drawing/2014/main" id="{1443BB1A-26F9-F17A-AFDA-5650CA8E83D2}"/>
                </a:ext>
              </a:extLst>
            </p:cNvPr>
            <p:cNvSpPr/>
            <p:nvPr/>
          </p:nvSpPr>
          <p:spPr>
            <a:xfrm>
              <a:off x="6639352" y="3238537"/>
              <a:ext cx="31389" cy="130943"/>
            </a:xfrm>
            <a:custGeom>
              <a:avLst/>
              <a:gdLst/>
              <a:ahLst/>
              <a:cxnLst/>
              <a:rect l="l" t="t" r="r" b="b"/>
              <a:pathLst>
                <a:path w="577" h="2407" extrusionOk="0">
                  <a:moveTo>
                    <a:pt x="0" y="0"/>
                  </a:moveTo>
                  <a:cubicBezTo>
                    <a:pt x="0" y="802"/>
                    <a:pt x="50" y="1604"/>
                    <a:pt x="150" y="2406"/>
                  </a:cubicBezTo>
                  <a:cubicBezTo>
                    <a:pt x="276" y="2181"/>
                    <a:pt x="426" y="1980"/>
                    <a:pt x="577" y="1780"/>
                  </a:cubicBezTo>
                  <a:lnTo>
                    <a:pt x="577" y="1780"/>
                  </a:lnTo>
                  <a:cubicBezTo>
                    <a:pt x="511" y="1813"/>
                    <a:pt x="461" y="1833"/>
                    <a:pt x="421" y="1833"/>
                  </a:cubicBezTo>
                  <a:cubicBezTo>
                    <a:pt x="248" y="1833"/>
                    <a:pt x="265" y="1447"/>
                    <a:pt x="0" y="0"/>
                  </a:cubicBezTo>
                  <a:close/>
                </a:path>
              </a:pathLst>
            </a:custGeom>
            <a:solidFill>
              <a:srgbClr val="B93F49"/>
            </a:solidFill>
            <a:ln w="9525" cap="flat" cmpd="sng">
              <a:solidFill>
                <a:srgbClr val="B93F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1296;p51">
              <a:extLst>
                <a:ext uri="{FF2B5EF4-FFF2-40B4-BE49-F238E27FC236}">
                  <a16:creationId xmlns:a16="http://schemas.microsoft.com/office/drawing/2014/main" id="{A15D3D6E-452C-739D-E0A9-2876ED11E986}"/>
                </a:ext>
              </a:extLst>
            </p:cNvPr>
            <p:cNvSpPr/>
            <p:nvPr/>
          </p:nvSpPr>
          <p:spPr>
            <a:xfrm>
              <a:off x="7670066" y="3051727"/>
              <a:ext cx="422695" cy="831790"/>
            </a:xfrm>
            <a:custGeom>
              <a:avLst/>
              <a:gdLst/>
              <a:ahLst/>
              <a:cxnLst/>
              <a:rect l="l" t="t" r="r" b="b"/>
              <a:pathLst>
                <a:path w="7770" h="15290" extrusionOk="0">
                  <a:moveTo>
                    <a:pt x="6918" y="1"/>
                  </a:moveTo>
                  <a:lnTo>
                    <a:pt x="6918" y="1"/>
                  </a:lnTo>
                  <a:cubicBezTo>
                    <a:pt x="7244" y="3961"/>
                    <a:pt x="6016" y="6292"/>
                    <a:pt x="5389" y="7219"/>
                  </a:cubicBezTo>
                  <a:cubicBezTo>
                    <a:pt x="5565" y="7570"/>
                    <a:pt x="5665" y="8021"/>
                    <a:pt x="5690" y="8572"/>
                  </a:cubicBezTo>
                  <a:cubicBezTo>
                    <a:pt x="5821" y="10763"/>
                    <a:pt x="4554" y="11767"/>
                    <a:pt x="3212" y="11767"/>
                  </a:cubicBezTo>
                  <a:cubicBezTo>
                    <a:pt x="3019" y="11767"/>
                    <a:pt x="2824" y="11746"/>
                    <a:pt x="2632" y="11705"/>
                  </a:cubicBezTo>
                  <a:cubicBezTo>
                    <a:pt x="1981" y="13209"/>
                    <a:pt x="1078" y="14387"/>
                    <a:pt x="1" y="15289"/>
                  </a:cubicBezTo>
                  <a:cubicBezTo>
                    <a:pt x="1855" y="14587"/>
                    <a:pt x="3334" y="13409"/>
                    <a:pt x="5138" y="11129"/>
                  </a:cubicBezTo>
                  <a:cubicBezTo>
                    <a:pt x="7770" y="7846"/>
                    <a:pt x="6918" y="3"/>
                    <a:pt x="6918" y="1"/>
                  </a:cubicBezTo>
                  <a:close/>
                </a:path>
              </a:pathLst>
            </a:custGeom>
            <a:solidFill>
              <a:srgbClr val="B93F49"/>
            </a:solidFill>
            <a:ln w="9525" cap="flat" cmpd="sng">
              <a:solidFill>
                <a:srgbClr val="B93F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1297;p51">
              <a:extLst>
                <a:ext uri="{FF2B5EF4-FFF2-40B4-BE49-F238E27FC236}">
                  <a16:creationId xmlns:a16="http://schemas.microsoft.com/office/drawing/2014/main" id="{26862445-E598-8B67-2337-60F6A34EAD4A}"/>
                </a:ext>
              </a:extLst>
            </p:cNvPr>
            <p:cNvSpPr/>
            <p:nvPr/>
          </p:nvSpPr>
          <p:spPr>
            <a:xfrm>
              <a:off x="6734769" y="3707574"/>
              <a:ext cx="128223" cy="115928"/>
            </a:xfrm>
            <a:custGeom>
              <a:avLst/>
              <a:gdLst/>
              <a:ahLst/>
              <a:cxnLst/>
              <a:rect l="l" t="t" r="r" b="b"/>
              <a:pathLst>
                <a:path w="2357" h="2131" extrusionOk="0">
                  <a:moveTo>
                    <a:pt x="0" y="0"/>
                  </a:moveTo>
                  <a:cubicBezTo>
                    <a:pt x="101" y="276"/>
                    <a:pt x="226" y="526"/>
                    <a:pt x="326" y="727"/>
                  </a:cubicBezTo>
                  <a:cubicBezTo>
                    <a:pt x="602" y="1228"/>
                    <a:pt x="1329" y="1704"/>
                    <a:pt x="2356" y="2130"/>
                  </a:cubicBezTo>
                  <a:cubicBezTo>
                    <a:pt x="1955" y="1604"/>
                    <a:pt x="1605" y="1053"/>
                    <a:pt x="1329" y="476"/>
                  </a:cubicBezTo>
                  <a:cubicBezTo>
                    <a:pt x="928" y="376"/>
                    <a:pt x="552" y="226"/>
                    <a:pt x="201" y="25"/>
                  </a:cubicBezTo>
                  <a:cubicBezTo>
                    <a:pt x="126" y="25"/>
                    <a:pt x="51" y="0"/>
                    <a:pt x="0" y="0"/>
                  </a:cubicBezTo>
                  <a:close/>
                </a:path>
              </a:pathLst>
            </a:custGeom>
            <a:solidFill>
              <a:srgbClr val="B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1298;p51">
              <a:extLst>
                <a:ext uri="{FF2B5EF4-FFF2-40B4-BE49-F238E27FC236}">
                  <a16:creationId xmlns:a16="http://schemas.microsoft.com/office/drawing/2014/main" id="{09E92BAE-B74C-A83E-994C-B530F988922F}"/>
                </a:ext>
              </a:extLst>
            </p:cNvPr>
            <p:cNvSpPr/>
            <p:nvPr/>
          </p:nvSpPr>
          <p:spPr>
            <a:xfrm>
              <a:off x="7525526" y="4072924"/>
              <a:ext cx="47818" cy="35524"/>
            </a:xfrm>
            <a:custGeom>
              <a:avLst/>
              <a:gdLst/>
              <a:ahLst/>
              <a:cxnLst/>
              <a:rect l="l" t="t" r="r" b="b"/>
              <a:pathLst>
                <a:path w="879" h="653" extrusionOk="0">
                  <a:moveTo>
                    <a:pt x="1" y="1"/>
                  </a:moveTo>
                  <a:lnTo>
                    <a:pt x="1" y="653"/>
                  </a:lnTo>
                  <a:cubicBezTo>
                    <a:pt x="427" y="352"/>
                    <a:pt x="778" y="126"/>
                    <a:pt x="878" y="51"/>
                  </a:cubicBezTo>
                  <a:cubicBezTo>
                    <a:pt x="878" y="51"/>
                    <a:pt x="728" y="26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1299;p51">
              <a:extLst>
                <a:ext uri="{FF2B5EF4-FFF2-40B4-BE49-F238E27FC236}">
                  <a16:creationId xmlns:a16="http://schemas.microsoft.com/office/drawing/2014/main" id="{3A7B28ED-EA89-1D7F-A858-0A607E1849B3}"/>
                </a:ext>
              </a:extLst>
            </p:cNvPr>
            <p:cNvSpPr/>
            <p:nvPr/>
          </p:nvSpPr>
          <p:spPr>
            <a:xfrm>
              <a:off x="7068785" y="4085219"/>
              <a:ext cx="45044" cy="34164"/>
            </a:xfrm>
            <a:custGeom>
              <a:avLst/>
              <a:gdLst/>
              <a:ahLst/>
              <a:cxnLst/>
              <a:rect l="l" t="t" r="r" b="b"/>
              <a:pathLst>
                <a:path w="828" h="628" extrusionOk="0">
                  <a:moveTo>
                    <a:pt x="803" y="0"/>
                  </a:moveTo>
                  <a:cubicBezTo>
                    <a:pt x="226" y="126"/>
                    <a:pt x="1" y="251"/>
                    <a:pt x="1" y="251"/>
                  </a:cubicBezTo>
                  <a:cubicBezTo>
                    <a:pt x="76" y="326"/>
                    <a:pt x="402" y="452"/>
                    <a:pt x="828" y="627"/>
                  </a:cubicBezTo>
                  <a:lnTo>
                    <a:pt x="803" y="326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1300;p51">
              <a:extLst>
                <a:ext uri="{FF2B5EF4-FFF2-40B4-BE49-F238E27FC236}">
                  <a16:creationId xmlns:a16="http://schemas.microsoft.com/office/drawing/2014/main" id="{CEB6DDBD-0E89-8B06-44EF-8DB9738103DF}"/>
                </a:ext>
              </a:extLst>
            </p:cNvPr>
            <p:cNvSpPr/>
            <p:nvPr/>
          </p:nvSpPr>
          <p:spPr>
            <a:xfrm>
              <a:off x="7109693" y="3969347"/>
              <a:ext cx="418669" cy="142150"/>
            </a:xfrm>
            <a:custGeom>
              <a:avLst/>
              <a:gdLst/>
              <a:ahLst/>
              <a:cxnLst/>
              <a:rect l="l" t="t" r="r" b="b"/>
              <a:pathLst>
                <a:path w="7696" h="2613" extrusionOk="0">
                  <a:moveTo>
                    <a:pt x="7695" y="0"/>
                  </a:moveTo>
                  <a:lnTo>
                    <a:pt x="7695" y="0"/>
                  </a:lnTo>
                  <a:cubicBezTo>
                    <a:pt x="6247" y="554"/>
                    <a:pt x="4690" y="800"/>
                    <a:pt x="3133" y="800"/>
                  </a:cubicBezTo>
                  <a:cubicBezTo>
                    <a:pt x="2857" y="800"/>
                    <a:pt x="2582" y="792"/>
                    <a:pt x="2307" y="777"/>
                  </a:cubicBezTo>
                  <a:cubicBezTo>
                    <a:pt x="1505" y="727"/>
                    <a:pt x="728" y="602"/>
                    <a:pt x="1" y="376"/>
                  </a:cubicBezTo>
                  <a:lnTo>
                    <a:pt x="1" y="376"/>
                  </a:lnTo>
                  <a:lnTo>
                    <a:pt x="51" y="2130"/>
                  </a:lnTo>
                  <a:lnTo>
                    <a:pt x="51" y="2456"/>
                  </a:lnTo>
                  <a:cubicBezTo>
                    <a:pt x="746" y="2562"/>
                    <a:pt x="1434" y="2612"/>
                    <a:pt x="2116" y="2612"/>
                  </a:cubicBezTo>
                  <a:cubicBezTo>
                    <a:pt x="4015" y="2612"/>
                    <a:pt x="5863" y="2225"/>
                    <a:pt x="7670" y="1579"/>
                  </a:cubicBezTo>
                  <a:lnTo>
                    <a:pt x="7695" y="0"/>
                  </a:ln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1301;p51">
              <a:extLst>
                <a:ext uri="{FF2B5EF4-FFF2-40B4-BE49-F238E27FC236}">
                  <a16:creationId xmlns:a16="http://schemas.microsoft.com/office/drawing/2014/main" id="{3E7F3241-C388-6FF5-4296-B4D52E2DC896}"/>
                </a:ext>
              </a:extLst>
            </p:cNvPr>
            <p:cNvSpPr/>
            <p:nvPr/>
          </p:nvSpPr>
          <p:spPr>
            <a:xfrm>
              <a:off x="7112413" y="4055244"/>
              <a:ext cx="414535" cy="269992"/>
            </a:xfrm>
            <a:custGeom>
              <a:avLst/>
              <a:gdLst/>
              <a:ahLst/>
              <a:cxnLst/>
              <a:rect l="l" t="t" r="r" b="b"/>
              <a:pathLst>
                <a:path w="7620" h="4963" extrusionOk="0">
                  <a:moveTo>
                    <a:pt x="7620" y="0"/>
                  </a:moveTo>
                  <a:lnTo>
                    <a:pt x="7620" y="0"/>
                  </a:lnTo>
                  <a:cubicBezTo>
                    <a:pt x="5813" y="646"/>
                    <a:pt x="3965" y="1033"/>
                    <a:pt x="2066" y="1033"/>
                  </a:cubicBezTo>
                  <a:cubicBezTo>
                    <a:pt x="1384" y="1033"/>
                    <a:pt x="696" y="983"/>
                    <a:pt x="1" y="877"/>
                  </a:cubicBezTo>
                  <a:lnTo>
                    <a:pt x="1" y="877"/>
                  </a:lnTo>
                  <a:lnTo>
                    <a:pt x="26" y="1178"/>
                  </a:lnTo>
                  <a:cubicBezTo>
                    <a:pt x="1129" y="1629"/>
                    <a:pt x="3008" y="2331"/>
                    <a:pt x="3510" y="2531"/>
                  </a:cubicBezTo>
                  <a:cubicBezTo>
                    <a:pt x="3585" y="2531"/>
                    <a:pt x="3635" y="2556"/>
                    <a:pt x="3635" y="2582"/>
                  </a:cubicBezTo>
                  <a:cubicBezTo>
                    <a:pt x="3735" y="2782"/>
                    <a:pt x="4387" y="4461"/>
                    <a:pt x="4562" y="4963"/>
                  </a:cubicBezTo>
                  <a:lnTo>
                    <a:pt x="4663" y="4963"/>
                  </a:lnTo>
                  <a:lnTo>
                    <a:pt x="5264" y="2607"/>
                  </a:lnTo>
                  <a:lnTo>
                    <a:pt x="5314" y="2607"/>
                  </a:lnTo>
                  <a:lnTo>
                    <a:pt x="5264" y="2531"/>
                  </a:lnTo>
                  <a:cubicBezTo>
                    <a:pt x="5264" y="2531"/>
                    <a:pt x="6643" y="1604"/>
                    <a:pt x="7595" y="978"/>
                  </a:cubicBezTo>
                  <a:lnTo>
                    <a:pt x="7595" y="326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1302;p51">
              <a:extLst>
                <a:ext uri="{FF2B5EF4-FFF2-40B4-BE49-F238E27FC236}">
                  <a16:creationId xmlns:a16="http://schemas.microsoft.com/office/drawing/2014/main" id="{F5A7BD7A-2BF4-D478-6BDC-9594B30F100C}"/>
                </a:ext>
              </a:extLst>
            </p:cNvPr>
            <p:cNvSpPr/>
            <p:nvPr/>
          </p:nvSpPr>
          <p:spPr>
            <a:xfrm>
              <a:off x="6635218" y="3393957"/>
              <a:ext cx="159612" cy="316396"/>
            </a:xfrm>
            <a:custGeom>
              <a:avLst/>
              <a:gdLst/>
              <a:ahLst/>
              <a:cxnLst/>
              <a:rect l="l" t="t" r="r" b="b"/>
              <a:pathLst>
                <a:path w="2934" h="5816" extrusionOk="0">
                  <a:moveTo>
                    <a:pt x="2257" y="1"/>
                  </a:moveTo>
                  <a:cubicBezTo>
                    <a:pt x="1630" y="51"/>
                    <a:pt x="978" y="377"/>
                    <a:pt x="502" y="1254"/>
                  </a:cubicBezTo>
                  <a:cubicBezTo>
                    <a:pt x="377" y="1479"/>
                    <a:pt x="277" y="1730"/>
                    <a:pt x="176" y="2006"/>
                  </a:cubicBezTo>
                  <a:cubicBezTo>
                    <a:pt x="101" y="2256"/>
                    <a:pt x="26" y="2482"/>
                    <a:pt x="1" y="2682"/>
                  </a:cubicBezTo>
                  <a:cubicBezTo>
                    <a:pt x="302" y="4111"/>
                    <a:pt x="1304" y="5289"/>
                    <a:pt x="2658" y="5815"/>
                  </a:cubicBezTo>
                  <a:cubicBezTo>
                    <a:pt x="2758" y="5815"/>
                    <a:pt x="2858" y="5815"/>
                    <a:pt x="2933" y="5790"/>
                  </a:cubicBezTo>
                  <a:cubicBezTo>
                    <a:pt x="2532" y="4813"/>
                    <a:pt x="2307" y="3785"/>
                    <a:pt x="2282" y="2732"/>
                  </a:cubicBezTo>
                  <a:cubicBezTo>
                    <a:pt x="2081" y="2783"/>
                    <a:pt x="1931" y="2833"/>
                    <a:pt x="1931" y="2833"/>
                  </a:cubicBezTo>
                  <a:lnTo>
                    <a:pt x="1881" y="2833"/>
                  </a:lnTo>
                  <a:cubicBezTo>
                    <a:pt x="1856" y="2808"/>
                    <a:pt x="1856" y="2808"/>
                    <a:pt x="1830" y="2783"/>
                  </a:cubicBezTo>
                  <a:cubicBezTo>
                    <a:pt x="1830" y="2732"/>
                    <a:pt x="1856" y="2707"/>
                    <a:pt x="1881" y="2682"/>
                  </a:cubicBezTo>
                  <a:cubicBezTo>
                    <a:pt x="1881" y="2682"/>
                    <a:pt x="2056" y="2632"/>
                    <a:pt x="2282" y="2582"/>
                  </a:cubicBezTo>
                  <a:cubicBezTo>
                    <a:pt x="2282" y="2131"/>
                    <a:pt x="2257" y="1705"/>
                    <a:pt x="2257" y="1279"/>
                  </a:cubicBezTo>
                  <a:cubicBezTo>
                    <a:pt x="1580" y="1279"/>
                    <a:pt x="1003" y="1780"/>
                    <a:pt x="1003" y="1780"/>
                  </a:cubicBezTo>
                  <a:cubicBezTo>
                    <a:pt x="991" y="1793"/>
                    <a:pt x="972" y="1799"/>
                    <a:pt x="953" y="1799"/>
                  </a:cubicBezTo>
                  <a:cubicBezTo>
                    <a:pt x="935" y="1799"/>
                    <a:pt x="916" y="1793"/>
                    <a:pt x="903" y="1780"/>
                  </a:cubicBezTo>
                  <a:cubicBezTo>
                    <a:pt x="878" y="1755"/>
                    <a:pt x="878" y="1705"/>
                    <a:pt x="903" y="1680"/>
                  </a:cubicBezTo>
                  <a:cubicBezTo>
                    <a:pt x="928" y="1655"/>
                    <a:pt x="1505" y="1128"/>
                    <a:pt x="2257" y="1128"/>
                  </a:cubicBezTo>
                  <a:cubicBezTo>
                    <a:pt x="2257" y="753"/>
                    <a:pt x="2257" y="377"/>
                    <a:pt x="2257" y="1"/>
                  </a:cubicBez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1303;p51">
              <a:extLst>
                <a:ext uri="{FF2B5EF4-FFF2-40B4-BE49-F238E27FC236}">
                  <a16:creationId xmlns:a16="http://schemas.microsoft.com/office/drawing/2014/main" id="{ACB43208-2E51-ABB1-7E6F-D728EE637DF1}"/>
                </a:ext>
              </a:extLst>
            </p:cNvPr>
            <p:cNvSpPr/>
            <p:nvPr/>
          </p:nvSpPr>
          <p:spPr>
            <a:xfrm>
              <a:off x="6632498" y="3576687"/>
              <a:ext cx="113208" cy="132303"/>
            </a:xfrm>
            <a:custGeom>
              <a:avLst/>
              <a:gdLst/>
              <a:ahLst/>
              <a:cxnLst/>
              <a:rect l="l" t="t" r="r" b="b"/>
              <a:pathLst>
                <a:path w="2081" h="2432" extrusionOk="0">
                  <a:moveTo>
                    <a:pt x="1" y="0"/>
                  </a:moveTo>
                  <a:cubicBezTo>
                    <a:pt x="1" y="1328"/>
                    <a:pt x="853" y="2155"/>
                    <a:pt x="1880" y="2406"/>
                  </a:cubicBezTo>
                  <a:cubicBezTo>
                    <a:pt x="1931" y="2406"/>
                    <a:pt x="2006" y="2431"/>
                    <a:pt x="2081" y="2431"/>
                  </a:cubicBezTo>
                  <a:cubicBezTo>
                    <a:pt x="1129" y="1905"/>
                    <a:pt x="377" y="1053"/>
                    <a:pt x="1" y="0"/>
                  </a:cubicBez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1304;p51">
              <a:extLst>
                <a:ext uri="{FF2B5EF4-FFF2-40B4-BE49-F238E27FC236}">
                  <a16:creationId xmlns:a16="http://schemas.microsoft.com/office/drawing/2014/main" id="{2C071D7F-E137-8EE2-2840-42140169C00E}"/>
                </a:ext>
              </a:extLst>
            </p:cNvPr>
            <p:cNvSpPr/>
            <p:nvPr/>
          </p:nvSpPr>
          <p:spPr>
            <a:xfrm>
              <a:off x="6682981" y="3455321"/>
              <a:ext cx="75019" cy="36503"/>
            </a:xfrm>
            <a:custGeom>
              <a:avLst/>
              <a:gdLst/>
              <a:ahLst/>
              <a:cxnLst/>
              <a:rect l="l" t="t" r="r" b="b"/>
              <a:pathLst>
                <a:path w="1379" h="671" extrusionOk="0">
                  <a:moveTo>
                    <a:pt x="1379" y="0"/>
                  </a:moveTo>
                  <a:cubicBezTo>
                    <a:pt x="627" y="0"/>
                    <a:pt x="50" y="527"/>
                    <a:pt x="25" y="552"/>
                  </a:cubicBezTo>
                  <a:cubicBezTo>
                    <a:pt x="0" y="577"/>
                    <a:pt x="0" y="627"/>
                    <a:pt x="25" y="652"/>
                  </a:cubicBezTo>
                  <a:cubicBezTo>
                    <a:pt x="38" y="665"/>
                    <a:pt x="57" y="671"/>
                    <a:pt x="75" y="671"/>
                  </a:cubicBezTo>
                  <a:cubicBezTo>
                    <a:pt x="94" y="671"/>
                    <a:pt x="113" y="665"/>
                    <a:pt x="125" y="652"/>
                  </a:cubicBezTo>
                  <a:cubicBezTo>
                    <a:pt x="125" y="652"/>
                    <a:pt x="702" y="151"/>
                    <a:pt x="1379" y="151"/>
                  </a:cubicBezTo>
                  <a:cubicBezTo>
                    <a:pt x="1379" y="101"/>
                    <a:pt x="1379" y="51"/>
                    <a:pt x="1379" y="0"/>
                  </a:cubicBezTo>
                  <a:close/>
                </a:path>
              </a:pathLst>
            </a:custGeom>
            <a:solidFill>
              <a:srgbClr val="F58863"/>
            </a:solidFill>
            <a:ln w="9525" cap="flat" cmpd="sng">
              <a:solidFill>
                <a:srgbClr val="F588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1305;p51">
              <a:extLst>
                <a:ext uri="{FF2B5EF4-FFF2-40B4-BE49-F238E27FC236}">
                  <a16:creationId xmlns:a16="http://schemas.microsoft.com/office/drawing/2014/main" id="{5D9D27BF-2645-0978-E611-B22934B288E1}"/>
                </a:ext>
              </a:extLst>
            </p:cNvPr>
            <p:cNvSpPr/>
            <p:nvPr/>
          </p:nvSpPr>
          <p:spPr>
            <a:xfrm>
              <a:off x="6734769" y="3534418"/>
              <a:ext cx="24589" cy="13655"/>
            </a:xfrm>
            <a:custGeom>
              <a:avLst/>
              <a:gdLst/>
              <a:ahLst/>
              <a:cxnLst/>
              <a:rect l="l" t="t" r="r" b="b"/>
              <a:pathLst>
                <a:path w="452" h="251" extrusionOk="0">
                  <a:moveTo>
                    <a:pt x="452" y="0"/>
                  </a:moveTo>
                  <a:cubicBezTo>
                    <a:pt x="201" y="50"/>
                    <a:pt x="51" y="100"/>
                    <a:pt x="51" y="100"/>
                  </a:cubicBezTo>
                  <a:cubicBezTo>
                    <a:pt x="26" y="125"/>
                    <a:pt x="0" y="150"/>
                    <a:pt x="0" y="201"/>
                  </a:cubicBezTo>
                  <a:cubicBezTo>
                    <a:pt x="26" y="226"/>
                    <a:pt x="26" y="226"/>
                    <a:pt x="51" y="251"/>
                  </a:cubicBezTo>
                  <a:lnTo>
                    <a:pt x="101" y="251"/>
                  </a:lnTo>
                  <a:cubicBezTo>
                    <a:pt x="101" y="251"/>
                    <a:pt x="251" y="201"/>
                    <a:pt x="452" y="150"/>
                  </a:cubicBezTo>
                  <a:cubicBezTo>
                    <a:pt x="452" y="100"/>
                    <a:pt x="452" y="50"/>
                    <a:pt x="452" y="0"/>
                  </a:cubicBezTo>
                  <a:close/>
                </a:path>
              </a:pathLst>
            </a:custGeom>
            <a:solidFill>
              <a:srgbClr val="F58863"/>
            </a:solidFill>
            <a:ln w="9525" cap="flat" cmpd="sng">
              <a:solidFill>
                <a:srgbClr val="F588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1306;p51">
              <a:extLst>
                <a:ext uri="{FF2B5EF4-FFF2-40B4-BE49-F238E27FC236}">
                  <a16:creationId xmlns:a16="http://schemas.microsoft.com/office/drawing/2014/main" id="{55814A28-F5D3-696F-0CD9-4FCD9C8ECF7B}"/>
                </a:ext>
              </a:extLst>
            </p:cNvPr>
            <p:cNvSpPr/>
            <p:nvPr/>
          </p:nvSpPr>
          <p:spPr>
            <a:xfrm>
              <a:off x="7265114" y="2969746"/>
              <a:ext cx="470459" cy="489717"/>
            </a:xfrm>
            <a:custGeom>
              <a:avLst/>
              <a:gdLst/>
              <a:ahLst/>
              <a:cxnLst/>
              <a:rect l="l" t="t" r="r" b="b"/>
              <a:pathLst>
                <a:path w="8648" h="9002" extrusionOk="0">
                  <a:moveTo>
                    <a:pt x="4759" y="0"/>
                  </a:moveTo>
                  <a:cubicBezTo>
                    <a:pt x="4469" y="0"/>
                    <a:pt x="4169" y="132"/>
                    <a:pt x="3861" y="430"/>
                  </a:cubicBezTo>
                  <a:cubicBezTo>
                    <a:pt x="2407" y="1809"/>
                    <a:pt x="1154" y="2811"/>
                    <a:pt x="1" y="3563"/>
                  </a:cubicBezTo>
                  <a:cubicBezTo>
                    <a:pt x="76" y="4440"/>
                    <a:pt x="327" y="7924"/>
                    <a:pt x="76" y="8701"/>
                  </a:cubicBezTo>
                  <a:cubicBezTo>
                    <a:pt x="302" y="8776"/>
                    <a:pt x="527" y="8876"/>
                    <a:pt x="728" y="9002"/>
                  </a:cubicBezTo>
                  <a:cubicBezTo>
                    <a:pt x="1129" y="7147"/>
                    <a:pt x="2607" y="5718"/>
                    <a:pt x="4462" y="5393"/>
                  </a:cubicBezTo>
                  <a:cubicBezTo>
                    <a:pt x="3886" y="4866"/>
                    <a:pt x="3685" y="4290"/>
                    <a:pt x="3886" y="3864"/>
                  </a:cubicBezTo>
                  <a:cubicBezTo>
                    <a:pt x="4023" y="3565"/>
                    <a:pt x="4246" y="3347"/>
                    <a:pt x="4654" y="3347"/>
                  </a:cubicBezTo>
                  <a:cubicBezTo>
                    <a:pt x="5068" y="3347"/>
                    <a:pt x="5671" y="3571"/>
                    <a:pt x="6567" y="4165"/>
                  </a:cubicBezTo>
                  <a:cubicBezTo>
                    <a:pt x="7770" y="4967"/>
                    <a:pt x="7795" y="5668"/>
                    <a:pt x="7670" y="6044"/>
                  </a:cubicBezTo>
                  <a:cubicBezTo>
                    <a:pt x="8046" y="6270"/>
                    <a:pt x="8372" y="6545"/>
                    <a:pt x="8648" y="6871"/>
                  </a:cubicBezTo>
                  <a:cubicBezTo>
                    <a:pt x="7792" y="4476"/>
                    <a:pt x="6444" y="0"/>
                    <a:pt x="4759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1307;p51">
              <a:extLst>
                <a:ext uri="{FF2B5EF4-FFF2-40B4-BE49-F238E27FC236}">
                  <a16:creationId xmlns:a16="http://schemas.microsoft.com/office/drawing/2014/main" id="{1AFFE031-76F7-53FD-F671-304C85BF4FF0}"/>
                </a:ext>
              </a:extLst>
            </p:cNvPr>
            <p:cNvSpPr/>
            <p:nvPr/>
          </p:nvSpPr>
          <p:spPr>
            <a:xfrm>
              <a:off x="6996542" y="3167653"/>
              <a:ext cx="276846" cy="285006"/>
            </a:xfrm>
            <a:custGeom>
              <a:avLst/>
              <a:gdLst/>
              <a:ahLst/>
              <a:cxnLst/>
              <a:rect l="l" t="t" r="r" b="b"/>
              <a:pathLst>
                <a:path w="5089" h="5239" extrusionOk="0">
                  <a:moveTo>
                    <a:pt x="4788" y="0"/>
                  </a:moveTo>
                  <a:cubicBezTo>
                    <a:pt x="3259" y="978"/>
                    <a:pt x="1905" y="1479"/>
                    <a:pt x="552" y="1780"/>
                  </a:cubicBezTo>
                  <a:cubicBezTo>
                    <a:pt x="477" y="1830"/>
                    <a:pt x="402" y="1855"/>
                    <a:pt x="326" y="1880"/>
                  </a:cubicBezTo>
                  <a:cubicBezTo>
                    <a:pt x="226" y="1930"/>
                    <a:pt x="101" y="1980"/>
                    <a:pt x="1" y="2005"/>
                  </a:cubicBezTo>
                  <a:cubicBezTo>
                    <a:pt x="1128" y="2707"/>
                    <a:pt x="1955" y="3885"/>
                    <a:pt x="2156" y="5238"/>
                  </a:cubicBezTo>
                  <a:cubicBezTo>
                    <a:pt x="2256" y="5188"/>
                    <a:pt x="2432" y="5138"/>
                    <a:pt x="2632" y="5063"/>
                  </a:cubicBezTo>
                  <a:cubicBezTo>
                    <a:pt x="2762" y="4970"/>
                    <a:pt x="2906" y="4918"/>
                    <a:pt x="3054" y="4918"/>
                  </a:cubicBezTo>
                  <a:cubicBezTo>
                    <a:pt x="3105" y="4918"/>
                    <a:pt x="3157" y="4925"/>
                    <a:pt x="3209" y="4938"/>
                  </a:cubicBezTo>
                  <a:cubicBezTo>
                    <a:pt x="3406" y="4906"/>
                    <a:pt x="3620" y="4888"/>
                    <a:pt x="3847" y="4888"/>
                  </a:cubicBezTo>
                  <a:cubicBezTo>
                    <a:pt x="4167" y="4888"/>
                    <a:pt x="4510" y="4925"/>
                    <a:pt x="4863" y="5013"/>
                  </a:cubicBezTo>
                  <a:cubicBezTo>
                    <a:pt x="5088" y="4436"/>
                    <a:pt x="4913" y="1429"/>
                    <a:pt x="4788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1308;p51">
              <a:extLst>
                <a:ext uri="{FF2B5EF4-FFF2-40B4-BE49-F238E27FC236}">
                  <a16:creationId xmlns:a16="http://schemas.microsoft.com/office/drawing/2014/main" id="{BE7B2DAB-1477-0466-983A-8811A198B4B6}"/>
                </a:ext>
              </a:extLst>
            </p:cNvPr>
            <p:cNvSpPr/>
            <p:nvPr/>
          </p:nvSpPr>
          <p:spPr>
            <a:xfrm>
              <a:off x="6757944" y="3283525"/>
              <a:ext cx="347731" cy="443531"/>
            </a:xfrm>
            <a:custGeom>
              <a:avLst/>
              <a:gdLst/>
              <a:ahLst/>
              <a:cxnLst/>
              <a:rect l="l" t="t" r="r" b="b"/>
              <a:pathLst>
                <a:path w="6392" h="8153" extrusionOk="0">
                  <a:moveTo>
                    <a:pt x="4136" y="2356"/>
                  </a:moveTo>
                  <a:cubicBezTo>
                    <a:pt x="4562" y="2356"/>
                    <a:pt x="4913" y="2783"/>
                    <a:pt x="4913" y="3284"/>
                  </a:cubicBezTo>
                  <a:cubicBezTo>
                    <a:pt x="4913" y="3810"/>
                    <a:pt x="4587" y="4236"/>
                    <a:pt x="4161" y="4236"/>
                  </a:cubicBezTo>
                  <a:cubicBezTo>
                    <a:pt x="3735" y="4236"/>
                    <a:pt x="3384" y="3835"/>
                    <a:pt x="3384" y="3309"/>
                  </a:cubicBezTo>
                  <a:cubicBezTo>
                    <a:pt x="3384" y="2783"/>
                    <a:pt x="3710" y="2356"/>
                    <a:pt x="4136" y="2356"/>
                  </a:cubicBezTo>
                  <a:close/>
                  <a:moveTo>
                    <a:pt x="4086" y="1"/>
                  </a:moveTo>
                  <a:cubicBezTo>
                    <a:pt x="3670" y="134"/>
                    <a:pt x="3316" y="206"/>
                    <a:pt x="3023" y="206"/>
                  </a:cubicBezTo>
                  <a:cubicBezTo>
                    <a:pt x="2822" y="206"/>
                    <a:pt x="2650" y="172"/>
                    <a:pt x="2507" y="101"/>
                  </a:cubicBezTo>
                  <a:cubicBezTo>
                    <a:pt x="1730" y="201"/>
                    <a:pt x="903" y="301"/>
                    <a:pt x="26" y="452"/>
                  </a:cubicBezTo>
                  <a:cubicBezTo>
                    <a:pt x="26" y="953"/>
                    <a:pt x="26" y="1479"/>
                    <a:pt x="1" y="2031"/>
                  </a:cubicBezTo>
                  <a:cubicBezTo>
                    <a:pt x="1" y="2407"/>
                    <a:pt x="1" y="2783"/>
                    <a:pt x="1" y="3158"/>
                  </a:cubicBezTo>
                  <a:cubicBezTo>
                    <a:pt x="1" y="3209"/>
                    <a:pt x="1" y="3259"/>
                    <a:pt x="1" y="3309"/>
                  </a:cubicBezTo>
                  <a:cubicBezTo>
                    <a:pt x="1" y="3735"/>
                    <a:pt x="26" y="4161"/>
                    <a:pt x="26" y="4612"/>
                  </a:cubicBezTo>
                  <a:cubicBezTo>
                    <a:pt x="26" y="4662"/>
                    <a:pt x="26" y="4712"/>
                    <a:pt x="26" y="4762"/>
                  </a:cubicBezTo>
                  <a:cubicBezTo>
                    <a:pt x="51" y="5815"/>
                    <a:pt x="276" y="6843"/>
                    <a:pt x="677" y="7820"/>
                  </a:cubicBezTo>
                  <a:cubicBezTo>
                    <a:pt x="702" y="7870"/>
                    <a:pt x="727" y="7920"/>
                    <a:pt x="752" y="7971"/>
                  </a:cubicBezTo>
                  <a:cubicBezTo>
                    <a:pt x="1103" y="8071"/>
                    <a:pt x="1479" y="8146"/>
                    <a:pt x="1880" y="8146"/>
                  </a:cubicBezTo>
                  <a:cubicBezTo>
                    <a:pt x="1942" y="8150"/>
                    <a:pt x="2005" y="8152"/>
                    <a:pt x="2067" y="8152"/>
                  </a:cubicBezTo>
                  <a:cubicBezTo>
                    <a:pt x="2355" y="8152"/>
                    <a:pt x="2644" y="8108"/>
                    <a:pt x="2933" y="8046"/>
                  </a:cubicBezTo>
                  <a:cubicBezTo>
                    <a:pt x="1630" y="7720"/>
                    <a:pt x="702" y="6918"/>
                    <a:pt x="878" y="6191"/>
                  </a:cubicBezTo>
                  <a:cubicBezTo>
                    <a:pt x="1007" y="5675"/>
                    <a:pt x="1691" y="5362"/>
                    <a:pt x="2582" y="5362"/>
                  </a:cubicBezTo>
                  <a:cubicBezTo>
                    <a:pt x="2903" y="5362"/>
                    <a:pt x="3251" y="5403"/>
                    <a:pt x="3610" y="5489"/>
                  </a:cubicBezTo>
                  <a:cubicBezTo>
                    <a:pt x="4412" y="5665"/>
                    <a:pt x="5063" y="6041"/>
                    <a:pt x="5439" y="6467"/>
                  </a:cubicBezTo>
                  <a:cubicBezTo>
                    <a:pt x="5991" y="5765"/>
                    <a:pt x="6316" y="4888"/>
                    <a:pt x="6341" y="3935"/>
                  </a:cubicBezTo>
                  <a:cubicBezTo>
                    <a:pt x="6392" y="2256"/>
                    <a:pt x="5464" y="752"/>
                    <a:pt x="4086" y="1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1309;p51">
              <a:extLst>
                <a:ext uri="{FF2B5EF4-FFF2-40B4-BE49-F238E27FC236}">
                  <a16:creationId xmlns:a16="http://schemas.microsoft.com/office/drawing/2014/main" id="{A9CAAE4D-84BB-3413-35C6-2F35792AA2D2}"/>
                </a:ext>
              </a:extLst>
            </p:cNvPr>
            <p:cNvSpPr/>
            <p:nvPr/>
          </p:nvSpPr>
          <p:spPr>
            <a:xfrm>
              <a:off x="7195591" y="3446671"/>
              <a:ext cx="57339" cy="11696"/>
            </a:xfrm>
            <a:custGeom>
              <a:avLst/>
              <a:gdLst/>
              <a:ahLst/>
              <a:cxnLst/>
              <a:rect l="l" t="t" r="r" b="b"/>
              <a:pathLst>
                <a:path w="1054" h="215" extrusionOk="0">
                  <a:moveTo>
                    <a:pt x="236" y="0"/>
                  </a:moveTo>
                  <a:cubicBezTo>
                    <a:pt x="156" y="0"/>
                    <a:pt x="78" y="3"/>
                    <a:pt x="1" y="9"/>
                  </a:cubicBezTo>
                  <a:cubicBezTo>
                    <a:pt x="283" y="143"/>
                    <a:pt x="521" y="215"/>
                    <a:pt x="715" y="215"/>
                  </a:cubicBezTo>
                  <a:cubicBezTo>
                    <a:pt x="849" y="215"/>
                    <a:pt x="961" y="181"/>
                    <a:pt x="1053" y="109"/>
                  </a:cubicBezTo>
                  <a:cubicBezTo>
                    <a:pt x="766" y="33"/>
                    <a:pt x="494" y="0"/>
                    <a:pt x="236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1310;p51">
              <a:extLst>
                <a:ext uri="{FF2B5EF4-FFF2-40B4-BE49-F238E27FC236}">
                  <a16:creationId xmlns:a16="http://schemas.microsoft.com/office/drawing/2014/main" id="{2AFBC5C6-1136-E405-70B1-E0FBBFDD21F9}"/>
                </a:ext>
              </a:extLst>
            </p:cNvPr>
            <p:cNvSpPr/>
            <p:nvPr/>
          </p:nvSpPr>
          <p:spPr>
            <a:xfrm>
              <a:off x="7311517" y="3275365"/>
              <a:ext cx="449950" cy="471928"/>
            </a:xfrm>
            <a:custGeom>
              <a:avLst/>
              <a:gdLst/>
              <a:ahLst/>
              <a:cxnLst/>
              <a:rect l="l" t="t" r="r" b="b"/>
              <a:pathLst>
                <a:path w="8271" h="8675" extrusionOk="0">
                  <a:moveTo>
                    <a:pt x="3308" y="2682"/>
                  </a:moveTo>
                  <a:cubicBezTo>
                    <a:pt x="3734" y="2682"/>
                    <a:pt x="4085" y="3083"/>
                    <a:pt x="4085" y="3609"/>
                  </a:cubicBezTo>
                  <a:cubicBezTo>
                    <a:pt x="4085" y="4136"/>
                    <a:pt x="3759" y="4537"/>
                    <a:pt x="3333" y="4562"/>
                  </a:cubicBezTo>
                  <a:cubicBezTo>
                    <a:pt x="2907" y="4562"/>
                    <a:pt x="2556" y="4136"/>
                    <a:pt x="2556" y="3634"/>
                  </a:cubicBezTo>
                  <a:cubicBezTo>
                    <a:pt x="2556" y="3108"/>
                    <a:pt x="2882" y="2682"/>
                    <a:pt x="3308" y="2682"/>
                  </a:cubicBezTo>
                  <a:close/>
                  <a:moveTo>
                    <a:pt x="3835" y="0"/>
                  </a:moveTo>
                  <a:cubicBezTo>
                    <a:pt x="1754" y="251"/>
                    <a:pt x="100" y="2030"/>
                    <a:pt x="25" y="4186"/>
                  </a:cubicBezTo>
                  <a:cubicBezTo>
                    <a:pt x="0" y="5740"/>
                    <a:pt x="752" y="7093"/>
                    <a:pt x="1930" y="7920"/>
                  </a:cubicBezTo>
                  <a:cubicBezTo>
                    <a:pt x="1855" y="7820"/>
                    <a:pt x="1805" y="7694"/>
                    <a:pt x="1780" y="7569"/>
                  </a:cubicBezTo>
                  <a:cubicBezTo>
                    <a:pt x="1629" y="6867"/>
                    <a:pt x="2582" y="6040"/>
                    <a:pt x="3935" y="5765"/>
                  </a:cubicBezTo>
                  <a:cubicBezTo>
                    <a:pt x="4247" y="5701"/>
                    <a:pt x="4553" y="5671"/>
                    <a:pt x="4840" y="5671"/>
                  </a:cubicBezTo>
                  <a:cubicBezTo>
                    <a:pt x="5797" y="5671"/>
                    <a:pt x="6551" y="6007"/>
                    <a:pt x="6667" y="6567"/>
                  </a:cubicBezTo>
                  <a:cubicBezTo>
                    <a:pt x="6817" y="7293"/>
                    <a:pt x="5840" y="8095"/>
                    <a:pt x="4486" y="8371"/>
                  </a:cubicBezTo>
                  <a:cubicBezTo>
                    <a:pt x="4161" y="8442"/>
                    <a:pt x="3845" y="8473"/>
                    <a:pt x="3549" y="8473"/>
                  </a:cubicBezTo>
                  <a:cubicBezTo>
                    <a:pt x="3320" y="8473"/>
                    <a:pt x="3104" y="8454"/>
                    <a:pt x="2907" y="8421"/>
                  </a:cubicBezTo>
                  <a:lnTo>
                    <a:pt x="2907" y="8421"/>
                  </a:lnTo>
                  <a:cubicBezTo>
                    <a:pt x="3333" y="8572"/>
                    <a:pt x="3785" y="8647"/>
                    <a:pt x="4261" y="8672"/>
                  </a:cubicBezTo>
                  <a:cubicBezTo>
                    <a:pt x="4309" y="8674"/>
                    <a:pt x="4357" y="8674"/>
                    <a:pt x="4405" y="8674"/>
                  </a:cubicBezTo>
                  <a:cubicBezTo>
                    <a:pt x="5825" y="8674"/>
                    <a:pt x="7095" y="7959"/>
                    <a:pt x="7895" y="6892"/>
                  </a:cubicBezTo>
                  <a:cubicBezTo>
                    <a:pt x="7644" y="6667"/>
                    <a:pt x="7419" y="6416"/>
                    <a:pt x="7268" y="6090"/>
                  </a:cubicBezTo>
                  <a:lnTo>
                    <a:pt x="8271" y="2431"/>
                  </a:lnTo>
                  <a:cubicBezTo>
                    <a:pt x="8221" y="2331"/>
                    <a:pt x="8171" y="2231"/>
                    <a:pt x="8120" y="2080"/>
                  </a:cubicBezTo>
                  <a:cubicBezTo>
                    <a:pt x="7770" y="1504"/>
                    <a:pt x="7293" y="1003"/>
                    <a:pt x="6717" y="652"/>
                  </a:cubicBezTo>
                  <a:cubicBezTo>
                    <a:pt x="6692" y="677"/>
                    <a:pt x="6667" y="702"/>
                    <a:pt x="6667" y="702"/>
                  </a:cubicBezTo>
                  <a:cubicBezTo>
                    <a:pt x="6497" y="909"/>
                    <a:pt x="6279" y="1006"/>
                    <a:pt x="6007" y="1006"/>
                  </a:cubicBezTo>
                  <a:cubicBezTo>
                    <a:pt x="5554" y="1006"/>
                    <a:pt x="4953" y="736"/>
                    <a:pt x="4186" y="251"/>
                  </a:cubicBezTo>
                  <a:cubicBezTo>
                    <a:pt x="4060" y="176"/>
                    <a:pt x="3960" y="75"/>
                    <a:pt x="3835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1311;p51">
              <a:extLst>
                <a:ext uri="{FF2B5EF4-FFF2-40B4-BE49-F238E27FC236}">
                  <a16:creationId xmlns:a16="http://schemas.microsoft.com/office/drawing/2014/main" id="{4AA77351-A9EF-D9D0-8FFB-3E7A54B51CAD}"/>
                </a:ext>
              </a:extLst>
            </p:cNvPr>
            <p:cNvSpPr/>
            <p:nvPr/>
          </p:nvSpPr>
          <p:spPr>
            <a:xfrm>
              <a:off x="6807012" y="3448521"/>
              <a:ext cx="1006308" cy="564355"/>
            </a:xfrm>
            <a:custGeom>
              <a:avLst/>
              <a:gdLst/>
              <a:ahLst/>
              <a:cxnLst/>
              <a:rect l="l" t="t" r="r" b="b"/>
              <a:pathLst>
                <a:path w="18498" h="10374" extrusionOk="0">
                  <a:moveTo>
                    <a:pt x="9374" y="3459"/>
                  </a:moveTo>
                  <a:cubicBezTo>
                    <a:pt x="9374" y="3459"/>
                    <a:pt x="9374" y="3734"/>
                    <a:pt x="9274" y="4060"/>
                  </a:cubicBezTo>
                  <a:cubicBezTo>
                    <a:pt x="9149" y="4562"/>
                    <a:pt x="8873" y="5188"/>
                    <a:pt x="8221" y="5414"/>
                  </a:cubicBezTo>
                  <a:cubicBezTo>
                    <a:pt x="8114" y="5451"/>
                    <a:pt x="8011" y="5468"/>
                    <a:pt x="7911" y="5468"/>
                  </a:cubicBezTo>
                  <a:cubicBezTo>
                    <a:pt x="7545" y="5468"/>
                    <a:pt x="7235" y="5239"/>
                    <a:pt x="7018" y="4963"/>
                  </a:cubicBezTo>
                  <a:cubicBezTo>
                    <a:pt x="6718" y="4587"/>
                    <a:pt x="6542" y="4161"/>
                    <a:pt x="6542" y="4161"/>
                  </a:cubicBezTo>
                  <a:cubicBezTo>
                    <a:pt x="7520" y="3459"/>
                    <a:pt x="9374" y="3459"/>
                    <a:pt x="9374" y="3459"/>
                  </a:cubicBezTo>
                  <a:close/>
                  <a:moveTo>
                    <a:pt x="6868" y="0"/>
                  </a:moveTo>
                  <a:cubicBezTo>
                    <a:pt x="6567" y="25"/>
                    <a:pt x="6317" y="100"/>
                    <a:pt x="6091" y="176"/>
                  </a:cubicBezTo>
                  <a:cubicBezTo>
                    <a:pt x="5916" y="476"/>
                    <a:pt x="5891" y="1028"/>
                    <a:pt x="6066" y="1379"/>
                  </a:cubicBezTo>
                  <a:cubicBezTo>
                    <a:pt x="6342" y="1930"/>
                    <a:pt x="6968" y="2206"/>
                    <a:pt x="6968" y="2206"/>
                  </a:cubicBezTo>
                  <a:cubicBezTo>
                    <a:pt x="6993" y="2231"/>
                    <a:pt x="7018" y="2281"/>
                    <a:pt x="6993" y="2306"/>
                  </a:cubicBezTo>
                  <a:cubicBezTo>
                    <a:pt x="6993" y="2331"/>
                    <a:pt x="6968" y="2356"/>
                    <a:pt x="6943" y="2356"/>
                  </a:cubicBezTo>
                  <a:lnTo>
                    <a:pt x="6893" y="2356"/>
                  </a:lnTo>
                  <a:cubicBezTo>
                    <a:pt x="6868" y="2331"/>
                    <a:pt x="6241" y="2055"/>
                    <a:pt x="5941" y="1454"/>
                  </a:cubicBezTo>
                  <a:cubicBezTo>
                    <a:pt x="5740" y="1103"/>
                    <a:pt x="5740" y="602"/>
                    <a:pt x="5891" y="226"/>
                  </a:cubicBezTo>
                  <a:lnTo>
                    <a:pt x="5891" y="226"/>
                  </a:lnTo>
                  <a:cubicBezTo>
                    <a:pt x="5790" y="276"/>
                    <a:pt x="5715" y="301"/>
                    <a:pt x="5665" y="326"/>
                  </a:cubicBezTo>
                  <a:cubicBezTo>
                    <a:pt x="5690" y="526"/>
                    <a:pt x="5690" y="702"/>
                    <a:pt x="5690" y="902"/>
                  </a:cubicBezTo>
                  <a:cubicBezTo>
                    <a:pt x="5665" y="1930"/>
                    <a:pt x="5289" y="2882"/>
                    <a:pt x="4688" y="3634"/>
                  </a:cubicBezTo>
                  <a:cubicBezTo>
                    <a:pt x="4838" y="3860"/>
                    <a:pt x="4888" y="4085"/>
                    <a:pt x="4838" y="4311"/>
                  </a:cubicBezTo>
                  <a:cubicBezTo>
                    <a:pt x="4712" y="4836"/>
                    <a:pt x="4006" y="5149"/>
                    <a:pt x="3103" y="5149"/>
                  </a:cubicBezTo>
                  <a:cubicBezTo>
                    <a:pt x="2928" y="5149"/>
                    <a:pt x="2745" y="5137"/>
                    <a:pt x="2557" y="5113"/>
                  </a:cubicBezTo>
                  <a:cubicBezTo>
                    <a:pt x="2107" y="5270"/>
                    <a:pt x="1637" y="5367"/>
                    <a:pt x="1128" y="5367"/>
                  </a:cubicBezTo>
                  <a:cubicBezTo>
                    <a:pt x="1070" y="5367"/>
                    <a:pt x="1012" y="5366"/>
                    <a:pt x="953" y="5364"/>
                  </a:cubicBezTo>
                  <a:cubicBezTo>
                    <a:pt x="627" y="5364"/>
                    <a:pt x="302" y="5313"/>
                    <a:pt x="1" y="5238"/>
                  </a:cubicBezTo>
                  <a:lnTo>
                    <a:pt x="1" y="5238"/>
                  </a:lnTo>
                  <a:cubicBezTo>
                    <a:pt x="277" y="5815"/>
                    <a:pt x="627" y="6366"/>
                    <a:pt x="1028" y="6892"/>
                  </a:cubicBezTo>
                  <a:cubicBezTo>
                    <a:pt x="2131" y="8271"/>
                    <a:pt x="3685" y="9399"/>
                    <a:pt x="5565" y="9950"/>
                  </a:cubicBezTo>
                  <a:cubicBezTo>
                    <a:pt x="6292" y="10176"/>
                    <a:pt x="7069" y="10301"/>
                    <a:pt x="7871" y="10351"/>
                  </a:cubicBezTo>
                  <a:cubicBezTo>
                    <a:pt x="8146" y="10366"/>
                    <a:pt x="8421" y="10374"/>
                    <a:pt x="8697" y="10374"/>
                  </a:cubicBezTo>
                  <a:cubicBezTo>
                    <a:pt x="10254" y="10374"/>
                    <a:pt x="11811" y="10128"/>
                    <a:pt x="13259" y="9574"/>
                  </a:cubicBezTo>
                  <a:cubicBezTo>
                    <a:pt x="14186" y="9198"/>
                    <a:pt x="15089" y="8672"/>
                    <a:pt x="15866" y="7995"/>
                  </a:cubicBezTo>
                  <a:cubicBezTo>
                    <a:pt x="16943" y="7093"/>
                    <a:pt x="17846" y="5915"/>
                    <a:pt x="18497" y="4411"/>
                  </a:cubicBezTo>
                  <a:cubicBezTo>
                    <a:pt x="18096" y="4311"/>
                    <a:pt x="17695" y="4135"/>
                    <a:pt x="17344" y="3860"/>
                  </a:cubicBezTo>
                  <a:cubicBezTo>
                    <a:pt x="16506" y="5018"/>
                    <a:pt x="15135" y="5740"/>
                    <a:pt x="13613" y="5740"/>
                  </a:cubicBezTo>
                  <a:cubicBezTo>
                    <a:pt x="13587" y="5740"/>
                    <a:pt x="13561" y="5740"/>
                    <a:pt x="13535" y="5740"/>
                  </a:cubicBezTo>
                  <a:cubicBezTo>
                    <a:pt x="11003" y="5664"/>
                    <a:pt x="8998" y="3534"/>
                    <a:pt x="9074" y="1003"/>
                  </a:cubicBezTo>
                  <a:cubicBezTo>
                    <a:pt x="9074" y="827"/>
                    <a:pt x="9099" y="627"/>
                    <a:pt x="9124" y="451"/>
                  </a:cubicBezTo>
                  <a:cubicBezTo>
                    <a:pt x="8873" y="301"/>
                    <a:pt x="8622" y="201"/>
                    <a:pt x="8372" y="125"/>
                  </a:cubicBezTo>
                  <a:cubicBezTo>
                    <a:pt x="8257" y="240"/>
                    <a:pt x="8090" y="329"/>
                    <a:pt x="7848" y="329"/>
                  </a:cubicBezTo>
                  <a:cubicBezTo>
                    <a:pt x="7615" y="329"/>
                    <a:pt x="7312" y="247"/>
                    <a:pt x="6918" y="25"/>
                  </a:cubicBezTo>
                  <a:cubicBezTo>
                    <a:pt x="6893" y="0"/>
                    <a:pt x="6868" y="0"/>
                    <a:pt x="6868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1312;p51">
              <a:extLst>
                <a:ext uri="{FF2B5EF4-FFF2-40B4-BE49-F238E27FC236}">
                  <a16:creationId xmlns:a16="http://schemas.microsoft.com/office/drawing/2014/main" id="{4E9A7A8C-2600-8673-DF51-72F58A49D183}"/>
                </a:ext>
              </a:extLst>
            </p:cNvPr>
            <p:cNvSpPr/>
            <p:nvPr/>
          </p:nvSpPr>
          <p:spPr>
            <a:xfrm>
              <a:off x="7465577" y="3151768"/>
              <a:ext cx="223642" cy="146828"/>
            </a:xfrm>
            <a:custGeom>
              <a:avLst/>
              <a:gdLst/>
              <a:ahLst/>
              <a:cxnLst/>
              <a:rect l="l" t="t" r="r" b="b"/>
              <a:pathLst>
                <a:path w="4111" h="2699" extrusionOk="0">
                  <a:moveTo>
                    <a:pt x="969" y="1"/>
                  </a:moveTo>
                  <a:cubicBezTo>
                    <a:pt x="561" y="1"/>
                    <a:pt x="338" y="219"/>
                    <a:pt x="201" y="518"/>
                  </a:cubicBezTo>
                  <a:cubicBezTo>
                    <a:pt x="0" y="944"/>
                    <a:pt x="201" y="1520"/>
                    <a:pt x="777" y="2072"/>
                  </a:cubicBezTo>
                  <a:cubicBezTo>
                    <a:pt x="1053" y="1996"/>
                    <a:pt x="1379" y="1996"/>
                    <a:pt x="1679" y="1996"/>
                  </a:cubicBezTo>
                  <a:cubicBezTo>
                    <a:pt x="2531" y="2022"/>
                    <a:pt x="3308" y="2272"/>
                    <a:pt x="3985" y="2698"/>
                  </a:cubicBezTo>
                  <a:cubicBezTo>
                    <a:pt x="4110" y="2322"/>
                    <a:pt x="4085" y="1621"/>
                    <a:pt x="2882" y="819"/>
                  </a:cubicBezTo>
                  <a:cubicBezTo>
                    <a:pt x="1986" y="225"/>
                    <a:pt x="1383" y="1"/>
                    <a:pt x="969" y="1"/>
                  </a:cubicBezTo>
                  <a:close/>
                </a:path>
              </a:pathLst>
            </a:custGeom>
            <a:solidFill>
              <a:srgbClr val="FCA17D"/>
            </a:solidFill>
            <a:ln w="9525" cap="flat" cmpd="sng">
              <a:solidFill>
                <a:srgbClr val="FCA1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1313;p51">
              <a:extLst>
                <a:ext uri="{FF2B5EF4-FFF2-40B4-BE49-F238E27FC236}">
                  <a16:creationId xmlns:a16="http://schemas.microsoft.com/office/drawing/2014/main" id="{5005C1F6-37CD-AA89-3D12-1B925548F7EA}"/>
                </a:ext>
              </a:extLst>
            </p:cNvPr>
            <p:cNvSpPr/>
            <p:nvPr/>
          </p:nvSpPr>
          <p:spPr>
            <a:xfrm>
              <a:off x="7520086" y="3273407"/>
              <a:ext cx="156838" cy="56740"/>
            </a:xfrm>
            <a:custGeom>
              <a:avLst/>
              <a:gdLst/>
              <a:ahLst/>
              <a:cxnLst/>
              <a:rect l="l" t="t" r="r" b="b"/>
              <a:pathLst>
                <a:path w="2883" h="1043" extrusionOk="0">
                  <a:moveTo>
                    <a:pt x="479" y="1"/>
                  </a:moveTo>
                  <a:cubicBezTo>
                    <a:pt x="320" y="1"/>
                    <a:pt x="160" y="18"/>
                    <a:pt x="1" y="36"/>
                  </a:cubicBezTo>
                  <a:cubicBezTo>
                    <a:pt x="126" y="111"/>
                    <a:pt x="226" y="212"/>
                    <a:pt x="352" y="287"/>
                  </a:cubicBezTo>
                  <a:cubicBezTo>
                    <a:pt x="1119" y="772"/>
                    <a:pt x="1720" y="1042"/>
                    <a:pt x="2173" y="1042"/>
                  </a:cubicBezTo>
                  <a:cubicBezTo>
                    <a:pt x="2445" y="1042"/>
                    <a:pt x="2663" y="945"/>
                    <a:pt x="2833" y="738"/>
                  </a:cubicBezTo>
                  <a:cubicBezTo>
                    <a:pt x="2833" y="738"/>
                    <a:pt x="2858" y="713"/>
                    <a:pt x="2883" y="688"/>
                  </a:cubicBezTo>
                  <a:cubicBezTo>
                    <a:pt x="2231" y="287"/>
                    <a:pt x="1479" y="36"/>
                    <a:pt x="677" y="11"/>
                  </a:cubicBezTo>
                  <a:cubicBezTo>
                    <a:pt x="611" y="4"/>
                    <a:pt x="545" y="1"/>
                    <a:pt x="479" y="1"/>
                  </a:cubicBezTo>
                  <a:close/>
                </a:path>
              </a:pathLst>
            </a:custGeom>
            <a:solidFill>
              <a:srgbClr val="FCA17D"/>
            </a:solidFill>
            <a:ln w="9525" cap="flat" cmpd="sng">
              <a:solidFill>
                <a:srgbClr val="FCA1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1314;p51">
              <a:extLst>
                <a:ext uri="{FF2B5EF4-FFF2-40B4-BE49-F238E27FC236}">
                  <a16:creationId xmlns:a16="http://schemas.microsoft.com/office/drawing/2014/main" id="{6F7C9A06-3125-DB0C-05C3-363CDAE228EF}"/>
                </a:ext>
              </a:extLst>
            </p:cNvPr>
            <p:cNvSpPr/>
            <p:nvPr/>
          </p:nvSpPr>
          <p:spPr>
            <a:xfrm>
              <a:off x="6894270" y="3276725"/>
              <a:ext cx="85953" cy="18061"/>
            </a:xfrm>
            <a:custGeom>
              <a:avLst/>
              <a:gdLst/>
              <a:ahLst/>
              <a:cxnLst/>
              <a:rect l="l" t="t" r="r" b="b"/>
              <a:pathLst>
                <a:path w="1580" h="332" extrusionOk="0">
                  <a:moveTo>
                    <a:pt x="1354" y="0"/>
                  </a:moveTo>
                  <a:cubicBezTo>
                    <a:pt x="928" y="75"/>
                    <a:pt x="477" y="151"/>
                    <a:pt x="1" y="226"/>
                  </a:cubicBezTo>
                  <a:cubicBezTo>
                    <a:pt x="144" y="297"/>
                    <a:pt x="316" y="331"/>
                    <a:pt x="517" y="331"/>
                  </a:cubicBezTo>
                  <a:cubicBezTo>
                    <a:pt x="810" y="331"/>
                    <a:pt x="1164" y="259"/>
                    <a:pt x="1580" y="126"/>
                  </a:cubicBezTo>
                  <a:cubicBezTo>
                    <a:pt x="1505" y="75"/>
                    <a:pt x="1429" y="50"/>
                    <a:pt x="1354" y="0"/>
                  </a:cubicBezTo>
                  <a:close/>
                </a:path>
              </a:pathLst>
            </a:custGeom>
            <a:solidFill>
              <a:srgbClr val="FCA17D"/>
            </a:solidFill>
            <a:ln w="9525" cap="flat" cmpd="sng">
              <a:solidFill>
                <a:srgbClr val="FCA1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1315;p51">
              <a:extLst>
                <a:ext uri="{FF2B5EF4-FFF2-40B4-BE49-F238E27FC236}">
                  <a16:creationId xmlns:a16="http://schemas.microsoft.com/office/drawing/2014/main" id="{9428078C-93E2-B7C1-CE4F-1EFDBECAF73D}"/>
                </a:ext>
              </a:extLst>
            </p:cNvPr>
            <p:cNvSpPr/>
            <p:nvPr/>
          </p:nvSpPr>
          <p:spPr>
            <a:xfrm>
              <a:off x="6989742" y="3264431"/>
              <a:ext cx="36829" cy="12349"/>
            </a:xfrm>
            <a:custGeom>
              <a:avLst/>
              <a:gdLst/>
              <a:ahLst/>
              <a:cxnLst/>
              <a:rect l="l" t="t" r="r" b="b"/>
              <a:pathLst>
                <a:path w="677" h="227" extrusionOk="0">
                  <a:moveTo>
                    <a:pt x="677" y="1"/>
                  </a:moveTo>
                  <a:cubicBezTo>
                    <a:pt x="451" y="76"/>
                    <a:pt x="226" y="101"/>
                    <a:pt x="0" y="151"/>
                  </a:cubicBezTo>
                  <a:cubicBezTo>
                    <a:pt x="50" y="176"/>
                    <a:pt x="75" y="201"/>
                    <a:pt x="126" y="226"/>
                  </a:cubicBezTo>
                  <a:cubicBezTo>
                    <a:pt x="226" y="201"/>
                    <a:pt x="351" y="151"/>
                    <a:pt x="451" y="101"/>
                  </a:cubicBezTo>
                  <a:cubicBezTo>
                    <a:pt x="527" y="76"/>
                    <a:pt x="602" y="51"/>
                    <a:pt x="677" y="1"/>
                  </a:cubicBezTo>
                  <a:close/>
                </a:path>
              </a:pathLst>
            </a:custGeom>
            <a:solidFill>
              <a:srgbClr val="01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1316;p51">
              <a:extLst>
                <a:ext uri="{FF2B5EF4-FFF2-40B4-BE49-F238E27FC236}">
                  <a16:creationId xmlns:a16="http://schemas.microsoft.com/office/drawing/2014/main" id="{B3D95A8A-820E-413A-73E2-153588904D00}"/>
                </a:ext>
              </a:extLst>
            </p:cNvPr>
            <p:cNvSpPr/>
            <p:nvPr/>
          </p:nvSpPr>
          <p:spPr>
            <a:xfrm>
              <a:off x="7450563" y="3421212"/>
              <a:ext cx="83233" cy="102328"/>
            </a:xfrm>
            <a:custGeom>
              <a:avLst/>
              <a:gdLst/>
              <a:ahLst/>
              <a:cxnLst/>
              <a:rect l="l" t="t" r="r" b="b"/>
              <a:pathLst>
                <a:path w="1530" h="1881" extrusionOk="0">
                  <a:moveTo>
                    <a:pt x="752" y="1"/>
                  </a:moveTo>
                  <a:cubicBezTo>
                    <a:pt x="326" y="1"/>
                    <a:pt x="0" y="427"/>
                    <a:pt x="0" y="953"/>
                  </a:cubicBezTo>
                  <a:cubicBezTo>
                    <a:pt x="0" y="1455"/>
                    <a:pt x="351" y="1881"/>
                    <a:pt x="777" y="1881"/>
                  </a:cubicBezTo>
                  <a:cubicBezTo>
                    <a:pt x="1203" y="1856"/>
                    <a:pt x="1529" y="1455"/>
                    <a:pt x="1529" y="928"/>
                  </a:cubicBezTo>
                  <a:cubicBezTo>
                    <a:pt x="1529" y="402"/>
                    <a:pt x="1178" y="1"/>
                    <a:pt x="752" y="1"/>
                  </a:cubicBezTo>
                  <a:close/>
                </a:path>
              </a:pathLst>
            </a:custGeom>
            <a:solidFill>
              <a:srgbClr val="FCA17D"/>
            </a:solidFill>
            <a:ln w="9525" cap="flat" cmpd="sng">
              <a:solidFill>
                <a:srgbClr val="FCA1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1317;p51">
              <a:extLst>
                <a:ext uri="{FF2B5EF4-FFF2-40B4-BE49-F238E27FC236}">
                  <a16:creationId xmlns:a16="http://schemas.microsoft.com/office/drawing/2014/main" id="{8DED6717-1BF8-E60D-B237-8B2165C99DD9}"/>
                </a:ext>
              </a:extLst>
            </p:cNvPr>
            <p:cNvSpPr/>
            <p:nvPr/>
          </p:nvSpPr>
          <p:spPr>
            <a:xfrm>
              <a:off x="6942033" y="3411692"/>
              <a:ext cx="83179" cy="102328"/>
            </a:xfrm>
            <a:custGeom>
              <a:avLst/>
              <a:gdLst/>
              <a:ahLst/>
              <a:cxnLst/>
              <a:rect l="l" t="t" r="r" b="b"/>
              <a:pathLst>
                <a:path w="1529" h="1881" extrusionOk="0">
                  <a:moveTo>
                    <a:pt x="752" y="0"/>
                  </a:moveTo>
                  <a:cubicBezTo>
                    <a:pt x="326" y="0"/>
                    <a:pt x="0" y="427"/>
                    <a:pt x="0" y="953"/>
                  </a:cubicBezTo>
                  <a:cubicBezTo>
                    <a:pt x="0" y="1479"/>
                    <a:pt x="351" y="1880"/>
                    <a:pt x="777" y="1880"/>
                  </a:cubicBezTo>
                  <a:cubicBezTo>
                    <a:pt x="1203" y="1880"/>
                    <a:pt x="1529" y="1454"/>
                    <a:pt x="1529" y="928"/>
                  </a:cubicBezTo>
                  <a:cubicBezTo>
                    <a:pt x="1529" y="427"/>
                    <a:pt x="1178" y="0"/>
                    <a:pt x="752" y="0"/>
                  </a:cubicBezTo>
                  <a:close/>
                </a:path>
              </a:pathLst>
            </a:custGeom>
            <a:solidFill>
              <a:srgbClr val="FCA17D"/>
            </a:solidFill>
            <a:ln w="9525" cap="flat" cmpd="sng">
              <a:solidFill>
                <a:srgbClr val="FCA1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1318;p51">
              <a:extLst>
                <a:ext uri="{FF2B5EF4-FFF2-40B4-BE49-F238E27FC236}">
                  <a16:creationId xmlns:a16="http://schemas.microsoft.com/office/drawing/2014/main" id="{000056E0-5708-7FDE-D957-A1A487BE56A7}"/>
                </a:ext>
              </a:extLst>
            </p:cNvPr>
            <p:cNvSpPr/>
            <p:nvPr/>
          </p:nvSpPr>
          <p:spPr>
            <a:xfrm>
              <a:off x="7119268" y="3458041"/>
              <a:ext cx="69579" cy="118703"/>
            </a:xfrm>
            <a:custGeom>
              <a:avLst/>
              <a:gdLst/>
              <a:ahLst/>
              <a:cxnLst/>
              <a:rect l="l" t="t" r="r" b="b"/>
              <a:pathLst>
                <a:path w="1279" h="2182" extrusionOk="0">
                  <a:moveTo>
                    <a:pt x="351" y="1"/>
                  </a:moveTo>
                  <a:cubicBezTo>
                    <a:pt x="276" y="26"/>
                    <a:pt x="226" y="51"/>
                    <a:pt x="151" y="51"/>
                  </a:cubicBezTo>
                  <a:cubicBezTo>
                    <a:pt x="0" y="427"/>
                    <a:pt x="0" y="928"/>
                    <a:pt x="201" y="1279"/>
                  </a:cubicBezTo>
                  <a:cubicBezTo>
                    <a:pt x="501" y="1880"/>
                    <a:pt x="1128" y="2156"/>
                    <a:pt x="1153" y="2181"/>
                  </a:cubicBezTo>
                  <a:lnTo>
                    <a:pt x="1203" y="2181"/>
                  </a:lnTo>
                  <a:cubicBezTo>
                    <a:pt x="1228" y="2181"/>
                    <a:pt x="1253" y="2156"/>
                    <a:pt x="1253" y="2131"/>
                  </a:cubicBezTo>
                  <a:cubicBezTo>
                    <a:pt x="1278" y="2106"/>
                    <a:pt x="1253" y="2056"/>
                    <a:pt x="1228" y="2031"/>
                  </a:cubicBezTo>
                  <a:cubicBezTo>
                    <a:pt x="1228" y="2031"/>
                    <a:pt x="602" y="1755"/>
                    <a:pt x="326" y="1204"/>
                  </a:cubicBezTo>
                  <a:cubicBezTo>
                    <a:pt x="151" y="853"/>
                    <a:pt x="176" y="301"/>
                    <a:pt x="351" y="1"/>
                  </a:cubicBezTo>
                  <a:close/>
                </a:path>
              </a:pathLst>
            </a:custGeom>
            <a:solidFill>
              <a:srgbClr val="FCA17D"/>
            </a:solidFill>
            <a:ln w="9525" cap="flat" cmpd="sng">
              <a:solidFill>
                <a:srgbClr val="FCA1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1319;p51">
              <a:extLst>
                <a:ext uri="{FF2B5EF4-FFF2-40B4-BE49-F238E27FC236}">
                  <a16:creationId xmlns:a16="http://schemas.microsoft.com/office/drawing/2014/main" id="{7BF9699A-B1C2-C0AB-4F0B-AF2048192121}"/>
                </a:ext>
              </a:extLst>
            </p:cNvPr>
            <p:cNvSpPr/>
            <p:nvPr/>
          </p:nvSpPr>
          <p:spPr>
            <a:xfrm>
              <a:off x="7139722" y="3435193"/>
              <a:ext cx="31389" cy="7888"/>
            </a:xfrm>
            <a:custGeom>
              <a:avLst/>
              <a:gdLst/>
              <a:ahLst/>
              <a:cxnLst/>
              <a:rect l="l" t="t" r="r" b="b"/>
              <a:pathLst>
                <a:path w="577" h="145" extrusionOk="0">
                  <a:moveTo>
                    <a:pt x="422" y="0"/>
                  </a:moveTo>
                  <a:cubicBezTo>
                    <a:pt x="274" y="0"/>
                    <a:pt x="130" y="52"/>
                    <a:pt x="0" y="145"/>
                  </a:cubicBezTo>
                  <a:cubicBezTo>
                    <a:pt x="176" y="95"/>
                    <a:pt x="376" y="45"/>
                    <a:pt x="577" y="20"/>
                  </a:cubicBezTo>
                  <a:cubicBezTo>
                    <a:pt x="525" y="7"/>
                    <a:pt x="473" y="0"/>
                    <a:pt x="422" y="0"/>
                  </a:cubicBezTo>
                  <a:close/>
                </a:path>
              </a:pathLst>
            </a:custGeom>
            <a:solidFill>
              <a:srgbClr val="DE7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1320;p51">
              <a:extLst>
                <a:ext uri="{FF2B5EF4-FFF2-40B4-BE49-F238E27FC236}">
                  <a16:creationId xmlns:a16="http://schemas.microsoft.com/office/drawing/2014/main" id="{244C72E9-8BF5-3DAE-002D-493B97959B94}"/>
                </a:ext>
              </a:extLst>
            </p:cNvPr>
            <p:cNvSpPr/>
            <p:nvPr/>
          </p:nvSpPr>
          <p:spPr>
            <a:xfrm>
              <a:off x="7180631" y="3447161"/>
              <a:ext cx="81819" cy="19312"/>
            </a:xfrm>
            <a:custGeom>
              <a:avLst/>
              <a:gdLst/>
              <a:ahLst/>
              <a:cxnLst/>
              <a:rect l="l" t="t" r="r" b="b"/>
              <a:pathLst>
                <a:path w="1504" h="355" extrusionOk="0">
                  <a:moveTo>
                    <a:pt x="276" y="0"/>
                  </a:moveTo>
                  <a:cubicBezTo>
                    <a:pt x="175" y="0"/>
                    <a:pt x="100" y="0"/>
                    <a:pt x="0" y="25"/>
                  </a:cubicBezTo>
                  <a:cubicBezTo>
                    <a:pt x="0" y="25"/>
                    <a:pt x="25" y="25"/>
                    <a:pt x="50" y="50"/>
                  </a:cubicBezTo>
                  <a:cubicBezTo>
                    <a:pt x="444" y="272"/>
                    <a:pt x="747" y="354"/>
                    <a:pt x="980" y="354"/>
                  </a:cubicBezTo>
                  <a:cubicBezTo>
                    <a:pt x="1222" y="354"/>
                    <a:pt x="1389" y="265"/>
                    <a:pt x="1504" y="150"/>
                  </a:cubicBezTo>
                  <a:cubicBezTo>
                    <a:pt x="1429" y="125"/>
                    <a:pt x="1378" y="100"/>
                    <a:pt x="1328" y="100"/>
                  </a:cubicBezTo>
                  <a:cubicBezTo>
                    <a:pt x="1236" y="172"/>
                    <a:pt x="1124" y="206"/>
                    <a:pt x="990" y="206"/>
                  </a:cubicBezTo>
                  <a:cubicBezTo>
                    <a:pt x="796" y="206"/>
                    <a:pt x="558" y="134"/>
                    <a:pt x="276" y="0"/>
                  </a:cubicBezTo>
                  <a:close/>
                </a:path>
              </a:pathLst>
            </a:custGeom>
            <a:solidFill>
              <a:srgbClr val="FCA17D"/>
            </a:solidFill>
            <a:ln w="9525" cap="flat" cmpd="sng">
              <a:solidFill>
                <a:srgbClr val="FCA1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1321;p51">
              <a:extLst>
                <a:ext uri="{FF2B5EF4-FFF2-40B4-BE49-F238E27FC236}">
                  <a16:creationId xmlns:a16="http://schemas.microsoft.com/office/drawing/2014/main" id="{5C21FDF7-C9FA-21FC-94EA-13BC65E45281}"/>
                </a:ext>
              </a:extLst>
            </p:cNvPr>
            <p:cNvSpPr/>
            <p:nvPr/>
          </p:nvSpPr>
          <p:spPr>
            <a:xfrm>
              <a:off x="7256954" y="3163573"/>
              <a:ext cx="25949" cy="279512"/>
            </a:xfrm>
            <a:custGeom>
              <a:avLst/>
              <a:gdLst/>
              <a:ahLst/>
              <a:cxnLst/>
              <a:rect l="l" t="t" r="r" b="b"/>
              <a:pathLst>
                <a:path w="477" h="5138" extrusionOk="0">
                  <a:moveTo>
                    <a:pt x="151" y="0"/>
                  </a:moveTo>
                  <a:cubicBezTo>
                    <a:pt x="101" y="25"/>
                    <a:pt x="51" y="50"/>
                    <a:pt x="1" y="75"/>
                  </a:cubicBezTo>
                  <a:cubicBezTo>
                    <a:pt x="126" y="1504"/>
                    <a:pt x="301" y="4511"/>
                    <a:pt x="76" y="5088"/>
                  </a:cubicBezTo>
                  <a:cubicBezTo>
                    <a:pt x="126" y="5113"/>
                    <a:pt x="176" y="5113"/>
                    <a:pt x="226" y="5138"/>
                  </a:cubicBezTo>
                  <a:cubicBezTo>
                    <a:pt x="477" y="4361"/>
                    <a:pt x="226" y="877"/>
                    <a:pt x="151" y="0"/>
                  </a:cubicBezTo>
                  <a:close/>
                </a:path>
              </a:pathLst>
            </a:custGeom>
            <a:solidFill>
              <a:srgbClr val="FCA17D"/>
            </a:solidFill>
            <a:ln w="9525" cap="flat" cmpd="sng">
              <a:solidFill>
                <a:srgbClr val="FCA1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1322;p51">
              <a:extLst>
                <a:ext uri="{FF2B5EF4-FFF2-40B4-BE49-F238E27FC236}">
                  <a16:creationId xmlns:a16="http://schemas.microsoft.com/office/drawing/2014/main" id="{F523E02A-FC47-9CB0-A0CA-8932A22361B0}"/>
                </a:ext>
              </a:extLst>
            </p:cNvPr>
            <p:cNvSpPr/>
            <p:nvPr/>
          </p:nvSpPr>
          <p:spPr>
            <a:xfrm>
              <a:off x="7400134" y="3583814"/>
              <a:ext cx="282286" cy="152486"/>
            </a:xfrm>
            <a:custGeom>
              <a:avLst/>
              <a:gdLst/>
              <a:ahLst/>
              <a:cxnLst/>
              <a:rect l="l" t="t" r="r" b="b"/>
              <a:pathLst>
                <a:path w="5189" h="2803" extrusionOk="0">
                  <a:moveTo>
                    <a:pt x="3211" y="1"/>
                  </a:moveTo>
                  <a:cubicBezTo>
                    <a:pt x="2924" y="1"/>
                    <a:pt x="2618" y="31"/>
                    <a:pt x="2306" y="95"/>
                  </a:cubicBezTo>
                  <a:cubicBezTo>
                    <a:pt x="953" y="370"/>
                    <a:pt x="0" y="1197"/>
                    <a:pt x="151" y="1899"/>
                  </a:cubicBezTo>
                  <a:cubicBezTo>
                    <a:pt x="176" y="2024"/>
                    <a:pt x="226" y="2150"/>
                    <a:pt x="301" y="2250"/>
                  </a:cubicBezTo>
                  <a:cubicBezTo>
                    <a:pt x="602" y="2451"/>
                    <a:pt x="927" y="2601"/>
                    <a:pt x="1278" y="2751"/>
                  </a:cubicBezTo>
                  <a:cubicBezTo>
                    <a:pt x="1475" y="2784"/>
                    <a:pt x="1691" y="2803"/>
                    <a:pt x="1920" y="2803"/>
                  </a:cubicBezTo>
                  <a:cubicBezTo>
                    <a:pt x="2216" y="2803"/>
                    <a:pt x="2532" y="2772"/>
                    <a:pt x="2857" y="2701"/>
                  </a:cubicBezTo>
                  <a:cubicBezTo>
                    <a:pt x="4211" y="2425"/>
                    <a:pt x="5188" y="1623"/>
                    <a:pt x="5038" y="897"/>
                  </a:cubicBezTo>
                  <a:cubicBezTo>
                    <a:pt x="4922" y="337"/>
                    <a:pt x="4168" y="1"/>
                    <a:pt x="3211" y="1"/>
                  </a:cubicBezTo>
                  <a:close/>
                </a:path>
              </a:pathLst>
            </a:custGeom>
            <a:solidFill>
              <a:srgbClr val="FCA17D"/>
            </a:solidFill>
            <a:ln w="9525" cap="flat" cmpd="sng">
              <a:solidFill>
                <a:srgbClr val="FCA1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1323;p51">
              <a:extLst>
                <a:ext uri="{FF2B5EF4-FFF2-40B4-BE49-F238E27FC236}">
                  <a16:creationId xmlns:a16="http://schemas.microsoft.com/office/drawing/2014/main" id="{4C6A9D5A-2C1B-8BA3-1D09-54D0A2BE65A7}"/>
                </a:ext>
              </a:extLst>
            </p:cNvPr>
            <p:cNvSpPr/>
            <p:nvPr/>
          </p:nvSpPr>
          <p:spPr>
            <a:xfrm>
              <a:off x="6796133" y="3575218"/>
              <a:ext cx="257751" cy="146012"/>
            </a:xfrm>
            <a:custGeom>
              <a:avLst/>
              <a:gdLst/>
              <a:ahLst/>
              <a:cxnLst/>
              <a:rect l="l" t="t" r="r" b="b"/>
              <a:pathLst>
                <a:path w="4738" h="2684" extrusionOk="0">
                  <a:moveTo>
                    <a:pt x="1880" y="0"/>
                  </a:moveTo>
                  <a:cubicBezTo>
                    <a:pt x="989" y="0"/>
                    <a:pt x="305" y="313"/>
                    <a:pt x="176" y="829"/>
                  </a:cubicBezTo>
                  <a:cubicBezTo>
                    <a:pt x="0" y="1556"/>
                    <a:pt x="928" y="2358"/>
                    <a:pt x="2231" y="2684"/>
                  </a:cubicBezTo>
                  <a:cubicBezTo>
                    <a:pt x="3233" y="2458"/>
                    <a:pt x="4111" y="1907"/>
                    <a:pt x="4737" y="1105"/>
                  </a:cubicBezTo>
                  <a:cubicBezTo>
                    <a:pt x="4361" y="679"/>
                    <a:pt x="3710" y="303"/>
                    <a:pt x="2908" y="127"/>
                  </a:cubicBezTo>
                  <a:cubicBezTo>
                    <a:pt x="2549" y="41"/>
                    <a:pt x="2201" y="0"/>
                    <a:pt x="1880" y="0"/>
                  </a:cubicBezTo>
                  <a:close/>
                </a:path>
              </a:pathLst>
            </a:custGeom>
            <a:solidFill>
              <a:srgbClr val="FCA17D"/>
            </a:solidFill>
            <a:ln w="9525" cap="flat" cmpd="sng">
              <a:solidFill>
                <a:srgbClr val="FCA1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1324;p51">
              <a:extLst>
                <a:ext uri="{FF2B5EF4-FFF2-40B4-BE49-F238E27FC236}">
                  <a16:creationId xmlns:a16="http://schemas.microsoft.com/office/drawing/2014/main" id="{69C71DC4-DDDE-B683-6847-F628A705EBE2}"/>
                </a:ext>
              </a:extLst>
            </p:cNvPr>
            <p:cNvSpPr/>
            <p:nvPr/>
          </p:nvSpPr>
          <p:spPr>
            <a:xfrm>
              <a:off x="6946113" y="3646210"/>
              <a:ext cx="126863" cy="82472"/>
            </a:xfrm>
            <a:custGeom>
              <a:avLst/>
              <a:gdLst/>
              <a:ahLst/>
              <a:cxnLst/>
              <a:rect l="l" t="t" r="r" b="b"/>
              <a:pathLst>
                <a:path w="2332" h="1516" extrusionOk="0">
                  <a:moveTo>
                    <a:pt x="2131" y="0"/>
                  </a:moveTo>
                  <a:cubicBezTo>
                    <a:pt x="1579" y="677"/>
                    <a:pt x="852" y="1203"/>
                    <a:pt x="0" y="1479"/>
                  </a:cubicBezTo>
                  <a:cubicBezTo>
                    <a:pt x="188" y="1503"/>
                    <a:pt x="371" y="1515"/>
                    <a:pt x="546" y="1515"/>
                  </a:cubicBezTo>
                  <a:cubicBezTo>
                    <a:pt x="1449" y="1515"/>
                    <a:pt x="2155" y="1202"/>
                    <a:pt x="2281" y="677"/>
                  </a:cubicBezTo>
                  <a:cubicBezTo>
                    <a:pt x="2331" y="451"/>
                    <a:pt x="2281" y="226"/>
                    <a:pt x="2131" y="0"/>
                  </a:cubicBezTo>
                  <a:close/>
                </a:path>
              </a:pathLst>
            </a:custGeom>
            <a:solidFill>
              <a:srgbClr val="FCA17D"/>
            </a:solidFill>
            <a:ln w="9525" cap="flat" cmpd="sng">
              <a:solidFill>
                <a:srgbClr val="FCA1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1325;p51">
              <a:extLst>
                <a:ext uri="{FF2B5EF4-FFF2-40B4-BE49-F238E27FC236}">
                  <a16:creationId xmlns:a16="http://schemas.microsoft.com/office/drawing/2014/main" id="{B39EB34B-9D4E-7481-1799-AE80E991B79D}"/>
                </a:ext>
              </a:extLst>
            </p:cNvPr>
            <p:cNvSpPr/>
            <p:nvPr/>
          </p:nvSpPr>
          <p:spPr>
            <a:xfrm>
              <a:off x="6598443" y="2571810"/>
              <a:ext cx="1465723" cy="872645"/>
            </a:xfrm>
            <a:custGeom>
              <a:avLst/>
              <a:gdLst/>
              <a:ahLst/>
              <a:cxnLst/>
              <a:rect l="l" t="t" r="r" b="b"/>
              <a:pathLst>
                <a:path w="26943" h="16041" extrusionOk="0">
                  <a:moveTo>
                    <a:pt x="19850" y="1"/>
                  </a:moveTo>
                  <a:cubicBezTo>
                    <a:pt x="19499" y="1"/>
                    <a:pt x="19023" y="1179"/>
                    <a:pt x="19148" y="2206"/>
                  </a:cubicBezTo>
                  <a:cubicBezTo>
                    <a:pt x="17741" y="1533"/>
                    <a:pt x="14409" y="130"/>
                    <a:pt x="10557" y="130"/>
                  </a:cubicBezTo>
                  <a:cubicBezTo>
                    <a:pt x="9675" y="130"/>
                    <a:pt x="8765" y="204"/>
                    <a:pt x="7845" y="377"/>
                  </a:cubicBezTo>
                  <a:cubicBezTo>
                    <a:pt x="1629" y="1580"/>
                    <a:pt x="0" y="8422"/>
                    <a:pt x="652" y="11755"/>
                  </a:cubicBezTo>
                  <a:cubicBezTo>
                    <a:pt x="677" y="11931"/>
                    <a:pt x="727" y="12106"/>
                    <a:pt x="752" y="12256"/>
                  </a:cubicBezTo>
                  <a:cubicBezTo>
                    <a:pt x="1017" y="13703"/>
                    <a:pt x="1000" y="14089"/>
                    <a:pt x="1173" y="14089"/>
                  </a:cubicBezTo>
                  <a:cubicBezTo>
                    <a:pt x="1213" y="14089"/>
                    <a:pt x="1263" y="14069"/>
                    <a:pt x="1329" y="14036"/>
                  </a:cubicBezTo>
                  <a:cubicBezTo>
                    <a:pt x="2190" y="12953"/>
                    <a:pt x="3511" y="12281"/>
                    <a:pt x="4982" y="12281"/>
                  </a:cubicBezTo>
                  <a:cubicBezTo>
                    <a:pt x="5009" y="12281"/>
                    <a:pt x="5036" y="12281"/>
                    <a:pt x="5063" y="12282"/>
                  </a:cubicBezTo>
                  <a:cubicBezTo>
                    <a:pt x="5840" y="12307"/>
                    <a:pt x="6567" y="12532"/>
                    <a:pt x="7193" y="12883"/>
                  </a:cubicBezTo>
                  <a:cubicBezTo>
                    <a:pt x="7419" y="12833"/>
                    <a:pt x="7644" y="12808"/>
                    <a:pt x="7870" y="12733"/>
                  </a:cubicBezTo>
                  <a:cubicBezTo>
                    <a:pt x="9223" y="12432"/>
                    <a:pt x="10577" y="11931"/>
                    <a:pt x="12106" y="10953"/>
                  </a:cubicBezTo>
                  <a:cubicBezTo>
                    <a:pt x="12156" y="10928"/>
                    <a:pt x="12206" y="10903"/>
                    <a:pt x="12256" y="10878"/>
                  </a:cubicBezTo>
                  <a:cubicBezTo>
                    <a:pt x="13409" y="10126"/>
                    <a:pt x="14662" y="9124"/>
                    <a:pt x="16116" y="7745"/>
                  </a:cubicBezTo>
                  <a:cubicBezTo>
                    <a:pt x="16424" y="7447"/>
                    <a:pt x="16724" y="7315"/>
                    <a:pt x="17014" y="7315"/>
                  </a:cubicBezTo>
                  <a:cubicBezTo>
                    <a:pt x="18699" y="7315"/>
                    <a:pt x="20047" y="11791"/>
                    <a:pt x="20903" y="14186"/>
                  </a:cubicBezTo>
                  <a:cubicBezTo>
                    <a:pt x="21128" y="14437"/>
                    <a:pt x="21329" y="14688"/>
                    <a:pt x="21479" y="14988"/>
                  </a:cubicBezTo>
                  <a:cubicBezTo>
                    <a:pt x="21479" y="14988"/>
                    <a:pt x="22133" y="14744"/>
                    <a:pt x="22907" y="14744"/>
                  </a:cubicBezTo>
                  <a:cubicBezTo>
                    <a:pt x="23700" y="14744"/>
                    <a:pt x="24619" y="15001"/>
                    <a:pt x="25088" y="16041"/>
                  </a:cubicBezTo>
                  <a:cubicBezTo>
                    <a:pt x="25715" y="15114"/>
                    <a:pt x="26943" y="12783"/>
                    <a:pt x="26617" y="8823"/>
                  </a:cubicBezTo>
                  <a:cubicBezTo>
                    <a:pt x="26241" y="4437"/>
                    <a:pt x="22557" y="3384"/>
                    <a:pt x="20978" y="2858"/>
                  </a:cubicBezTo>
                  <a:cubicBezTo>
                    <a:pt x="21504" y="2357"/>
                    <a:pt x="22005" y="1730"/>
                    <a:pt x="21604" y="1429"/>
                  </a:cubicBezTo>
                  <a:cubicBezTo>
                    <a:pt x="21508" y="1360"/>
                    <a:pt x="21413" y="1330"/>
                    <a:pt x="21319" y="1330"/>
                  </a:cubicBezTo>
                  <a:cubicBezTo>
                    <a:pt x="20803" y="1330"/>
                    <a:pt x="20345" y="2250"/>
                    <a:pt x="20176" y="2632"/>
                  </a:cubicBezTo>
                  <a:lnTo>
                    <a:pt x="20126" y="2632"/>
                  </a:lnTo>
                  <a:cubicBezTo>
                    <a:pt x="20176" y="2006"/>
                    <a:pt x="20301" y="26"/>
                    <a:pt x="19850" y="1"/>
                  </a:cubicBezTo>
                  <a:close/>
                </a:path>
              </a:pathLst>
            </a:custGeom>
            <a:solidFill>
              <a:srgbClr val="B93F49"/>
            </a:solidFill>
            <a:ln w="9525" cap="flat" cmpd="sng">
              <a:solidFill>
                <a:srgbClr val="B93F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1326;p51">
              <a:extLst>
                <a:ext uri="{FF2B5EF4-FFF2-40B4-BE49-F238E27FC236}">
                  <a16:creationId xmlns:a16="http://schemas.microsoft.com/office/drawing/2014/main" id="{E834BFA8-1DFD-0242-48DE-078F1B573C15}"/>
                </a:ext>
              </a:extLst>
            </p:cNvPr>
            <p:cNvSpPr/>
            <p:nvPr/>
          </p:nvSpPr>
          <p:spPr>
            <a:xfrm>
              <a:off x="6702021" y="3253497"/>
              <a:ext cx="265966" cy="68273"/>
            </a:xfrm>
            <a:custGeom>
              <a:avLst/>
              <a:gdLst/>
              <a:ahLst/>
              <a:cxnLst/>
              <a:rect l="l" t="t" r="r" b="b"/>
              <a:pathLst>
                <a:path w="4889" h="1255" extrusionOk="0">
                  <a:moveTo>
                    <a:pt x="3067" y="0"/>
                  </a:moveTo>
                  <a:cubicBezTo>
                    <a:pt x="1874" y="0"/>
                    <a:pt x="783" y="472"/>
                    <a:pt x="1" y="1254"/>
                  </a:cubicBezTo>
                  <a:cubicBezTo>
                    <a:pt x="126" y="1179"/>
                    <a:pt x="302" y="1129"/>
                    <a:pt x="502" y="1104"/>
                  </a:cubicBezTo>
                  <a:cubicBezTo>
                    <a:pt x="703" y="1079"/>
                    <a:pt x="878" y="1029"/>
                    <a:pt x="1054" y="1004"/>
                  </a:cubicBezTo>
                  <a:cubicBezTo>
                    <a:pt x="1931" y="853"/>
                    <a:pt x="2758" y="753"/>
                    <a:pt x="3535" y="653"/>
                  </a:cubicBezTo>
                  <a:cubicBezTo>
                    <a:pt x="4011" y="578"/>
                    <a:pt x="4462" y="502"/>
                    <a:pt x="4888" y="427"/>
                  </a:cubicBezTo>
                  <a:cubicBezTo>
                    <a:pt x="4362" y="177"/>
                    <a:pt x="3785" y="26"/>
                    <a:pt x="3159" y="1"/>
                  </a:cubicBezTo>
                  <a:cubicBezTo>
                    <a:pt x="3128" y="1"/>
                    <a:pt x="3097" y="0"/>
                    <a:pt x="3067" y="0"/>
                  </a:cubicBezTo>
                  <a:close/>
                </a:path>
              </a:pathLst>
            </a:custGeom>
            <a:solidFill>
              <a:srgbClr val="B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1327;p51">
              <a:extLst>
                <a:ext uri="{FF2B5EF4-FFF2-40B4-BE49-F238E27FC236}">
                  <a16:creationId xmlns:a16="http://schemas.microsoft.com/office/drawing/2014/main" id="{172BD109-615B-6FAF-7A9E-BA166421BC18}"/>
                </a:ext>
              </a:extLst>
            </p:cNvPr>
            <p:cNvSpPr/>
            <p:nvPr/>
          </p:nvSpPr>
          <p:spPr>
            <a:xfrm>
              <a:off x="7753244" y="3388517"/>
              <a:ext cx="9575" cy="19149"/>
            </a:xfrm>
            <a:custGeom>
              <a:avLst/>
              <a:gdLst/>
              <a:ahLst/>
              <a:cxnLst/>
              <a:rect l="l" t="t" r="r" b="b"/>
              <a:pathLst>
                <a:path w="176" h="352" extrusionOk="0">
                  <a:moveTo>
                    <a:pt x="0" y="0"/>
                  </a:moveTo>
                  <a:cubicBezTo>
                    <a:pt x="51" y="151"/>
                    <a:pt x="101" y="251"/>
                    <a:pt x="151" y="351"/>
                  </a:cubicBezTo>
                  <a:lnTo>
                    <a:pt x="176" y="301"/>
                  </a:lnTo>
                  <a:cubicBezTo>
                    <a:pt x="126" y="201"/>
                    <a:pt x="51" y="101"/>
                    <a:pt x="0" y="0"/>
                  </a:cubicBezTo>
                  <a:close/>
                </a:path>
              </a:pathLst>
            </a:custGeom>
            <a:solidFill>
              <a:srgbClr val="01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1328;p51">
              <a:extLst>
                <a:ext uri="{FF2B5EF4-FFF2-40B4-BE49-F238E27FC236}">
                  <a16:creationId xmlns:a16="http://schemas.microsoft.com/office/drawing/2014/main" id="{51AC5A9C-F19F-10E6-B21A-2CF9D36D1C60}"/>
                </a:ext>
              </a:extLst>
            </p:cNvPr>
            <p:cNvSpPr/>
            <p:nvPr/>
          </p:nvSpPr>
          <p:spPr>
            <a:xfrm>
              <a:off x="7750524" y="3373829"/>
              <a:ext cx="236263" cy="318028"/>
            </a:xfrm>
            <a:custGeom>
              <a:avLst/>
              <a:gdLst/>
              <a:ahLst/>
              <a:cxnLst/>
              <a:rect l="l" t="t" r="r" b="b"/>
              <a:pathLst>
                <a:path w="4343" h="5846" extrusionOk="0">
                  <a:moveTo>
                    <a:pt x="1729" y="1"/>
                  </a:moveTo>
                  <a:cubicBezTo>
                    <a:pt x="955" y="1"/>
                    <a:pt x="301" y="245"/>
                    <a:pt x="301" y="245"/>
                  </a:cubicBezTo>
                  <a:cubicBezTo>
                    <a:pt x="552" y="671"/>
                    <a:pt x="727" y="1123"/>
                    <a:pt x="827" y="1624"/>
                  </a:cubicBezTo>
                  <a:cubicBezTo>
                    <a:pt x="852" y="1599"/>
                    <a:pt x="877" y="1574"/>
                    <a:pt x="903" y="1549"/>
                  </a:cubicBezTo>
                  <a:cubicBezTo>
                    <a:pt x="1280" y="1303"/>
                    <a:pt x="1644" y="1186"/>
                    <a:pt x="1993" y="1186"/>
                  </a:cubicBezTo>
                  <a:cubicBezTo>
                    <a:pt x="2107" y="1186"/>
                    <a:pt x="2220" y="1198"/>
                    <a:pt x="2331" y="1223"/>
                  </a:cubicBezTo>
                  <a:cubicBezTo>
                    <a:pt x="3133" y="1398"/>
                    <a:pt x="3584" y="2125"/>
                    <a:pt x="3609" y="2150"/>
                  </a:cubicBezTo>
                  <a:cubicBezTo>
                    <a:pt x="3634" y="2200"/>
                    <a:pt x="3634" y="2225"/>
                    <a:pt x="3584" y="2250"/>
                  </a:cubicBezTo>
                  <a:cubicBezTo>
                    <a:pt x="3574" y="2261"/>
                    <a:pt x="3559" y="2267"/>
                    <a:pt x="3544" y="2267"/>
                  </a:cubicBezTo>
                  <a:cubicBezTo>
                    <a:pt x="3522" y="2267"/>
                    <a:pt x="3499" y="2255"/>
                    <a:pt x="3484" y="2225"/>
                  </a:cubicBezTo>
                  <a:cubicBezTo>
                    <a:pt x="3484" y="2225"/>
                    <a:pt x="3033" y="1524"/>
                    <a:pt x="2306" y="1373"/>
                  </a:cubicBezTo>
                  <a:cubicBezTo>
                    <a:pt x="2200" y="1348"/>
                    <a:pt x="2093" y="1336"/>
                    <a:pt x="1986" y="1336"/>
                  </a:cubicBezTo>
                  <a:cubicBezTo>
                    <a:pt x="1665" y="1336"/>
                    <a:pt x="1341" y="1448"/>
                    <a:pt x="1003" y="1674"/>
                  </a:cubicBezTo>
                  <a:cubicBezTo>
                    <a:pt x="953" y="1724"/>
                    <a:pt x="903" y="1749"/>
                    <a:pt x="852" y="1799"/>
                  </a:cubicBezTo>
                  <a:cubicBezTo>
                    <a:pt x="877" y="2025"/>
                    <a:pt x="903" y="2225"/>
                    <a:pt x="903" y="2451"/>
                  </a:cubicBezTo>
                  <a:cubicBezTo>
                    <a:pt x="983" y="2438"/>
                    <a:pt x="1062" y="2432"/>
                    <a:pt x="1141" y="2432"/>
                  </a:cubicBezTo>
                  <a:cubicBezTo>
                    <a:pt x="1801" y="2432"/>
                    <a:pt x="2384" y="2852"/>
                    <a:pt x="2406" y="2852"/>
                  </a:cubicBezTo>
                  <a:cubicBezTo>
                    <a:pt x="2431" y="2877"/>
                    <a:pt x="2431" y="2927"/>
                    <a:pt x="2406" y="2952"/>
                  </a:cubicBezTo>
                  <a:cubicBezTo>
                    <a:pt x="2406" y="2977"/>
                    <a:pt x="2381" y="3002"/>
                    <a:pt x="2356" y="3002"/>
                  </a:cubicBezTo>
                  <a:cubicBezTo>
                    <a:pt x="2331" y="3002"/>
                    <a:pt x="2306" y="2977"/>
                    <a:pt x="2306" y="2977"/>
                  </a:cubicBezTo>
                  <a:cubicBezTo>
                    <a:pt x="2306" y="2977"/>
                    <a:pt x="1775" y="2598"/>
                    <a:pt x="1176" y="2598"/>
                  </a:cubicBezTo>
                  <a:cubicBezTo>
                    <a:pt x="1086" y="2598"/>
                    <a:pt x="994" y="2607"/>
                    <a:pt x="903" y="2626"/>
                  </a:cubicBezTo>
                  <a:cubicBezTo>
                    <a:pt x="903" y="2626"/>
                    <a:pt x="903" y="2626"/>
                    <a:pt x="903" y="2651"/>
                  </a:cubicBezTo>
                  <a:cubicBezTo>
                    <a:pt x="903" y="3253"/>
                    <a:pt x="752" y="3804"/>
                    <a:pt x="527" y="4331"/>
                  </a:cubicBezTo>
                  <a:cubicBezTo>
                    <a:pt x="527" y="4356"/>
                    <a:pt x="552" y="4381"/>
                    <a:pt x="552" y="4381"/>
                  </a:cubicBezTo>
                  <a:cubicBezTo>
                    <a:pt x="552" y="4406"/>
                    <a:pt x="552" y="4456"/>
                    <a:pt x="502" y="4481"/>
                  </a:cubicBezTo>
                  <a:lnTo>
                    <a:pt x="476" y="4481"/>
                  </a:lnTo>
                  <a:cubicBezTo>
                    <a:pt x="326" y="4757"/>
                    <a:pt x="176" y="5007"/>
                    <a:pt x="0" y="5233"/>
                  </a:cubicBezTo>
                  <a:cubicBezTo>
                    <a:pt x="351" y="5508"/>
                    <a:pt x="752" y="5684"/>
                    <a:pt x="1153" y="5784"/>
                  </a:cubicBezTo>
                  <a:cubicBezTo>
                    <a:pt x="1345" y="5825"/>
                    <a:pt x="1540" y="5846"/>
                    <a:pt x="1733" y="5846"/>
                  </a:cubicBezTo>
                  <a:cubicBezTo>
                    <a:pt x="3075" y="5846"/>
                    <a:pt x="4342" y="4842"/>
                    <a:pt x="4211" y="2651"/>
                  </a:cubicBezTo>
                  <a:cubicBezTo>
                    <a:pt x="4186" y="2100"/>
                    <a:pt x="4086" y="1649"/>
                    <a:pt x="3910" y="1298"/>
                  </a:cubicBezTo>
                  <a:cubicBezTo>
                    <a:pt x="3441" y="258"/>
                    <a:pt x="2522" y="1"/>
                    <a:pt x="1729" y="1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1329;p51">
              <a:extLst>
                <a:ext uri="{FF2B5EF4-FFF2-40B4-BE49-F238E27FC236}">
                  <a16:creationId xmlns:a16="http://schemas.microsoft.com/office/drawing/2014/main" id="{A74B57BC-A820-314C-6394-C8045769EB5D}"/>
                </a:ext>
              </a:extLst>
            </p:cNvPr>
            <p:cNvSpPr/>
            <p:nvPr/>
          </p:nvSpPr>
          <p:spPr>
            <a:xfrm>
              <a:off x="7768258" y="3483935"/>
              <a:ext cx="17735" cy="38244"/>
            </a:xfrm>
            <a:custGeom>
              <a:avLst/>
              <a:gdLst/>
              <a:ahLst/>
              <a:cxnLst/>
              <a:rect l="l" t="t" r="r" b="b"/>
              <a:pathLst>
                <a:path w="326" h="703" extrusionOk="0">
                  <a:moveTo>
                    <a:pt x="301" y="1"/>
                  </a:moveTo>
                  <a:cubicBezTo>
                    <a:pt x="125" y="201"/>
                    <a:pt x="50" y="452"/>
                    <a:pt x="0" y="703"/>
                  </a:cubicBezTo>
                  <a:cubicBezTo>
                    <a:pt x="100" y="602"/>
                    <a:pt x="226" y="552"/>
                    <a:pt x="326" y="502"/>
                  </a:cubicBezTo>
                  <a:cubicBezTo>
                    <a:pt x="326" y="327"/>
                    <a:pt x="326" y="151"/>
                    <a:pt x="301" y="1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1330;p51">
              <a:extLst>
                <a:ext uri="{FF2B5EF4-FFF2-40B4-BE49-F238E27FC236}">
                  <a16:creationId xmlns:a16="http://schemas.microsoft.com/office/drawing/2014/main" id="{E46CA5B9-E845-2B5B-C0EA-2468A3E23D12}"/>
                </a:ext>
              </a:extLst>
            </p:cNvPr>
            <p:cNvSpPr/>
            <p:nvPr/>
          </p:nvSpPr>
          <p:spPr>
            <a:xfrm>
              <a:off x="7764123" y="3520764"/>
              <a:ext cx="21869" cy="69579"/>
            </a:xfrm>
            <a:custGeom>
              <a:avLst/>
              <a:gdLst/>
              <a:ahLst/>
              <a:cxnLst/>
              <a:rect l="l" t="t" r="r" b="b"/>
              <a:pathLst>
                <a:path w="402" h="1279" extrusionOk="0">
                  <a:moveTo>
                    <a:pt x="402" y="0"/>
                  </a:moveTo>
                  <a:lnTo>
                    <a:pt x="402" y="0"/>
                  </a:lnTo>
                  <a:cubicBezTo>
                    <a:pt x="277" y="51"/>
                    <a:pt x="151" y="126"/>
                    <a:pt x="51" y="251"/>
                  </a:cubicBezTo>
                  <a:cubicBezTo>
                    <a:pt x="1" y="627"/>
                    <a:pt x="76" y="1003"/>
                    <a:pt x="151" y="1279"/>
                  </a:cubicBezTo>
                  <a:cubicBezTo>
                    <a:pt x="302" y="878"/>
                    <a:pt x="402" y="452"/>
                    <a:pt x="402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1331;p51">
              <a:extLst>
                <a:ext uri="{FF2B5EF4-FFF2-40B4-BE49-F238E27FC236}">
                  <a16:creationId xmlns:a16="http://schemas.microsoft.com/office/drawing/2014/main" id="{DF012758-3068-0394-9E99-72E6AB71B581}"/>
                </a:ext>
              </a:extLst>
            </p:cNvPr>
            <p:cNvSpPr/>
            <p:nvPr/>
          </p:nvSpPr>
          <p:spPr>
            <a:xfrm>
              <a:off x="7706895" y="3404892"/>
              <a:ext cx="76379" cy="245457"/>
            </a:xfrm>
            <a:custGeom>
              <a:avLst/>
              <a:gdLst/>
              <a:ahLst/>
              <a:cxnLst/>
              <a:rect l="l" t="t" r="r" b="b"/>
              <a:pathLst>
                <a:path w="1404" h="4512" extrusionOk="0">
                  <a:moveTo>
                    <a:pt x="1028" y="0"/>
                  </a:moveTo>
                  <a:lnTo>
                    <a:pt x="1003" y="50"/>
                  </a:lnTo>
                  <a:lnTo>
                    <a:pt x="0" y="3709"/>
                  </a:lnTo>
                  <a:cubicBezTo>
                    <a:pt x="151" y="4035"/>
                    <a:pt x="376" y="4286"/>
                    <a:pt x="627" y="4511"/>
                  </a:cubicBezTo>
                  <a:cubicBezTo>
                    <a:pt x="827" y="4236"/>
                    <a:pt x="978" y="3935"/>
                    <a:pt x="1128" y="3634"/>
                  </a:cubicBezTo>
                  <a:cubicBezTo>
                    <a:pt x="1028" y="3359"/>
                    <a:pt x="903" y="2857"/>
                    <a:pt x="953" y="2356"/>
                  </a:cubicBezTo>
                  <a:cubicBezTo>
                    <a:pt x="953" y="2356"/>
                    <a:pt x="953" y="2331"/>
                    <a:pt x="953" y="2331"/>
                  </a:cubicBezTo>
                  <a:cubicBezTo>
                    <a:pt x="978" y="1955"/>
                    <a:pt x="1103" y="1554"/>
                    <a:pt x="1404" y="1253"/>
                  </a:cubicBezTo>
                  <a:cubicBezTo>
                    <a:pt x="1329" y="802"/>
                    <a:pt x="1203" y="401"/>
                    <a:pt x="1028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1332;p51">
              <a:extLst>
                <a:ext uri="{FF2B5EF4-FFF2-40B4-BE49-F238E27FC236}">
                  <a16:creationId xmlns:a16="http://schemas.microsoft.com/office/drawing/2014/main" id="{8D7C4B40-63E3-43EA-C3BA-37F40DA5D7CF}"/>
                </a:ext>
              </a:extLst>
            </p:cNvPr>
            <p:cNvSpPr/>
            <p:nvPr/>
          </p:nvSpPr>
          <p:spPr>
            <a:xfrm>
              <a:off x="7776418" y="3609382"/>
              <a:ext cx="4134" cy="8215"/>
            </a:xfrm>
            <a:custGeom>
              <a:avLst/>
              <a:gdLst/>
              <a:ahLst/>
              <a:cxnLst/>
              <a:rect l="l" t="t" r="r" b="b"/>
              <a:pathLst>
                <a:path w="76" h="151" extrusionOk="0">
                  <a:moveTo>
                    <a:pt x="51" y="1"/>
                  </a:moveTo>
                  <a:cubicBezTo>
                    <a:pt x="26" y="51"/>
                    <a:pt x="0" y="101"/>
                    <a:pt x="0" y="151"/>
                  </a:cubicBezTo>
                  <a:lnTo>
                    <a:pt x="26" y="151"/>
                  </a:lnTo>
                  <a:cubicBezTo>
                    <a:pt x="76" y="126"/>
                    <a:pt x="76" y="76"/>
                    <a:pt x="76" y="51"/>
                  </a:cubicBezTo>
                  <a:cubicBezTo>
                    <a:pt x="76" y="51"/>
                    <a:pt x="51" y="26"/>
                    <a:pt x="51" y="1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1333;p51">
              <a:extLst>
                <a:ext uri="{FF2B5EF4-FFF2-40B4-BE49-F238E27FC236}">
                  <a16:creationId xmlns:a16="http://schemas.microsoft.com/office/drawing/2014/main" id="{7C10D6B1-0DE7-88E2-392E-7E058794A71C}"/>
                </a:ext>
              </a:extLst>
            </p:cNvPr>
            <p:cNvSpPr/>
            <p:nvPr/>
          </p:nvSpPr>
          <p:spPr>
            <a:xfrm>
              <a:off x="7795512" y="3438293"/>
              <a:ext cx="152758" cy="58862"/>
            </a:xfrm>
            <a:custGeom>
              <a:avLst/>
              <a:gdLst/>
              <a:ahLst/>
              <a:cxnLst/>
              <a:rect l="l" t="t" r="r" b="b"/>
              <a:pathLst>
                <a:path w="2808" h="1082" extrusionOk="0">
                  <a:moveTo>
                    <a:pt x="1166" y="1"/>
                  </a:moveTo>
                  <a:cubicBezTo>
                    <a:pt x="817" y="1"/>
                    <a:pt x="453" y="118"/>
                    <a:pt x="76" y="364"/>
                  </a:cubicBezTo>
                  <a:cubicBezTo>
                    <a:pt x="50" y="389"/>
                    <a:pt x="25" y="414"/>
                    <a:pt x="0" y="439"/>
                  </a:cubicBezTo>
                  <a:cubicBezTo>
                    <a:pt x="0" y="489"/>
                    <a:pt x="25" y="564"/>
                    <a:pt x="25" y="614"/>
                  </a:cubicBezTo>
                  <a:cubicBezTo>
                    <a:pt x="76" y="564"/>
                    <a:pt x="126" y="539"/>
                    <a:pt x="176" y="489"/>
                  </a:cubicBezTo>
                  <a:cubicBezTo>
                    <a:pt x="514" y="263"/>
                    <a:pt x="838" y="151"/>
                    <a:pt x="1159" y="151"/>
                  </a:cubicBezTo>
                  <a:cubicBezTo>
                    <a:pt x="1266" y="151"/>
                    <a:pt x="1373" y="163"/>
                    <a:pt x="1479" y="188"/>
                  </a:cubicBezTo>
                  <a:cubicBezTo>
                    <a:pt x="2206" y="339"/>
                    <a:pt x="2657" y="1040"/>
                    <a:pt x="2657" y="1040"/>
                  </a:cubicBezTo>
                  <a:cubicBezTo>
                    <a:pt x="2672" y="1070"/>
                    <a:pt x="2695" y="1082"/>
                    <a:pt x="2717" y="1082"/>
                  </a:cubicBezTo>
                  <a:cubicBezTo>
                    <a:pt x="2732" y="1082"/>
                    <a:pt x="2747" y="1076"/>
                    <a:pt x="2757" y="1065"/>
                  </a:cubicBezTo>
                  <a:cubicBezTo>
                    <a:pt x="2807" y="1040"/>
                    <a:pt x="2807" y="1015"/>
                    <a:pt x="2782" y="965"/>
                  </a:cubicBezTo>
                  <a:cubicBezTo>
                    <a:pt x="2757" y="940"/>
                    <a:pt x="2306" y="213"/>
                    <a:pt x="1504" y="38"/>
                  </a:cubicBezTo>
                  <a:cubicBezTo>
                    <a:pt x="1393" y="13"/>
                    <a:pt x="1280" y="1"/>
                    <a:pt x="1166" y="1"/>
                  </a:cubicBezTo>
                  <a:close/>
                </a:path>
              </a:pathLst>
            </a:custGeom>
            <a:solidFill>
              <a:srgbClr val="FCA17D"/>
            </a:solidFill>
            <a:ln w="9525" cap="flat" cmpd="sng">
              <a:solidFill>
                <a:srgbClr val="FCA1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1334;p51">
              <a:extLst>
                <a:ext uri="{FF2B5EF4-FFF2-40B4-BE49-F238E27FC236}">
                  <a16:creationId xmlns:a16="http://schemas.microsoft.com/office/drawing/2014/main" id="{C05B528A-9061-E4DB-F7AD-9954FEA5CDAC}"/>
                </a:ext>
              </a:extLst>
            </p:cNvPr>
            <p:cNvSpPr/>
            <p:nvPr/>
          </p:nvSpPr>
          <p:spPr>
            <a:xfrm>
              <a:off x="7755963" y="3533058"/>
              <a:ext cx="16429" cy="69579"/>
            </a:xfrm>
            <a:custGeom>
              <a:avLst/>
              <a:gdLst/>
              <a:ahLst/>
              <a:cxnLst/>
              <a:rect l="l" t="t" r="r" b="b"/>
              <a:pathLst>
                <a:path w="302" h="1279" extrusionOk="0">
                  <a:moveTo>
                    <a:pt x="51" y="0"/>
                  </a:moveTo>
                  <a:cubicBezTo>
                    <a:pt x="1" y="501"/>
                    <a:pt x="126" y="1003"/>
                    <a:pt x="226" y="1278"/>
                  </a:cubicBezTo>
                  <a:cubicBezTo>
                    <a:pt x="251" y="1203"/>
                    <a:pt x="276" y="1128"/>
                    <a:pt x="301" y="1053"/>
                  </a:cubicBezTo>
                  <a:cubicBezTo>
                    <a:pt x="226" y="777"/>
                    <a:pt x="151" y="401"/>
                    <a:pt x="201" y="25"/>
                  </a:cubicBezTo>
                  <a:cubicBezTo>
                    <a:pt x="176" y="25"/>
                    <a:pt x="176" y="25"/>
                    <a:pt x="176" y="50"/>
                  </a:cubicBezTo>
                  <a:cubicBezTo>
                    <a:pt x="151" y="63"/>
                    <a:pt x="132" y="69"/>
                    <a:pt x="113" y="69"/>
                  </a:cubicBezTo>
                  <a:cubicBezTo>
                    <a:pt x="95" y="69"/>
                    <a:pt x="76" y="63"/>
                    <a:pt x="51" y="50"/>
                  </a:cubicBezTo>
                  <a:cubicBezTo>
                    <a:pt x="51" y="25"/>
                    <a:pt x="51" y="25"/>
                    <a:pt x="51" y="0"/>
                  </a:cubicBezTo>
                  <a:close/>
                </a:path>
              </a:pathLst>
            </a:custGeom>
            <a:solidFill>
              <a:srgbClr val="FCA17D"/>
            </a:solidFill>
            <a:ln w="9525" cap="flat" cmpd="sng">
              <a:solidFill>
                <a:srgbClr val="FCA1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1335;p51">
              <a:extLst>
                <a:ext uri="{FF2B5EF4-FFF2-40B4-BE49-F238E27FC236}">
                  <a16:creationId xmlns:a16="http://schemas.microsoft.com/office/drawing/2014/main" id="{FBCEE236-3E73-3384-35D3-A7C7531BFE0B}"/>
                </a:ext>
              </a:extLst>
            </p:cNvPr>
            <p:cNvSpPr/>
            <p:nvPr/>
          </p:nvSpPr>
          <p:spPr>
            <a:xfrm>
              <a:off x="7758683" y="3473055"/>
              <a:ext cx="25949" cy="58644"/>
            </a:xfrm>
            <a:custGeom>
              <a:avLst/>
              <a:gdLst/>
              <a:ahLst/>
              <a:cxnLst/>
              <a:rect l="l" t="t" r="r" b="b"/>
              <a:pathLst>
                <a:path w="477" h="1078" extrusionOk="0">
                  <a:moveTo>
                    <a:pt x="452" y="0"/>
                  </a:moveTo>
                  <a:cubicBezTo>
                    <a:pt x="165" y="287"/>
                    <a:pt x="38" y="664"/>
                    <a:pt x="5" y="1024"/>
                  </a:cubicBezTo>
                  <a:lnTo>
                    <a:pt x="5" y="1024"/>
                  </a:lnTo>
                  <a:cubicBezTo>
                    <a:pt x="55" y="975"/>
                    <a:pt x="127" y="927"/>
                    <a:pt x="176" y="903"/>
                  </a:cubicBezTo>
                  <a:cubicBezTo>
                    <a:pt x="226" y="652"/>
                    <a:pt x="301" y="401"/>
                    <a:pt x="477" y="201"/>
                  </a:cubicBezTo>
                  <a:cubicBezTo>
                    <a:pt x="477" y="126"/>
                    <a:pt x="477" y="50"/>
                    <a:pt x="452" y="0"/>
                  </a:cubicBezTo>
                  <a:close/>
                  <a:moveTo>
                    <a:pt x="5" y="1024"/>
                  </a:moveTo>
                  <a:cubicBezTo>
                    <a:pt x="4" y="1025"/>
                    <a:pt x="2" y="1026"/>
                    <a:pt x="1" y="1028"/>
                  </a:cubicBezTo>
                  <a:cubicBezTo>
                    <a:pt x="1" y="1053"/>
                    <a:pt x="1" y="1053"/>
                    <a:pt x="1" y="1078"/>
                  </a:cubicBezTo>
                  <a:cubicBezTo>
                    <a:pt x="2" y="1060"/>
                    <a:pt x="3" y="1042"/>
                    <a:pt x="5" y="1024"/>
                  </a:cubicBezTo>
                  <a:close/>
                </a:path>
              </a:pathLst>
            </a:custGeom>
            <a:solidFill>
              <a:srgbClr val="FCA17D"/>
            </a:solidFill>
            <a:ln w="9525" cap="flat" cmpd="sng">
              <a:solidFill>
                <a:srgbClr val="FCA1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1336;p51">
              <a:extLst>
                <a:ext uri="{FF2B5EF4-FFF2-40B4-BE49-F238E27FC236}">
                  <a16:creationId xmlns:a16="http://schemas.microsoft.com/office/drawing/2014/main" id="{9F3FD2B5-3666-A56B-AD61-F40F3CB2B556}"/>
                </a:ext>
              </a:extLst>
            </p:cNvPr>
            <p:cNvSpPr/>
            <p:nvPr/>
          </p:nvSpPr>
          <p:spPr>
            <a:xfrm>
              <a:off x="7799592" y="3506076"/>
              <a:ext cx="83233" cy="31117"/>
            </a:xfrm>
            <a:custGeom>
              <a:avLst/>
              <a:gdLst/>
              <a:ahLst/>
              <a:cxnLst/>
              <a:rect l="l" t="t" r="r" b="b"/>
              <a:pathLst>
                <a:path w="1530" h="572" extrusionOk="0">
                  <a:moveTo>
                    <a:pt x="239" y="1"/>
                  </a:moveTo>
                  <a:cubicBezTo>
                    <a:pt x="160" y="1"/>
                    <a:pt x="81" y="7"/>
                    <a:pt x="1" y="20"/>
                  </a:cubicBezTo>
                  <a:cubicBezTo>
                    <a:pt x="1" y="70"/>
                    <a:pt x="1" y="145"/>
                    <a:pt x="1" y="195"/>
                  </a:cubicBezTo>
                  <a:cubicBezTo>
                    <a:pt x="92" y="176"/>
                    <a:pt x="184" y="167"/>
                    <a:pt x="274" y="167"/>
                  </a:cubicBezTo>
                  <a:cubicBezTo>
                    <a:pt x="873" y="167"/>
                    <a:pt x="1404" y="546"/>
                    <a:pt x="1404" y="546"/>
                  </a:cubicBezTo>
                  <a:cubicBezTo>
                    <a:pt x="1404" y="546"/>
                    <a:pt x="1429" y="571"/>
                    <a:pt x="1454" y="571"/>
                  </a:cubicBezTo>
                  <a:cubicBezTo>
                    <a:pt x="1479" y="571"/>
                    <a:pt x="1504" y="546"/>
                    <a:pt x="1504" y="521"/>
                  </a:cubicBezTo>
                  <a:cubicBezTo>
                    <a:pt x="1529" y="496"/>
                    <a:pt x="1529" y="446"/>
                    <a:pt x="1504" y="421"/>
                  </a:cubicBezTo>
                  <a:cubicBezTo>
                    <a:pt x="1482" y="421"/>
                    <a:pt x="899" y="1"/>
                    <a:pt x="239" y="1"/>
                  </a:cubicBezTo>
                  <a:close/>
                </a:path>
              </a:pathLst>
            </a:custGeom>
            <a:solidFill>
              <a:srgbClr val="FCA17D"/>
            </a:solidFill>
            <a:ln w="9525" cap="flat" cmpd="sng">
              <a:solidFill>
                <a:srgbClr val="FCA1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1337;p51">
              <a:extLst>
                <a:ext uri="{FF2B5EF4-FFF2-40B4-BE49-F238E27FC236}">
                  <a16:creationId xmlns:a16="http://schemas.microsoft.com/office/drawing/2014/main" id="{A9FB928C-2E3C-F5E5-AF89-58A202C48058}"/>
                </a:ext>
              </a:extLst>
            </p:cNvPr>
            <p:cNvSpPr/>
            <p:nvPr/>
          </p:nvSpPr>
          <p:spPr>
            <a:xfrm>
              <a:off x="7758683" y="3511244"/>
              <a:ext cx="28669" cy="25568"/>
            </a:xfrm>
            <a:custGeom>
              <a:avLst/>
              <a:gdLst/>
              <a:ahLst/>
              <a:cxnLst/>
              <a:rect l="l" t="t" r="r" b="b"/>
              <a:pathLst>
                <a:path w="527" h="470" extrusionOk="0">
                  <a:moveTo>
                    <a:pt x="502" y="0"/>
                  </a:moveTo>
                  <a:cubicBezTo>
                    <a:pt x="402" y="50"/>
                    <a:pt x="276" y="100"/>
                    <a:pt x="176" y="201"/>
                  </a:cubicBezTo>
                  <a:cubicBezTo>
                    <a:pt x="126" y="226"/>
                    <a:pt x="51" y="276"/>
                    <a:pt x="1" y="326"/>
                  </a:cubicBezTo>
                  <a:cubicBezTo>
                    <a:pt x="1" y="351"/>
                    <a:pt x="1" y="351"/>
                    <a:pt x="1" y="376"/>
                  </a:cubicBezTo>
                  <a:cubicBezTo>
                    <a:pt x="1" y="376"/>
                    <a:pt x="1" y="401"/>
                    <a:pt x="1" y="401"/>
                  </a:cubicBezTo>
                  <a:cubicBezTo>
                    <a:pt x="1" y="426"/>
                    <a:pt x="1" y="426"/>
                    <a:pt x="1" y="451"/>
                  </a:cubicBezTo>
                  <a:cubicBezTo>
                    <a:pt x="26" y="464"/>
                    <a:pt x="45" y="470"/>
                    <a:pt x="63" y="470"/>
                  </a:cubicBezTo>
                  <a:cubicBezTo>
                    <a:pt x="82" y="470"/>
                    <a:pt x="101" y="464"/>
                    <a:pt x="126" y="451"/>
                  </a:cubicBezTo>
                  <a:cubicBezTo>
                    <a:pt x="126" y="426"/>
                    <a:pt x="126" y="426"/>
                    <a:pt x="151" y="426"/>
                  </a:cubicBezTo>
                  <a:cubicBezTo>
                    <a:pt x="251" y="301"/>
                    <a:pt x="377" y="226"/>
                    <a:pt x="502" y="175"/>
                  </a:cubicBezTo>
                  <a:cubicBezTo>
                    <a:pt x="502" y="150"/>
                    <a:pt x="502" y="125"/>
                    <a:pt x="527" y="100"/>
                  </a:cubicBezTo>
                  <a:cubicBezTo>
                    <a:pt x="527" y="75"/>
                    <a:pt x="502" y="50"/>
                    <a:pt x="502" y="0"/>
                  </a:cubicBezTo>
                  <a:close/>
                </a:path>
              </a:pathLst>
            </a:custGeom>
            <a:solidFill>
              <a:srgbClr val="FCA17D"/>
            </a:solidFill>
            <a:ln w="9525" cap="flat" cmpd="sng">
              <a:solidFill>
                <a:srgbClr val="FCA1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1338;p51">
              <a:extLst>
                <a:ext uri="{FF2B5EF4-FFF2-40B4-BE49-F238E27FC236}">
                  <a16:creationId xmlns:a16="http://schemas.microsoft.com/office/drawing/2014/main" id="{94D1D19A-6CF6-8FC9-3045-F7BB5FBDC2C1}"/>
                </a:ext>
              </a:extLst>
            </p:cNvPr>
            <p:cNvSpPr/>
            <p:nvPr/>
          </p:nvSpPr>
          <p:spPr>
            <a:xfrm>
              <a:off x="7188791" y="3669385"/>
              <a:ext cx="122783" cy="76651"/>
            </a:xfrm>
            <a:custGeom>
              <a:avLst/>
              <a:gdLst/>
              <a:ahLst/>
              <a:cxnLst/>
              <a:rect l="l" t="t" r="r" b="b"/>
              <a:pathLst>
                <a:path w="2257" h="1409" extrusionOk="0">
                  <a:moveTo>
                    <a:pt x="2256" y="0"/>
                  </a:moveTo>
                  <a:lnTo>
                    <a:pt x="2256" y="0"/>
                  </a:lnTo>
                  <a:cubicBezTo>
                    <a:pt x="1504" y="176"/>
                    <a:pt x="677" y="451"/>
                    <a:pt x="0" y="903"/>
                  </a:cubicBezTo>
                  <a:cubicBezTo>
                    <a:pt x="217" y="1179"/>
                    <a:pt x="527" y="1408"/>
                    <a:pt x="893" y="1408"/>
                  </a:cubicBezTo>
                  <a:cubicBezTo>
                    <a:pt x="993" y="1408"/>
                    <a:pt x="1096" y="1391"/>
                    <a:pt x="1203" y="1354"/>
                  </a:cubicBezTo>
                  <a:cubicBezTo>
                    <a:pt x="1855" y="1128"/>
                    <a:pt x="2131" y="502"/>
                    <a:pt x="2256" y="0"/>
                  </a:cubicBezTo>
                  <a:close/>
                </a:path>
              </a:pathLst>
            </a:custGeom>
            <a:solidFill>
              <a:srgbClr val="FCA17D"/>
            </a:solidFill>
            <a:ln w="9525" cap="flat" cmpd="sng">
              <a:solidFill>
                <a:srgbClr val="FCA1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1339;p51">
              <a:extLst>
                <a:ext uri="{FF2B5EF4-FFF2-40B4-BE49-F238E27FC236}">
                  <a16:creationId xmlns:a16="http://schemas.microsoft.com/office/drawing/2014/main" id="{3288F38C-1DB4-F1A7-ED04-DCA71F437BB8}"/>
                </a:ext>
              </a:extLst>
            </p:cNvPr>
            <p:cNvSpPr/>
            <p:nvPr/>
          </p:nvSpPr>
          <p:spPr>
            <a:xfrm>
              <a:off x="7162896" y="3636636"/>
              <a:ext cx="154118" cy="81873"/>
            </a:xfrm>
            <a:custGeom>
              <a:avLst/>
              <a:gdLst/>
              <a:ahLst/>
              <a:cxnLst/>
              <a:rect l="l" t="t" r="r" b="b"/>
              <a:pathLst>
                <a:path w="2833" h="1505" extrusionOk="0">
                  <a:moveTo>
                    <a:pt x="2832" y="1"/>
                  </a:moveTo>
                  <a:cubicBezTo>
                    <a:pt x="2832" y="1"/>
                    <a:pt x="978" y="1"/>
                    <a:pt x="0" y="703"/>
                  </a:cubicBezTo>
                  <a:cubicBezTo>
                    <a:pt x="0" y="703"/>
                    <a:pt x="176" y="1129"/>
                    <a:pt x="476" y="1505"/>
                  </a:cubicBezTo>
                  <a:cubicBezTo>
                    <a:pt x="1153" y="1053"/>
                    <a:pt x="1980" y="778"/>
                    <a:pt x="2732" y="602"/>
                  </a:cubicBezTo>
                  <a:cubicBezTo>
                    <a:pt x="2832" y="276"/>
                    <a:pt x="2832" y="1"/>
                    <a:pt x="2832" y="1"/>
                  </a:cubicBezTo>
                  <a:close/>
                </a:path>
              </a:pathLst>
            </a:custGeom>
            <a:solidFill>
              <a:srgbClr val="FCA17D"/>
            </a:solidFill>
            <a:ln w="9525" cap="flat" cmpd="sng">
              <a:solidFill>
                <a:srgbClr val="FCA1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5" name="Google Shape;1340;p51">
              <a:extLst>
                <a:ext uri="{FF2B5EF4-FFF2-40B4-BE49-F238E27FC236}">
                  <a16:creationId xmlns:a16="http://schemas.microsoft.com/office/drawing/2014/main" id="{819605C6-4248-2366-C216-FB1412DA482E}"/>
                </a:ext>
              </a:extLst>
            </p:cNvPr>
            <p:cNvGrpSpPr/>
            <p:nvPr/>
          </p:nvGrpSpPr>
          <p:grpSpPr>
            <a:xfrm>
              <a:off x="6832493" y="3168395"/>
              <a:ext cx="799059" cy="614017"/>
              <a:chOff x="5994293" y="3320795"/>
              <a:chExt cx="799059" cy="614017"/>
            </a:xfrm>
          </p:grpSpPr>
          <p:sp>
            <p:nvSpPr>
              <p:cNvPr id="104" name="Google Shape;1341;p51">
                <a:extLst>
                  <a:ext uri="{FF2B5EF4-FFF2-40B4-BE49-F238E27FC236}">
                    <a16:creationId xmlns:a16="http://schemas.microsoft.com/office/drawing/2014/main" id="{3F1CFEF2-29AA-F5B7-1D86-4A7F3229B3D9}"/>
                  </a:ext>
                </a:extLst>
              </p:cNvPr>
              <p:cNvSpPr/>
              <p:nvPr/>
            </p:nvSpPr>
            <p:spPr>
              <a:xfrm rot="566434">
                <a:off x="6000464" y="3807844"/>
                <a:ext cx="129859" cy="86063"/>
              </a:xfrm>
              <a:prstGeom prst="ellipse">
                <a:avLst/>
              </a:prstGeom>
              <a:solidFill>
                <a:srgbClr val="000000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5" name="Google Shape;1342;p51">
                <a:extLst>
                  <a:ext uri="{FF2B5EF4-FFF2-40B4-BE49-F238E27FC236}">
                    <a16:creationId xmlns:a16="http://schemas.microsoft.com/office/drawing/2014/main" id="{D8A4AC2F-1877-2D7C-EE6B-1C24F132835E}"/>
                  </a:ext>
                </a:extLst>
              </p:cNvPr>
              <p:cNvSpPr/>
              <p:nvPr/>
            </p:nvSpPr>
            <p:spPr>
              <a:xfrm rot="-518129">
                <a:off x="6657766" y="3766403"/>
                <a:ext cx="129872" cy="86171"/>
              </a:xfrm>
              <a:prstGeom prst="ellipse">
                <a:avLst/>
              </a:prstGeom>
              <a:solidFill>
                <a:srgbClr val="000000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6" name="Google Shape;1343;p51">
                <a:extLst>
                  <a:ext uri="{FF2B5EF4-FFF2-40B4-BE49-F238E27FC236}">
                    <a16:creationId xmlns:a16="http://schemas.microsoft.com/office/drawing/2014/main" id="{0BE7C201-74F1-800B-554C-5796C387C3D3}"/>
                  </a:ext>
                </a:extLst>
              </p:cNvPr>
              <p:cNvSpPr/>
              <p:nvPr/>
            </p:nvSpPr>
            <p:spPr>
              <a:xfrm rot="-427541" flipH="1">
                <a:off x="6284349" y="3501461"/>
                <a:ext cx="101074" cy="288481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10803" extrusionOk="0">
                    <a:moveTo>
                      <a:pt x="552" y="0"/>
                    </a:moveTo>
                    <a:lnTo>
                      <a:pt x="552" y="0"/>
                    </a:lnTo>
                    <a:cubicBezTo>
                      <a:pt x="552" y="0"/>
                      <a:pt x="502" y="226"/>
                      <a:pt x="426" y="627"/>
                    </a:cubicBezTo>
                    <a:cubicBezTo>
                      <a:pt x="401" y="702"/>
                      <a:pt x="376" y="827"/>
                      <a:pt x="351" y="928"/>
                    </a:cubicBezTo>
                    <a:cubicBezTo>
                      <a:pt x="351" y="1053"/>
                      <a:pt x="326" y="1178"/>
                      <a:pt x="326" y="1329"/>
                    </a:cubicBezTo>
                    <a:cubicBezTo>
                      <a:pt x="326" y="1604"/>
                      <a:pt x="276" y="1905"/>
                      <a:pt x="301" y="2256"/>
                    </a:cubicBezTo>
                    <a:cubicBezTo>
                      <a:pt x="326" y="2607"/>
                      <a:pt x="301" y="2983"/>
                      <a:pt x="401" y="3359"/>
                    </a:cubicBezTo>
                    <a:cubicBezTo>
                      <a:pt x="452" y="3735"/>
                      <a:pt x="502" y="4161"/>
                      <a:pt x="627" y="4562"/>
                    </a:cubicBezTo>
                    <a:cubicBezTo>
                      <a:pt x="677" y="4787"/>
                      <a:pt x="727" y="4988"/>
                      <a:pt x="802" y="5213"/>
                    </a:cubicBezTo>
                    <a:cubicBezTo>
                      <a:pt x="878" y="5414"/>
                      <a:pt x="953" y="5614"/>
                      <a:pt x="1028" y="5840"/>
                    </a:cubicBezTo>
                    <a:cubicBezTo>
                      <a:pt x="1178" y="6266"/>
                      <a:pt x="1429" y="6692"/>
                      <a:pt x="1629" y="7093"/>
                    </a:cubicBezTo>
                    <a:cubicBezTo>
                      <a:pt x="1755" y="7294"/>
                      <a:pt x="1905" y="7469"/>
                      <a:pt x="2030" y="7670"/>
                    </a:cubicBezTo>
                    <a:lnTo>
                      <a:pt x="2231" y="7920"/>
                    </a:lnTo>
                    <a:cubicBezTo>
                      <a:pt x="2331" y="8045"/>
                      <a:pt x="2381" y="8121"/>
                      <a:pt x="2482" y="8196"/>
                    </a:cubicBezTo>
                    <a:cubicBezTo>
                      <a:pt x="2632" y="8371"/>
                      <a:pt x="2807" y="8522"/>
                      <a:pt x="2908" y="8622"/>
                    </a:cubicBezTo>
                    <a:cubicBezTo>
                      <a:pt x="2983" y="8697"/>
                      <a:pt x="3033" y="8772"/>
                      <a:pt x="3083" y="8873"/>
                    </a:cubicBezTo>
                    <a:lnTo>
                      <a:pt x="3183" y="8998"/>
                    </a:lnTo>
                    <a:cubicBezTo>
                      <a:pt x="3158" y="8998"/>
                      <a:pt x="3183" y="9073"/>
                      <a:pt x="3208" y="9098"/>
                    </a:cubicBezTo>
                    <a:cubicBezTo>
                      <a:pt x="3233" y="9198"/>
                      <a:pt x="3259" y="9274"/>
                      <a:pt x="3259" y="9349"/>
                    </a:cubicBezTo>
                    <a:cubicBezTo>
                      <a:pt x="3284" y="9424"/>
                      <a:pt x="3259" y="9474"/>
                      <a:pt x="3259" y="9549"/>
                    </a:cubicBezTo>
                    <a:cubicBezTo>
                      <a:pt x="3284" y="9599"/>
                      <a:pt x="3208" y="9700"/>
                      <a:pt x="3158" y="9775"/>
                    </a:cubicBezTo>
                    <a:lnTo>
                      <a:pt x="3140" y="9830"/>
                    </a:lnTo>
                    <a:lnTo>
                      <a:pt x="3140" y="9830"/>
                    </a:lnTo>
                    <a:cubicBezTo>
                      <a:pt x="3140" y="9829"/>
                      <a:pt x="3139" y="9829"/>
                      <a:pt x="3139" y="9829"/>
                    </a:cubicBezTo>
                    <a:cubicBezTo>
                      <a:pt x="3132" y="9829"/>
                      <a:pt x="3108" y="9858"/>
                      <a:pt x="3108" y="9875"/>
                    </a:cubicBezTo>
                    <a:lnTo>
                      <a:pt x="3008" y="9950"/>
                    </a:lnTo>
                    <a:cubicBezTo>
                      <a:pt x="2807" y="10201"/>
                      <a:pt x="2457" y="10326"/>
                      <a:pt x="2156" y="10426"/>
                    </a:cubicBezTo>
                    <a:cubicBezTo>
                      <a:pt x="2005" y="10451"/>
                      <a:pt x="1855" y="10502"/>
                      <a:pt x="1730" y="10527"/>
                    </a:cubicBezTo>
                    <a:cubicBezTo>
                      <a:pt x="1579" y="10552"/>
                      <a:pt x="1429" y="10552"/>
                      <a:pt x="1304" y="10577"/>
                    </a:cubicBezTo>
                    <a:cubicBezTo>
                      <a:pt x="1028" y="10577"/>
                      <a:pt x="802" y="10577"/>
                      <a:pt x="602" y="10552"/>
                    </a:cubicBezTo>
                    <a:cubicBezTo>
                      <a:pt x="426" y="10527"/>
                      <a:pt x="276" y="10502"/>
                      <a:pt x="176" y="10451"/>
                    </a:cubicBezTo>
                    <a:cubicBezTo>
                      <a:pt x="76" y="10426"/>
                      <a:pt x="0" y="10426"/>
                      <a:pt x="0" y="10426"/>
                    </a:cubicBezTo>
                    <a:lnTo>
                      <a:pt x="0" y="10426"/>
                    </a:lnTo>
                    <a:cubicBezTo>
                      <a:pt x="0" y="10426"/>
                      <a:pt x="51" y="10451"/>
                      <a:pt x="151" y="10502"/>
                    </a:cubicBezTo>
                    <a:cubicBezTo>
                      <a:pt x="251" y="10552"/>
                      <a:pt x="376" y="10627"/>
                      <a:pt x="577" y="10652"/>
                    </a:cubicBezTo>
                    <a:cubicBezTo>
                      <a:pt x="777" y="10727"/>
                      <a:pt x="1003" y="10752"/>
                      <a:pt x="1304" y="10802"/>
                    </a:cubicBezTo>
                    <a:lnTo>
                      <a:pt x="1755" y="10802"/>
                    </a:lnTo>
                    <a:cubicBezTo>
                      <a:pt x="1905" y="10802"/>
                      <a:pt x="2081" y="10777"/>
                      <a:pt x="2256" y="10752"/>
                    </a:cubicBezTo>
                    <a:cubicBezTo>
                      <a:pt x="2582" y="10677"/>
                      <a:pt x="2983" y="10577"/>
                      <a:pt x="3309" y="10276"/>
                    </a:cubicBezTo>
                    <a:lnTo>
                      <a:pt x="3434" y="10176"/>
                    </a:lnTo>
                    <a:cubicBezTo>
                      <a:pt x="3484" y="10126"/>
                      <a:pt x="3459" y="10151"/>
                      <a:pt x="3534" y="10076"/>
                    </a:cubicBezTo>
                    <a:lnTo>
                      <a:pt x="3559" y="10025"/>
                    </a:lnTo>
                    <a:cubicBezTo>
                      <a:pt x="3609" y="9925"/>
                      <a:pt x="3685" y="9875"/>
                      <a:pt x="3710" y="9725"/>
                    </a:cubicBezTo>
                    <a:cubicBezTo>
                      <a:pt x="3760" y="9574"/>
                      <a:pt x="3785" y="9424"/>
                      <a:pt x="3785" y="9299"/>
                    </a:cubicBezTo>
                    <a:cubicBezTo>
                      <a:pt x="3785" y="9173"/>
                      <a:pt x="3735" y="9048"/>
                      <a:pt x="3710" y="8948"/>
                    </a:cubicBezTo>
                    <a:cubicBezTo>
                      <a:pt x="3685" y="8873"/>
                      <a:pt x="3685" y="8847"/>
                      <a:pt x="3634" y="8747"/>
                    </a:cubicBezTo>
                    <a:lnTo>
                      <a:pt x="3559" y="8597"/>
                    </a:lnTo>
                    <a:cubicBezTo>
                      <a:pt x="3509" y="8522"/>
                      <a:pt x="3459" y="8421"/>
                      <a:pt x="3359" y="8321"/>
                    </a:cubicBezTo>
                    <a:cubicBezTo>
                      <a:pt x="3183" y="8096"/>
                      <a:pt x="3033" y="7945"/>
                      <a:pt x="2883" y="7795"/>
                    </a:cubicBezTo>
                    <a:lnTo>
                      <a:pt x="2682" y="7594"/>
                    </a:lnTo>
                    <a:lnTo>
                      <a:pt x="2507" y="7319"/>
                    </a:lnTo>
                    <a:cubicBezTo>
                      <a:pt x="2381" y="7118"/>
                      <a:pt x="2231" y="6943"/>
                      <a:pt x="2131" y="6767"/>
                    </a:cubicBezTo>
                    <a:cubicBezTo>
                      <a:pt x="1930" y="6391"/>
                      <a:pt x="1705" y="6040"/>
                      <a:pt x="1554" y="5614"/>
                    </a:cubicBezTo>
                    <a:cubicBezTo>
                      <a:pt x="1479" y="5414"/>
                      <a:pt x="1404" y="5213"/>
                      <a:pt x="1329" y="5038"/>
                    </a:cubicBezTo>
                    <a:cubicBezTo>
                      <a:pt x="1254" y="4837"/>
                      <a:pt x="1203" y="4637"/>
                      <a:pt x="1128" y="4436"/>
                    </a:cubicBezTo>
                    <a:cubicBezTo>
                      <a:pt x="1003" y="4035"/>
                      <a:pt x="928" y="3659"/>
                      <a:pt x="827" y="3284"/>
                    </a:cubicBezTo>
                    <a:cubicBezTo>
                      <a:pt x="727" y="2908"/>
                      <a:pt x="702" y="2557"/>
                      <a:pt x="652" y="2231"/>
                    </a:cubicBezTo>
                    <a:cubicBezTo>
                      <a:pt x="577" y="1905"/>
                      <a:pt x="577" y="1604"/>
                      <a:pt x="552" y="1329"/>
                    </a:cubicBezTo>
                    <a:cubicBezTo>
                      <a:pt x="527" y="1203"/>
                      <a:pt x="527" y="1053"/>
                      <a:pt x="527" y="953"/>
                    </a:cubicBezTo>
                    <a:cubicBezTo>
                      <a:pt x="527" y="827"/>
                      <a:pt x="527" y="727"/>
                      <a:pt x="527" y="627"/>
                    </a:cubicBezTo>
                    <a:cubicBezTo>
                      <a:pt x="552" y="226"/>
                      <a:pt x="552" y="0"/>
                      <a:pt x="552" y="0"/>
                    </a:cubicBezTo>
                    <a:close/>
                  </a:path>
                </a:pathLst>
              </a:custGeom>
              <a:solidFill>
                <a:srgbClr val="6C4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7" name="Google Shape;1344;p51">
                <a:extLst>
                  <a:ext uri="{FF2B5EF4-FFF2-40B4-BE49-F238E27FC236}">
                    <a16:creationId xmlns:a16="http://schemas.microsoft.com/office/drawing/2014/main" id="{CC48F922-C596-9DB6-23F7-350EC7FB7476}"/>
                  </a:ext>
                </a:extLst>
              </p:cNvPr>
              <p:cNvSpPr/>
              <p:nvPr/>
            </p:nvSpPr>
            <p:spPr>
              <a:xfrm rot="-427541" flipH="1">
                <a:off x="6462163" y="3325639"/>
                <a:ext cx="80832" cy="43928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1645" extrusionOk="0">
                    <a:moveTo>
                      <a:pt x="2322" y="1"/>
                    </a:moveTo>
                    <a:cubicBezTo>
                      <a:pt x="1852" y="1"/>
                      <a:pt x="1242" y="309"/>
                      <a:pt x="997" y="456"/>
                    </a:cubicBezTo>
                    <a:cubicBezTo>
                      <a:pt x="721" y="606"/>
                      <a:pt x="270" y="857"/>
                      <a:pt x="145" y="1183"/>
                    </a:cubicBezTo>
                    <a:cubicBezTo>
                      <a:pt x="0" y="1537"/>
                      <a:pt x="158" y="1644"/>
                      <a:pt x="388" y="1644"/>
                    </a:cubicBezTo>
                    <a:cubicBezTo>
                      <a:pt x="597" y="1644"/>
                      <a:pt x="867" y="1555"/>
                      <a:pt x="1022" y="1484"/>
                    </a:cubicBezTo>
                    <a:cubicBezTo>
                      <a:pt x="1072" y="1459"/>
                      <a:pt x="1222" y="1409"/>
                      <a:pt x="1373" y="1358"/>
                    </a:cubicBezTo>
                    <a:cubicBezTo>
                      <a:pt x="1974" y="1133"/>
                      <a:pt x="3027" y="732"/>
                      <a:pt x="2876" y="331"/>
                    </a:cubicBezTo>
                    <a:cubicBezTo>
                      <a:pt x="2781" y="88"/>
                      <a:pt x="2571" y="1"/>
                      <a:pt x="2322" y="1"/>
                    </a:cubicBezTo>
                    <a:close/>
                  </a:path>
                </a:pathLst>
              </a:custGeom>
              <a:solidFill>
                <a:srgbClr val="B93F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" name="Google Shape;1345;p51">
                <a:extLst>
                  <a:ext uri="{FF2B5EF4-FFF2-40B4-BE49-F238E27FC236}">
                    <a16:creationId xmlns:a16="http://schemas.microsoft.com/office/drawing/2014/main" id="{AAF9FF03-2542-8A9F-86B1-C46DB1181F3E}"/>
                  </a:ext>
                </a:extLst>
              </p:cNvPr>
              <p:cNvSpPr/>
              <p:nvPr/>
            </p:nvSpPr>
            <p:spPr>
              <a:xfrm rot="-427541" flipH="1">
                <a:off x="6140218" y="3365884"/>
                <a:ext cx="80859" cy="43928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1645" extrusionOk="0">
                    <a:moveTo>
                      <a:pt x="706" y="1"/>
                    </a:moveTo>
                    <a:cubicBezTo>
                      <a:pt x="457" y="1"/>
                      <a:pt x="247" y="88"/>
                      <a:pt x="151" y="331"/>
                    </a:cubicBezTo>
                    <a:cubicBezTo>
                      <a:pt x="1" y="732"/>
                      <a:pt x="1028" y="1133"/>
                      <a:pt x="1655" y="1358"/>
                    </a:cubicBezTo>
                    <a:cubicBezTo>
                      <a:pt x="1805" y="1409"/>
                      <a:pt x="1956" y="1459"/>
                      <a:pt x="2006" y="1484"/>
                    </a:cubicBezTo>
                    <a:cubicBezTo>
                      <a:pt x="2161" y="1555"/>
                      <a:pt x="2430" y="1644"/>
                      <a:pt x="2640" y="1644"/>
                    </a:cubicBezTo>
                    <a:cubicBezTo>
                      <a:pt x="2869" y="1644"/>
                      <a:pt x="3027" y="1537"/>
                      <a:pt x="2883" y="1183"/>
                    </a:cubicBezTo>
                    <a:cubicBezTo>
                      <a:pt x="2758" y="857"/>
                      <a:pt x="2306" y="606"/>
                      <a:pt x="2031" y="456"/>
                    </a:cubicBezTo>
                    <a:cubicBezTo>
                      <a:pt x="1785" y="309"/>
                      <a:pt x="1176" y="1"/>
                      <a:pt x="706" y="1"/>
                    </a:cubicBezTo>
                    <a:close/>
                  </a:path>
                </a:pathLst>
              </a:custGeom>
              <a:solidFill>
                <a:srgbClr val="B93F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" name="Google Shape;1346;p51">
                <a:extLst>
                  <a:ext uri="{FF2B5EF4-FFF2-40B4-BE49-F238E27FC236}">
                    <a16:creationId xmlns:a16="http://schemas.microsoft.com/office/drawing/2014/main" id="{32FF95CF-908B-3182-A298-8E554C759AD6}"/>
                  </a:ext>
                </a:extLst>
              </p:cNvPr>
              <p:cNvSpPr/>
              <p:nvPr/>
            </p:nvSpPr>
            <p:spPr>
              <a:xfrm rot="-427541" flipH="1">
                <a:off x="6287267" y="3873445"/>
                <a:ext cx="214858" cy="48227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1806" extrusionOk="0">
                    <a:moveTo>
                      <a:pt x="4058" y="1"/>
                    </a:moveTo>
                    <a:cubicBezTo>
                      <a:pt x="2655" y="1"/>
                      <a:pt x="1251" y="383"/>
                      <a:pt x="0" y="1154"/>
                    </a:cubicBezTo>
                    <a:cubicBezTo>
                      <a:pt x="1053" y="1530"/>
                      <a:pt x="2331" y="1805"/>
                      <a:pt x="3885" y="1805"/>
                    </a:cubicBezTo>
                    <a:cubicBezTo>
                      <a:pt x="5614" y="1805"/>
                      <a:pt x="6968" y="1530"/>
                      <a:pt x="8046" y="1103"/>
                    </a:cubicBezTo>
                    <a:cubicBezTo>
                      <a:pt x="6815" y="370"/>
                      <a:pt x="5437" y="1"/>
                      <a:pt x="4058" y="1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" name="Google Shape;1347;p51">
                <a:extLst>
                  <a:ext uri="{FF2B5EF4-FFF2-40B4-BE49-F238E27FC236}">
                    <a16:creationId xmlns:a16="http://schemas.microsoft.com/office/drawing/2014/main" id="{07D5D117-0CD4-F2F4-F476-58275BD916AD}"/>
                  </a:ext>
                </a:extLst>
              </p:cNvPr>
              <p:cNvSpPr/>
              <p:nvPr/>
            </p:nvSpPr>
            <p:spPr>
              <a:xfrm rot="-427541" flipH="1">
                <a:off x="6185547" y="3826439"/>
                <a:ext cx="416979" cy="77654"/>
              </a:xfrm>
              <a:custGeom>
                <a:avLst/>
                <a:gdLst/>
                <a:ahLst/>
                <a:cxnLst/>
                <a:rect l="l" t="t" r="r" b="b"/>
                <a:pathLst>
                  <a:path w="15615" h="2908" extrusionOk="0">
                    <a:moveTo>
                      <a:pt x="15615" y="0"/>
                    </a:moveTo>
                    <a:lnTo>
                      <a:pt x="15615" y="0"/>
                    </a:lnTo>
                    <a:cubicBezTo>
                      <a:pt x="12365" y="944"/>
                      <a:pt x="9547" y="1259"/>
                      <a:pt x="7234" y="1259"/>
                    </a:cubicBezTo>
                    <a:cubicBezTo>
                      <a:pt x="2607" y="1259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1" y="0"/>
                      <a:pt x="1053" y="1880"/>
                      <a:pt x="3910" y="2908"/>
                    </a:cubicBezTo>
                    <a:cubicBezTo>
                      <a:pt x="5161" y="2137"/>
                      <a:pt x="6565" y="1755"/>
                      <a:pt x="7968" y="1755"/>
                    </a:cubicBezTo>
                    <a:cubicBezTo>
                      <a:pt x="9347" y="1755"/>
                      <a:pt x="10725" y="2124"/>
                      <a:pt x="11956" y="2857"/>
                    </a:cubicBezTo>
                    <a:cubicBezTo>
                      <a:pt x="14687" y="1830"/>
                      <a:pt x="15615" y="0"/>
                      <a:pt x="15615" y="0"/>
                    </a:cubicBezTo>
                    <a:close/>
                  </a:path>
                </a:pathLst>
              </a:custGeom>
              <a:solidFill>
                <a:srgbClr val="B93F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1" name="Google Shape;1348;p51">
                <a:extLst>
                  <a:ext uri="{FF2B5EF4-FFF2-40B4-BE49-F238E27FC236}">
                    <a16:creationId xmlns:a16="http://schemas.microsoft.com/office/drawing/2014/main" id="{1F2B9209-BC70-6D53-63C9-6B2472C6DD01}"/>
                  </a:ext>
                </a:extLst>
              </p:cNvPr>
              <p:cNvSpPr/>
              <p:nvPr/>
            </p:nvSpPr>
            <p:spPr>
              <a:xfrm rot="-427541" flipH="1">
                <a:off x="6565276" y="3550422"/>
                <a:ext cx="124520" cy="65691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2460" extrusionOk="0">
                    <a:moveTo>
                      <a:pt x="3033" y="0"/>
                    </a:moveTo>
                    <a:cubicBezTo>
                      <a:pt x="2306" y="0"/>
                      <a:pt x="1579" y="176"/>
                      <a:pt x="1053" y="527"/>
                    </a:cubicBezTo>
                    <a:cubicBezTo>
                      <a:pt x="452" y="903"/>
                      <a:pt x="101" y="1454"/>
                      <a:pt x="25" y="2106"/>
                    </a:cubicBezTo>
                    <a:cubicBezTo>
                      <a:pt x="0" y="2281"/>
                      <a:pt x="126" y="2432"/>
                      <a:pt x="301" y="2457"/>
                    </a:cubicBezTo>
                    <a:cubicBezTo>
                      <a:pt x="316" y="2458"/>
                      <a:pt x="330" y="2459"/>
                      <a:pt x="345" y="2459"/>
                    </a:cubicBezTo>
                    <a:cubicBezTo>
                      <a:pt x="523" y="2459"/>
                      <a:pt x="652" y="2318"/>
                      <a:pt x="652" y="2156"/>
                    </a:cubicBezTo>
                    <a:cubicBezTo>
                      <a:pt x="702" y="1705"/>
                      <a:pt x="953" y="1329"/>
                      <a:pt x="1379" y="1053"/>
                    </a:cubicBezTo>
                    <a:cubicBezTo>
                      <a:pt x="1821" y="763"/>
                      <a:pt x="2412" y="613"/>
                      <a:pt x="3027" y="613"/>
                    </a:cubicBezTo>
                    <a:cubicBezTo>
                      <a:pt x="3423" y="613"/>
                      <a:pt x="3828" y="675"/>
                      <a:pt x="4211" y="802"/>
                    </a:cubicBezTo>
                    <a:cubicBezTo>
                      <a:pt x="4242" y="813"/>
                      <a:pt x="4274" y="818"/>
                      <a:pt x="4308" y="818"/>
                    </a:cubicBezTo>
                    <a:cubicBezTo>
                      <a:pt x="4437" y="818"/>
                      <a:pt x="4572" y="742"/>
                      <a:pt x="4612" y="602"/>
                    </a:cubicBezTo>
                    <a:cubicBezTo>
                      <a:pt x="4662" y="452"/>
                      <a:pt x="4562" y="276"/>
                      <a:pt x="4411" y="201"/>
                    </a:cubicBezTo>
                    <a:cubicBezTo>
                      <a:pt x="3960" y="76"/>
                      <a:pt x="3509" y="0"/>
                      <a:pt x="30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2" name="Google Shape;1349;p51">
                <a:extLst>
                  <a:ext uri="{FF2B5EF4-FFF2-40B4-BE49-F238E27FC236}">
                    <a16:creationId xmlns:a16="http://schemas.microsoft.com/office/drawing/2014/main" id="{C3E20107-4752-BF1D-A795-B8D7EC325CF9}"/>
                  </a:ext>
                </a:extLst>
              </p:cNvPr>
              <p:cNvSpPr/>
              <p:nvPr/>
            </p:nvSpPr>
            <p:spPr>
              <a:xfrm rot="-427541" flipH="1">
                <a:off x="6087272" y="3582180"/>
                <a:ext cx="124493" cy="65691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2460" extrusionOk="0">
                    <a:moveTo>
                      <a:pt x="1629" y="0"/>
                    </a:moveTo>
                    <a:cubicBezTo>
                      <a:pt x="1178" y="0"/>
                      <a:pt x="702" y="51"/>
                      <a:pt x="251" y="201"/>
                    </a:cubicBezTo>
                    <a:cubicBezTo>
                      <a:pt x="100" y="276"/>
                      <a:pt x="0" y="452"/>
                      <a:pt x="50" y="602"/>
                    </a:cubicBezTo>
                    <a:cubicBezTo>
                      <a:pt x="110" y="742"/>
                      <a:pt x="233" y="818"/>
                      <a:pt x="357" y="818"/>
                    </a:cubicBezTo>
                    <a:cubicBezTo>
                      <a:pt x="389" y="818"/>
                      <a:pt x="421" y="813"/>
                      <a:pt x="451" y="802"/>
                    </a:cubicBezTo>
                    <a:cubicBezTo>
                      <a:pt x="834" y="675"/>
                      <a:pt x="1239" y="613"/>
                      <a:pt x="1635" y="613"/>
                    </a:cubicBezTo>
                    <a:cubicBezTo>
                      <a:pt x="2250" y="613"/>
                      <a:pt x="2841" y="763"/>
                      <a:pt x="3283" y="1053"/>
                    </a:cubicBezTo>
                    <a:cubicBezTo>
                      <a:pt x="3709" y="1329"/>
                      <a:pt x="3960" y="1705"/>
                      <a:pt x="4010" y="2156"/>
                    </a:cubicBezTo>
                    <a:cubicBezTo>
                      <a:pt x="4033" y="2318"/>
                      <a:pt x="4143" y="2459"/>
                      <a:pt x="4318" y="2459"/>
                    </a:cubicBezTo>
                    <a:cubicBezTo>
                      <a:pt x="4332" y="2459"/>
                      <a:pt x="4346" y="2458"/>
                      <a:pt x="4361" y="2457"/>
                    </a:cubicBezTo>
                    <a:cubicBezTo>
                      <a:pt x="4537" y="2432"/>
                      <a:pt x="4662" y="2281"/>
                      <a:pt x="4637" y="2106"/>
                    </a:cubicBezTo>
                    <a:cubicBezTo>
                      <a:pt x="4562" y="1429"/>
                      <a:pt x="4211" y="903"/>
                      <a:pt x="3634" y="527"/>
                    </a:cubicBezTo>
                    <a:cubicBezTo>
                      <a:pt x="3083" y="176"/>
                      <a:pt x="2356" y="0"/>
                      <a:pt x="16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6" name="Google Shape;1350;p51">
              <a:extLst>
                <a:ext uri="{FF2B5EF4-FFF2-40B4-BE49-F238E27FC236}">
                  <a16:creationId xmlns:a16="http://schemas.microsoft.com/office/drawing/2014/main" id="{25782EEA-26D7-173C-6C98-FA242456CAAD}"/>
                </a:ext>
              </a:extLst>
            </p:cNvPr>
            <p:cNvSpPr/>
            <p:nvPr/>
          </p:nvSpPr>
          <p:spPr>
            <a:xfrm>
              <a:off x="8064084" y="5015078"/>
              <a:ext cx="366825" cy="207703"/>
            </a:xfrm>
            <a:custGeom>
              <a:avLst/>
              <a:gdLst/>
              <a:ahLst/>
              <a:cxnLst/>
              <a:rect l="l" t="t" r="r" b="b"/>
              <a:pathLst>
                <a:path w="6743" h="3818" extrusionOk="0">
                  <a:moveTo>
                    <a:pt x="6291" y="0"/>
                  </a:moveTo>
                  <a:cubicBezTo>
                    <a:pt x="4387" y="1554"/>
                    <a:pt x="2256" y="2482"/>
                    <a:pt x="1" y="3133"/>
                  </a:cubicBezTo>
                  <a:lnTo>
                    <a:pt x="76" y="3785"/>
                  </a:lnTo>
                  <a:cubicBezTo>
                    <a:pt x="1279" y="3785"/>
                    <a:pt x="2181" y="3785"/>
                    <a:pt x="2682" y="3810"/>
                  </a:cubicBezTo>
                  <a:cubicBezTo>
                    <a:pt x="2845" y="3814"/>
                    <a:pt x="3021" y="3817"/>
                    <a:pt x="3206" y="3817"/>
                  </a:cubicBezTo>
                  <a:cubicBezTo>
                    <a:pt x="4278" y="3817"/>
                    <a:pt x="5674" y="3694"/>
                    <a:pt x="6743" y="2732"/>
                  </a:cubicBezTo>
                  <a:cubicBezTo>
                    <a:pt x="6617" y="1730"/>
                    <a:pt x="6442" y="802"/>
                    <a:pt x="6291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1351;p51">
              <a:extLst>
                <a:ext uri="{FF2B5EF4-FFF2-40B4-BE49-F238E27FC236}">
                  <a16:creationId xmlns:a16="http://schemas.microsoft.com/office/drawing/2014/main" id="{A41E9DFD-F639-1ADC-2298-ECB12F8CED1B}"/>
                </a:ext>
              </a:extLst>
            </p:cNvPr>
            <p:cNvSpPr/>
            <p:nvPr/>
          </p:nvSpPr>
          <p:spPr>
            <a:xfrm>
              <a:off x="8046350" y="4888272"/>
              <a:ext cx="360025" cy="297301"/>
            </a:xfrm>
            <a:custGeom>
              <a:avLst/>
              <a:gdLst/>
              <a:ahLst/>
              <a:cxnLst/>
              <a:rect l="l" t="t" r="r" b="b"/>
              <a:pathLst>
                <a:path w="6618" h="5465" extrusionOk="0">
                  <a:moveTo>
                    <a:pt x="6116" y="0"/>
                  </a:moveTo>
                  <a:cubicBezTo>
                    <a:pt x="3785" y="2081"/>
                    <a:pt x="502" y="3083"/>
                    <a:pt x="1" y="3208"/>
                  </a:cubicBezTo>
                  <a:lnTo>
                    <a:pt x="327" y="5464"/>
                  </a:lnTo>
                  <a:cubicBezTo>
                    <a:pt x="2582" y="4813"/>
                    <a:pt x="4713" y="3885"/>
                    <a:pt x="6617" y="2331"/>
                  </a:cubicBezTo>
                  <a:cubicBezTo>
                    <a:pt x="6442" y="1354"/>
                    <a:pt x="6267" y="527"/>
                    <a:pt x="6116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1352;p51">
              <a:extLst>
                <a:ext uri="{FF2B5EF4-FFF2-40B4-BE49-F238E27FC236}">
                  <a16:creationId xmlns:a16="http://schemas.microsoft.com/office/drawing/2014/main" id="{1BB1F7E9-D314-5CDD-F0A7-C5F6DC46FBAC}"/>
                </a:ext>
              </a:extLst>
            </p:cNvPr>
            <p:cNvSpPr/>
            <p:nvPr/>
          </p:nvSpPr>
          <p:spPr>
            <a:xfrm>
              <a:off x="6391180" y="4194291"/>
              <a:ext cx="974918" cy="1030462"/>
            </a:xfrm>
            <a:custGeom>
              <a:avLst/>
              <a:gdLst/>
              <a:ahLst/>
              <a:cxnLst/>
              <a:rect l="l" t="t" r="r" b="b"/>
              <a:pathLst>
                <a:path w="17921" h="18942" extrusionOk="0">
                  <a:moveTo>
                    <a:pt x="10978" y="0"/>
                  </a:moveTo>
                  <a:cubicBezTo>
                    <a:pt x="10778" y="0"/>
                    <a:pt x="10677" y="26"/>
                    <a:pt x="10677" y="26"/>
                  </a:cubicBezTo>
                  <a:cubicBezTo>
                    <a:pt x="10677" y="26"/>
                    <a:pt x="7119" y="76"/>
                    <a:pt x="5540" y="1203"/>
                  </a:cubicBezTo>
                  <a:cubicBezTo>
                    <a:pt x="3585" y="2432"/>
                    <a:pt x="1204" y="7068"/>
                    <a:pt x="26" y="8397"/>
                  </a:cubicBezTo>
                  <a:cubicBezTo>
                    <a:pt x="26" y="8397"/>
                    <a:pt x="1" y="8447"/>
                    <a:pt x="1" y="8522"/>
                  </a:cubicBezTo>
                  <a:cubicBezTo>
                    <a:pt x="51" y="8472"/>
                    <a:pt x="126" y="8447"/>
                    <a:pt x="201" y="8397"/>
                  </a:cubicBezTo>
                  <a:cubicBezTo>
                    <a:pt x="201" y="8397"/>
                    <a:pt x="3509" y="11805"/>
                    <a:pt x="7520" y="14086"/>
                  </a:cubicBezTo>
                  <a:lnTo>
                    <a:pt x="7520" y="15690"/>
                  </a:lnTo>
                  <a:cubicBezTo>
                    <a:pt x="7520" y="15690"/>
                    <a:pt x="7494" y="15690"/>
                    <a:pt x="7394" y="15665"/>
                  </a:cubicBezTo>
                  <a:lnTo>
                    <a:pt x="7394" y="15665"/>
                  </a:lnTo>
                  <a:cubicBezTo>
                    <a:pt x="7419" y="15840"/>
                    <a:pt x="7419" y="15991"/>
                    <a:pt x="7419" y="16166"/>
                  </a:cubicBezTo>
                  <a:cubicBezTo>
                    <a:pt x="7444" y="16993"/>
                    <a:pt x="7494" y="17996"/>
                    <a:pt x="7494" y="18923"/>
                  </a:cubicBezTo>
                  <a:cubicBezTo>
                    <a:pt x="8810" y="18935"/>
                    <a:pt x="10427" y="18942"/>
                    <a:pt x="12209" y="18942"/>
                  </a:cubicBezTo>
                  <a:cubicBezTo>
                    <a:pt x="13992" y="18942"/>
                    <a:pt x="15941" y="18935"/>
                    <a:pt x="17921" y="18923"/>
                  </a:cubicBezTo>
                  <a:lnTo>
                    <a:pt x="17820" y="2557"/>
                  </a:lnTo>
                  <a:cubicBezTo>
                    <a:pt x="17820" y="2557"/>
                    <a:pt x="17820" y="2532"/>
                    <a:pt x="17820" y="2532"/>
                  </a:cubicBezTo>
                  <a:lnTo>
                    <a:pt x="17670" y="2532"/>
                  </a:lnTo>
                  <a:cubicBezTo>
                    <a:pt x="16667" y="2532"/>
                    <a:pt x="16066" y="2256"/>
                    <a:pt x="15865" y="2131"/>
                  </a:cubicBezTo>
                  <a:lnTo>
                    <a:pt x="14863" y="4161"/>
                  </a:lnTo>
                  <a:cubicBezTo>
                    <a:pt x="13785" y="3910"/>
                    <a:pt x="10452" y="702"/>
                    <a:pt x="10452" y="702"/>
                  </a:cubicBezTo>
                  <a:cubicBezTo>
                    <a:pt x="10627" y="452"/>
                    <a:pt x="10803" y="226"/>
                    <a:pt x="10978" y="0"/>
                  </a:cubicBezTo>
                  <a:close/>
                </a:path>
              </a:pathLst>
            </a:custGeom>
            <a:solidFill>
              <a:srgbClr val="4C6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1353;p51">
              <a:extLst>
                <a:ext uri="{FF2B5EF4-FFF2-40B4-BE49-F238E27FC236}">
                  <a16:creationId xmlns:a16="http://schemas.microsoft.com/office/drawing/2014/main" id="{E867C736-539D-E460-B63E-A23606121BC6}"/>
                </a:ext>
              </a:extLst>
            </p:cNvPr>
            <p:cNvSpPr/>
            <p:nvPr/>
          </p:nvSpPr>
          <p:spPr>
            <a:xfrm>
              <a:off x="7438268" y="4291068"/>
              <a:ext cx="17789" cy="21869"/>
            </a:xfrm>
            <a:custGeom>
              <a:avLst/>
              <a:gdLst/>
              <a:ahLst/>
              <a:cxnLst/>
              <a:rect l="l" t="t" r="r" b="b"/>
              <a:pathLst>
                <a:path w="327" h="402" extrusionOk="0">
                  <a:moveTo>
                    <a:pt x="151" y="1"/>
                  </a:moveTo>
                  <a:lnTo>
                    <a:pt x="1" y="402"/>
                  </a:lnTo>
                  <a:cubicBezTo>
                    <a:pt x="101" y="377"/>
                    <a:pt x="201" y="352"/>
                    <a:pt x="302" y="327"/>
                  </a:cubicBezTo>
                  <a:lnTo>
                    <a:pt x="327" y="327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007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1354;p51">
              <a:extLst>
                <a:ext uri="{FF2B5EF4-FFF2-40B4-BE49-F238E27FC236}">
                  <a16:creationId xmlns:a16="http://schemas.microsoft.com/office/drawing/2014/main" id="{7A2DEE2A-0732-BAB0-EA81-40601FF82D53}"/>
                </a:ext>
              </a:extLst>
            </p:cNvPr>
            <p:cNvSpPr/>
            <p:nvPr/>
          </p:nvSpPr>
          <p:spPr>
            <a:xfrm>
              <a:off x="7366025" y="4322457"/>
              <a:ext cx="69579" cy="901260"/>
            </a:xfrm>
            <a:custGeom>
              <a:avLst/>
              <a:gdLst/>
              <a:ahLst/>
              <a:cxnLst/>
              <a:rect l="l" t="t" r="r" b="b"/>
              <a:pathLst>
                <a:path w="1279" h="16567" extrusionOk="0">
                  <a:moveTo>
                    <a:pt x="527" y="752"/>
                  </a:moveTo>
                  <a:cubicBezTo>
                    <a:pt x="727" y="752"/>
                    <a:pt x="878" y="928"/>
                    <a:pt x="878" y="1128"/>
                  </a:cubicBezTo>
                  <a:cubicBezTo>
                    <a:pt x="878" y="1329"/>
                    <a:pt x="727" y="1504"/>
                    <a:pt x="527" y="1504"/>
                  </a:cubicBezTo>
                  <a:cubicBezTo>
                    <a:pt x="326" y="1504"/>
                    <a:pt x="151" y="1329"/>
                    <a:pt x="151" y="1128"/>
                  </a:cubicBezTo>
                  <a:cubicBezTo>
                    <a:pt x="151" y="928"/>
                    <a:pt x="326" y="752"/>
                    <a:pt x="527" y="752"/>
                  </a:cubicBezTo>
                  <a:close/>
                  <a:moveTo>
                    <a:pt x="527" y="5063"/>
                  </a:moveTo>
                  <a:cubicBezTo>
                    <a:pt x="727" y="5063"/>
                    <a:pt x="878" y="5213"/>
                    <a:pt x="878" y="5439"/>
                  </a:cubicBezTo>
                  <a:cubicBezTo>
                    <a:pt x="878" y="5640"/>
                    <a:pt x="727" y="5790"/>
                    <a:pt x="527" y="5790"/>
                  </a:cubicBezTo>
                  <a:cubicBezTo>
                    <a:pt x="326" y="5790"/>
                    <a:pt x="151" y="5640"/>
                    <a:pt x="151" y="5439"/>
                  </a:cubicBezTo>
                  <a:cubicBezTo>
                    <a:pt x="151" y="5213"/>
                    <a:pt x="326" y="5063"/>
                    <a:pt x="527" y="5063"/>
                  </a:cubicBezTo>
                  <a:close/>
                  <a:moveTo>
                    <a:pt x="552" y="9358"/>
                  </a:moveTo>
                  <a:cubicBezTo>
                    <a:pt x="642" y="9358"/>
                    <a:pt x="731" y="9389"/>
                    <a:pt x="803" y="9449"/>
                  </a:cubicBezTo>
                  <a:cubicBezTo>
                    <a:pt x="953" y="9574"/>
                    <a:pt x="953" y="9825"/>
                    <a:pt x="828" y="9975"/>
                  </a:cubicBezTo>
                  <a:cubicBezTo>
                    <a:pt x="749" y="10054"/>
                    <a:pt x="650" y="10092"/>
                    <a:pt x="552" y="10092"/>
                  </a:cubicBezTo>
                  <a:cubicBezTo>
                    <a:pt x="462" y="10092"/>
                    <a:pt x="373" y="10060"/>
                    <a:pt x="301" y="10000"/>
                  </a:cubicBezTo>
                  <a:cubicBezTo>
                    <a:pt x="151" y="9850"/>
                    <a:pt x="151" y="9624"/>
                    <a:pt x="276" y="9474"/>
                  </a:cubicBezTo>
                  <a:cubicBezTo>
                    <a:pt x="355" y="9396"/>
                    <a:pt x="454" y="9358"/>
                    <a:pt x="552" y="9358"/>
                  </a:cubicBezTo>
                  <a:close/>
                  <a:moveTo>
                    <a:pt x="665" y="14396"/>
                  </a:moveTo>
                  <a:cubicBezTo>
                    <a:pt x="755" y="14396"/>
                    <a:pt x="843" y="14427"/>
                    <a:pt x="903" y="14487"/>
                  </a:cubicBezTo>
                  <a:cubicBezTo>
                    <a:pt x="1053" y="14612"/>
                    <a:pt x="1078" y="14863"/>
                    <a:pt x="928" y="15013"/>
                  </a:cubicBezTo>
                  <a:cubicBezTo>
                    <a:pt x="862" y="15092"/>
                    <a:pt x="769" y="15129"/>
                    <a:pt x="674" y="15129"/>
                  </a:cubicBezTo>
                  <a:cubicBezTo>
                    <a:pt x="587" y="15129"/>
                    <a:pt x="498" y="15098"/>
                    <a:pt x="427" y="15038"/>
                  </a:cubicBezTo>
                  <a:cubicBezTo>
                    <a:pt x="276" y="14888"/>
                    <a:pt x="251" y="14662"/>
                    <a:pt x="402" y="14512"/>
                  </a:cubicBezTo>
                  <a:cubicBezTo>
                    <a:pt x="467" y="14433"/>
                    <a:pt x="567" y="14396"/>
                    <a:pt x="665" y="14396"/>
                  </a:cubicBezTo>
                  <a:close/>
                  <a:moveTo>
                    <a:pt x="1153" y="0"/>
                  </a:moveTo>
                  <a:cubicBezTo>
                    <a:pt x="727" y="101"/>
                    <a:pt x="351" y="151"/>
                    <a:pt x="1" y="176"/>
                  </a:cubicBezTo>
                  <a:cubicBezTo>
                    <a:pt x="1" y="176"/>
                    <a:pt x="26" y="176"/>
                    <a:pt x="26" y="201"/>
                  </a:cubicBezTo>
                  <a:lnTo>
                    <a:pt x="126" y="16567"/>
                  </a:lnTo>
                  <a:lnTo>
                    <a:pt x="1279" y="16567"/>
                  </a:lnTo>
                  <a:lnTo>
                    <a:pt x="978" y="527"/>
                  </a:lnTo>
                  <a:cubicBezTo>
                    <a:pt x="978" y="502"/>
                    <a:pt x="978" y="502"/>
                    <a:pt x="978" y="502"/>
                  </a:cubicBezTo>
                  <a:lnTo>
                    <a:pt x="1153" y="0"/>
                  </a:lnTo>
                  <a:close/>
                </a:path>
              </a:pathLst>
            </a:custGeom>
            <a:solidFill>
              <a:srgbClr val="FAA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1355;p51">
              <a:extLst>
                <a:ext uri="{FF2B5EF4-FFF2-40B4-BE49-F238E27FC236}">
                  <a16:creationId xmlns:a16="http://schemas.microsoft.com/office/drawing/2014/main" id="{FF011903-C8B5-0EBE-C02D-AA869FB9A84A}"/>
                </a:ext>
              </a:extLst>
            </p:cNvPr>
            <p:cNvSpPr/>
            <p:nvPr/>
          </p:nvSpPr>
          <p:spPr>
            <a:xfrm>
              <a:off x="7256954" y="4195651"/>
              <a:ext cx="103688" cy="129637"/>
            </a:xfrm>
            <a:custGeom>
              <a:avLst/>
              <a:gdLst/>
              <a:ahLst/>
              <a:cxnLst/>
              <a:rect l="l" t="t" r="r" b="b"/>
              <a:pathLst>
                <a:path w="1906" h="2383" extrusionOk="0">
                  <a:moveTo>
                    <a:pt x="978" y="1"/>
                  </a:moveTo>
                  <a:lnTo>
                    <a:pt x="1" y="2006"/>
                  </a:lnTo>
                  <a:cubicBezTo>
                    <a:pt x="193" y="2102"/>
                    <a:pt x="802" y="2383"/>
                    <a:pt x="1782" y="2383"/>
                  </a:cubicBezTo>
                  <a:cubicBezTo>
                    <a:pt x="1822" y="2383"/>
                    <a:pt x="1863" y="2383"/>
                    <a:pt x="1905" y="2382"/>
                  </a:cubicBezTo>
                  <a:cubicBezTo>
                    <a:pt x="1730" y="1880"/>
                    <a:pt x="1078" y="201"/>
                    <a:pt x="978" y="1"/>
                  </a:cubicBezTo>
                  <a:close/>
                </a:path>
              </a:pathLst>
            </a:custGeom>
            <a:solidFill>
              <a:srgbClr val="4C6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1356;p51">
              <a:extLst>
                <a:ext uri="{FF2B5EF4-FFF2-40B4-BE49-F238E27FC236}">
                  <a16:creationId xmlns:a16="http://schemas.microsoft.com/office/drawing/2014/main" id="{EBC0EA24-32AE-2C43-E97C-D0C53D034E32}"/>
                </a:ext>
              </a:extLst>
            </p:cNvPr>
            <p:cNvSpPr/>
            <p:nvPr/>
          </p:nvSpPr>
          <p:spPr>
            <a:xfrm>
              <a:off x="7303302" y="4192931"/>
              <a:ext cx="6855" cy="2774"/>
            </a:xfrm>
            <a:custGeom>
              <a:avLst/>
              <a:gdLst/>
              <a:ahLst/>
              <a:cxnLst/>
              <a:rect l="l" t="t" r="r" b="b"/>
              <a:pathLst>
                <a:path w="126" h="51" extrusionOk="0">
                  <a:moveTo>
                    <a:pt x="1" y="0"/>
                  </a:moveTo>
                  <a:cubicBezTo>
                    <a:pt x="76" y="25"/>
                    <a:pt x="126" y="51"/>
                    <a:pt x="126" y="51"/>
                  </a:cubicBezTo>
                  <a:cubicBezTo>
                    <a:pt x="126" y="25"/>
                    <a:pt x="76" y="0"/>
                    <a:pt x="1" y="0"/>
                  </a:cubicBezTo>
                  <a:close/>
                </a:path>
              </a:pathLst>
            </a:custGeom>
            <a:solidFill>
              <a:srgbClr val="007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1357;p51">
              <a:extLst>
                <a:ext uri="{FF2B5EF4-FFF2-40B4-BE49-F238E27FC236}">
                  <a16:creationId xmlns:a16="http://schemas.microsoft.com/office/drawing/2014/main" id="{D13E6448-C6E1-61BD-42BD-D364B75D5DC6}"/>
                </a:ext>
              </a:extLst>
            </p:cNvPr>
            <p:cNvSpPr/>
            <p:nvPr/>
          </p:nvSpPr>
          <p:spPr>
            <a:xfrm>
              <a:off x="7366025" y="4197011"/>
              <a:ext cx="76433" cy="128223"/>
            </a:xfrm>
            <a:custGeom>
              <a:avLst/>
              <a:gdLst/>
              <a:ahLst/>
              <a:cxnLst/>
              <a:rect l="l" t="t" r="r" b="b"/>
              <a:pathLst>
                <a:path w="1405" h="2357" extrusionOk="0">
                  <a:moveTo>
                    <a:pt x="652" y="1"/>
                  </a:moveTo>
                  <a:lnTo>
                    <a:pt x="602" y="26"/>
                  </a:lnTo>
                  <a:lnTo>
                    <a:pt x="1" y="2357"/>
                  </a:lnTo>
                  <a:cubicBezTo>
                    <a:pt x="351" y="2357"/>
                    <a:pt x="752" y="2281"/>
                    <a:pt x="1204" y="2181"/>
                  </a:cubicBezTo>
                  <a:lnTo>
                    <a:pt x="1404" y="1580"/>
                  </a:lnTo>
                  <a:lnTo>
                    <a:pt x="652" y="1"/>
                  </a:lnTo>
                  <a:close/>
                </a:path>
              </a:pathLst>
            </a:custGeom>
            <a:solidFill>
              <a:srgbClr val="4C6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1358;p51">
              <a:extLst>
                <a:ext uri="{FF2B5EF4-FFF2-40B4-BE49-F238E27FC236}">
                  <a16:creationId xmlns:a16="http://schemas.microsoft.com/office/drawing/2014/main" id="{8D456320-45A1-CB32-1B75-2FC3353CBEC6}"/>
                </a:ext>
              </a:extLst>
            </p:cNvPr>
            <p:cNvSpPr/>
            <p:nvPr/>
          </p:nvSpPr>
          <p:spPr>
            <a:xfrm>
              <a:off x="7426028" y="4191571"/>
              <a:ext cx="953104" cy="1032148"/>
            </a:xfrm>
            <a:custGeom>
              <a:avLst/>
              <a:gdLst/>
              <a:ahLst/>
              <a:cxnLst/>
              <a:rect l="l" t="t" r="r" b="b"/>
              <a:pathLst>
                <a:path w="17520" h="18973" extrusionOk="0">
                  <a:moveTo>
                    <a:pt x="7542" y="8445"/>
                  </a:moveTo>
                  <a:cubicBezTo>
                    <a:pt x="7872" y="8445"/>
                    <a:pt x="8148" y="8688"/>
                    <a:pt x="8196" y="9023"/>
                  </a:cubicBezTo>
                  <a:lnTo>
                    <a:pt x="8847" y="13609"/>
                  </a:lnTo>
                  <a:cubicBezTo>
                    <a:pt x="8873" y="13835"/>
                    <a:pt x="8772" y="14086"/>
                    <a:pt x="8597" y="14236"/>
                  </a:cubicBezTo>
                  <a:lnTo>
                    <a:pt x="5915" y="16442"/>
                  </a:lnTo>
                  <a:cubicBezTo>
                    <a:pt x="5803" y="16539"/>
                    <a:pt x="5660" y="16590"/>
                    <a:pt x="5517" y="16590"/>
                  </a:cubicBezTo>
                  <a:cubicBezTo>
                    <a:pt x="5403" y="16590"/>
                    <a:pt x="5288" y="16558"/>
                    <a:pt x="5188" y="16492"/>
                  </a:cubicBezTo>
                  <a:lnTo>
                    <a:pt x="1329" y="14386"/>
                  </a:lnTo>
                  <a:cubicBezTo>
                    <a:pt x="1103" y="14261"/>
                    <a:pt x="978" y="14036"/>
                    <a:pt x="978" y="13785"/>
                  </a:cubicBezTo>
                  <a:lnTo>
                    <a:pt x="1078" y="9424"/>
                  </a:lnTo>
                  <a:cubicBezTo>
                    <a:pt x="1078" y="9073"/>
                    <a:pt x="1354" y="8797"/>
                    <a:pt x="1705" y="8772"/>
                  </a:cubicBezTo>
                  <a:lnTo>
                    <a:pt x="7494" y="8447"/>
                  </a:lnTo>
                  <a:cubicBezTo>
                    <a:pt x="7510" y="8445"/>
                    <a:pt x="7526" y="8445"/>
                    <a:pt x="7542" y="8445"/>
                  </a:cubicBezTo>
                  <a:close/>
                  <a:moveTo>
                    <a:pt x="5013" y="0"/>
                  </a:moveTo>
                  <a:lnTo>
                    <a:pt x="5013" y="0"/>
                  </a:lnTo>
                  <a:cubicBezTo>
                    <a:pt x="5138" y="176"/>
                    <a:pt x="5289" y="326"/>
                    <a:pt x="5389" y="502"/>
                  </a:cubicBezTo>
                  <a:cubicBezTo>
                    <a:pt x="5389" y="502"/>
                    <a:pt x="2607" y="3935"/>
                    <a:pt x="1554" y="4161"/>
                  </a:cubicBezTo>
                  <a:lnTo>
                    <a:pt x="602" y="2231"/>
                  </a:lnTo>
                  <a:cubicBezTo>
                    <a:pt x="577" y="2256"/>
                    <a:pt x="577" y="2256"/>
                    <a:pt x="552" y="2281"/>
                  </a:cubicBezTo>
                  <a:cubicBezTo>
                    <a:pt x="426" y="2306"/>
                    <a:pt x="301" y="2331"/>
                    <a:pt x="176" y="2381"/>
                  </a:cubicBezTo>
                  <a:lnTo>
                    <a:pt x="0" y="2933"/>
                  </a:lnTo>
                  <a:lnTo>
                    <a:pt x="276" y="18973"/>
                  </a:lnTo>
                  <a:cubicBezTo>
                    <a:pt x="4662" y="18948"/>
                    <a:pt x="9023" y="18923"/>
                    <a:pt x="11805" y="18923"/>
                  </a:cubicBezTo>
                  <a:lnTo>
                    <a:pt x="11730" y="18271"/>
                  </a:lnTo>
                  <a:lnTo>
                    <a:pt x="11404" y="16015"/>
                  </a:lnTo>
                  <a:cubicBezTo>
                    <a:pt x="11354" y="16041"/>
                    <a:pt x="11329" y="16041"/>
                    <a:pt x="11329" y="16041"/>
                  </a:cubicBezTo>
                  <a:lnTo>
                    <a:pt x="11254" y="15013"/>
                  </a:lnTo>
                  <a:cubicBezTo>
                    <a:pt x="15289" y="12707"/>
                    <a:pt x="17519" y="9825"/>
                    <a:pt x="17519" y="9825"/>
                  </a:cubicBezTo>
                  <a:cubicBezTo>
                    <a:pt x="17519" y="9825"/>
                    <a:pt x="14186" y="2607"/>
                    <a:pt x="12732" y="1830"/>
                  </a:cubicBezTo>
                  <a:cubicBezTo>
                    <a:pt x="11554" y="1203"/>
                    <a:pt x="6893" y="326"/>
                    <a:pt x="5013" y="0"/>
                  </a:cubicBezTo>
                  <a:close/>
                </a:path>
              </a:pathLst>
            </a:custGeom>
            <a:solidFill>
              <a:srgbClr val="4C6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1359;p51">
              <a:extLst>
                <a:ext uri="{FF2B5EF4-FFF2-40B4-BE49-F238E27FC236}">
                  <a16:creationId xmlns:a16="http://schemas.microsoft.com/office/drawing/2014/main" id="{0B9C0D54-4756-8394-9383-E97911F5EA36}"/>
                </a:ext>
              </a:extLst>
            </p:cNvPr>
            <p:cNvSpPr/>
            <p:nvPr/>
          </p:nvSpPr>
          <p:spPr>
            <a:xfrm>
              <a:off x="6616178" y="3239842"/>
              <a:ext cx="500434" cy="500706"/>
            </a:xfrm>
            <a:custGeom>
              <a:avLst/>
              <a:gdLst/>
              <a:ahLst/>
              <a:cxnLst/>
              <a:rect l="l" t="t" r="r" b="b"/>
              <a:pathLst>
                <a:path w="9199" h="9204" extrusionOk="0">
                  <a:moveTo>
                    <a:pt x="4645" y="251"/>
                  </a:moveTo>
                  <a:cubicBezTo>
                    <a:pt x="4675" y="251"/>
                    <a:pt x="4706" y="252"/>
                    <a:pt x="4737" y="252"/>
                  </a:cubicBezTo>
                  <a:cubicBezTo>
                    <a:pt x="5363" y="277"/>
                    <a:pt x="5940" y="428"/>
                    <a:pt x="6466" y="678"/>
                  </a:cubicBezTo>
                  <a:cubicBezTo>
                    <a:pt x="6541" y="728"/>
                    <a:pt x="6617" y="753"/>
                    <a:pt x="6692" y="804"/>
                  </a:cubicBezTo>
                  <a:cubicBezTo>
                    <a:pt x="8070" y="1555"/>
                    <a:pt x="8998" y="3034"/>
                    <a:pt x="8947" y="4738"/>
                  </a:cubicBezTo>
                  <a:cubicBezTo>
                    <a:pt x="8922" y="5691"/>
                    <a:pt x="8597" y="6568"/>
                    <a:pt x="8045" y="7270"/>
                  </a:cubicBezTo>
                  <a:cubicBezTo>
                    <a:pt x="7419" y="8072"/>
                    <a:pt x="6541" y="8623"/>
                    <a:pt x="5539" y="8849"/>
                  </a:cubicBezTo>
                  <a:cubicBezTo>
                    <a:pt x="5250" y="8911"/>
                    <a:pt x="4961" y="8955"/>
                    <a:pt x="4673" y="8955"/>
                  </a:cubicBezTo>
                  <a:cubicBezTo>
                    <a:pt x="4611" y="8955"/>
                    <a:pt x="4548" y="8953"/>
                    <a:pt x="4486" y="8949"/>
                  </a:cubicBezTo>
                  <a:cubicBezTo>
                    <a:pt x="4085" y="8949"/>
                    <a:pt x="3709" y="8874"/>
                    <a:pt x="3358" y="8774"/>
                  </a:cubicBezTo>
                  <a:cubicBezTo>
                    <a:pt x="3233" y="8748"/>
                    <a:pt x="3133" y="8698"/>
                    <a:pt x="3008" y="8648"/>
                  </a:cubicBezTo>
                  <a:cubicBezTo>
                    <a:pt x="1654" y="8122"/>
                    <a:pt x="652" y="6944"/>
                    <a:pt x="351" y="5515"/>
                  </a:cubicBezTo>
                  <a:cubicBezTo>
                    <a:pt x="276" y="5190"/>
                    <a:pt x="251" y="4839"/>
                    <a:pt x="251" y="4488"/>
                  </a:cubicBezTo>
                  <a:cubicBezTo>
                    <a:pt x="276" y="3886"/>
                    <a:pt x="401" y="3335"/>
                    <a:pt x="627" y="2809"/>
                  </a:cubicBezTo>
                  <a:cubicBezTo>
                    <a:pt x="852" y="2307"/>
                    <a:pt x="1178" y="1881"/>
                    <a:pt x="1579" y="1505"/>
                  </a:cubicBezTo>
                  <a:cubicBezTo>
                    <a:pt x="2361" y="723"/>
                    <a:pt x="3452" y="251"/>
                    <a:pt x="4645" y="251"/>
                  </a:cubicBezTo>
                  <a:close/>
                  <a:moveTo>
                    <a:pt x="4656" y="1"/>
                  </a:moveTo>
                  <a:cubicBezTo>
                    <a:pt x="3185" y="1"/>
                    <a:pt x="1864" y="673"/>
                    <a:pt x="1003" y="1756"/>
                  </a:cubicBezTo>
                  <a:cubicBezTo>
                    <a:pt x="852" y="1956"/>
                    <a:pt x="702" y="2157"/>
                    <a:pt x="576" y="2382"/>
                  </a:cubicBezTo>
                  <a:cubicBezTo>
                    <a:pt x="226" y="3009"/>
                    <a:pt x="25" y="3711"/>
                    <a:pt x="0" y="4488"/>
                  </a:cubicBezTo>
                  <a:cubicBezTo>
                    <a:pt x="0" y="5089"/>
                    <a:pt x="100" y="5666"/>
                    <a:pt x="301" y="6192"/>
                  </a:cubicBezTo>
                  <a:cubicBezTo>
                    <a:pt x="677" y="7245"/>
                    <a:pt x="1429" y="8097"/>
                    <a:pt x="2381" y="8623"/>
                  </a:cubicBezTo>
                  <a:cubicBezTo>
                    <a:pt x="2732" y="8824"/>
                    <a:pt x="3108" y="8974"/>
                    <a:pt x="3509" y="9074"/>
                  </a:cubicBezTo>
                  <a:cubicBezTo>
                    <a:pt x="3810" y="9149"/>
                    <a:pt x="4135" y="9200"/>
                    <a:pt x="4461" y="9200"/>
                  </a:cubicBezTo>
                  <a:cubicBezTo>
                    <a:pt x="4520" y="9202"/>
                    <a:pt x="4578" y="9203"/>
                    <a:pt x="4636" y="9203"/>
                  </a:cubicBezTo>
                  <a:cubicBezTo>
                    <a:pt x="5145" y="9203"/>
                    <a:pt x="5615" y="9106"/>
                    <a:pt x="6065" y="8949"/>
                  </a:cubicBezTo>
                  <a:cubicBezTo>
                    <a:pt x="6917" y="8673"/>
                    <a:pt x="7644" y="8147"/>
                    <a:pt x="8196" y="7470"/>
                  </a:cubicBezTo>
                  <a:cubicBezTo>
                    <a:pt x="8797" y="6718"/>
                    <a:pt x="9173" y="5766"/>
                    <a:pt x="9198" y="4738"/>
                  </a:cubicBezTo>
                  <a:cubicBezTo>
                    <a:pt x="9198" y="4538"/>
                    <a:pt x="9198" y="4362"/>
                    <a:pt x="9173" y="4162"/>
                  </a:cubicBezTo>
                  <a:cubicBezTo>
                    <a:pt x="9123" y="4187"/>
                    <a:pt x="9098" y="4212"/>
                    <a:pt x="9098" y="4212"/>
                  </a:cubicBezTo>
                  <a:cubicBezTo>
                    <a:pt x="9084" y="4219"/>
                    <a:pt x="9069" y="4222"/>
                    <a:pt x="9054" y="4222"/>
                  </a:cubicBezTo>
                  <a:cubicBezTo>
                    <a:pt x="9011" y="4222"/>
                    <a:pt x="8966" y="4199"/>
                    <a:pt x="8947" y="4162"/>
                  </a:cubicBezTo>
                  <a:cubicBezTo>
                    <a:pt x="8897" y="4087"/>
                    <a:pt x="8922" y="4012"/>
                    <a:pt x="8998" y="3987"/>
                  </a:cubicBezTo>
                  <a:cubicBezTo>
                    <a:pt x="8998" y="3987"/>
                    <a:pt x="9048" y="3961"/>
                    <a:pt x="9148" y="3911"/>
                  </a:cubicBezTo>
                  <a:cubicBezTo>
                    <a:pt x="8947" y="2558"/>
                    <a:pt x="8120" y="1380"/>
                    <a:pt x="6993" y="678"/>
                  </a:cubicBezTo>
                  <a:cubicBezTo>
                    <a:pt x="6942" y="653"/>
                    <a:pt x="6917" y="628"/>
                    <a:pt x="6867" y="603"/>
                  </a:cubicBezTo>
                  <a:cubicBezTo>
                    <a:pt x="6241" y="252"/>
                    <a:pt x="5514" y="27"/>
                    <a:pt x="4737" y="2"/>
                  </a:cubicBezTo>
                  <a:cubicBezTo>
                    <a:pt x="4710" y="1"/>
                    <a:pt x="4683" y="1"/>
                    <a:pt x="46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1360;p51">
              <a:extLst>
                <a:ext uri="{FF2B5EF4-FFF2-40B4-BE49-F238E27FC236}">
                  <a16:creationId xmlns:a16="http://schemas.microsoft.com/office/drawing/2014/main" id="{8F75369D-FB99-733E-3DE8-C73EF55A9895}"/>
                </a:ext>
              </a:extLst>
            </p:cNvPr>
            <p:cNvSpPr/>
            <p:nvPr/>
          </p:nvSpPr>
          <p:spPr>
            <a:xfrm>
              <a:off x="7296502" y="3260351"/>
              <a:ext cx="503154" cy="500488"/>
            </a:xfrm>
            <a:custGeom>
              <a:avLst/>
              <a:gdLst/>
              <a:ahLst/>
              <a:cxnLst/>
              <a:rect l="l" t="t" r="r" b="b"/>
              <a:pathLst>
                <a:path w="9249" h="9200" extrusionOk="0">
                  <a:moveTo>
                    <a:pt x="4589" y="241"/>
                  </a:moveTo>
                  <a:cubicBezTo>
                    <a:pt x="4655" y="241"/>
                    <a:pt x="4721" y="244"/>
                    <a:pt x="4787" y="251"/>
                  </a:cubicBezTo>
                  <a:cubicBezTo>
                    <a:pt x="5589" y="276"/>
                    <a:pt x="6341" y="527"/>
                    <a:pt x="6993" y="928"/>
                  </a:cubicBezTo>
                  <a:cubicBezTo>
                    <a:pt x="7569" y="1279"/>
                    <a:pt x="8046" y="1780"/>
                    <a:pt x="8396" y="2356"/>
                  </a:cubicBezTo>
                  <a:cubicBezTo>
                    <a:pt x="8447" y="2457"/>
                    <a:pt x="8522" y="2557"/>
                    <a:pt x="8572" y="2657"/>
                  </a:cubicBezTo>
                  <a:cubicBezTo>
                    <a:pt x="8747" y="3058"/>
                    <a:pt x="8898" y="3459"/>
                    <a:pt x="8948" y="3910"/>
                  </a:cubicBezTo>
                  <a:cubicBezTo>
                    <a:pt x="8973" y="3960"/>
                    <a:pt x="8973" y="4036"/>
                    <a:pt x="8973" y="4111"/>
                  </a:cubicBezTo>
                  <a:cubicBezTo>
                    <a:pt x="8998" y="4261"/>
                    <a:pt x="8998" y="4437"/>
                    <a:pt x="8998" y="4612"/>
                  </a:cubicBezTo>
                  <a:cubicBezTo>
                    <a:pt x="8998" y="4662"/>
                    <a:pt x="9023" y="4687"/>
                    <a:pt x="9023" y="4712"/>
                  </a:cubicBezTo>
                  <a:cubicBezTo>
                    <a:pt x="8998" y="4737"/>
                    <a:pt x="8998" y="4762"/>
                    <a:pt x="8998" y="4787"/>
                  </a:cubicBezTo>
                  <a:cubicBezTo>
                    <a:pt x="8998" y="5239"/>
                    <a:pt x="8898" y="5665"/>
                    <a:pt x="8747" y="6066"/>
                  </a:cubicBezTo>
                  <a:cubicBezTo>
                    <a:pt x="8722" y="6141"/>
                    <a:pt x="8697" y="6216"/>
                    <a:pt x="8672" y="6291"/>
                  </a:cubicBezTo>
                  <a:cubicBezTo>
                    <a:pt x="8522" y="6592"/>
                    <a:pt x="8371" y="6893"/>
                    <a:pt x="8171" y="7168"/>
                  </a:cubicBezTo>
                  <a:cubicBezTo>
                    <a:pt x="7371" y="8235"/>
                    <a:pt x="6101" y="8950"/>
                    <a:pt x="4681" y="8950"/>
                  </a:cubicBezTo>
                  <a:cubicBezTo>
                    <a:pt x="4633" y="8950"/>
                    <a:pt x="4585" y="8950"/>
                    <a:pt x="4537" y="8948"/>
                  </a:cubicBezTo>
                  <a:cubicBezTo>
                    <a:pt x="4061" y="8923"/>
                    <a:pt x="3609" y="8848"/>
                    <a:pt x="3183" y="8672"/>
                  </a:cubicBezTo>
                  <a:cubicBezTo>
                    <a:pt x="2832" y="8547"/>
                    <a:pt x="2507" y="8397"/>
                    <a:pt x="2206" y="8196"/>
                  </a:cubicBezTo>
                  <a:cubicBezTo>
                    <a:pt x="1028" y="7369"/>
                    <a:pt x="276" y="6016"/>
                    <a:pt x="301" y="4462"/>
                  </a:cubicBezTo>
                  <a:cubicBezTo>
                    <a:pt x="376" y="2306"/>
                    <a:pt x="2030" y="527"/>
                    <a:pt x="4111" y="276"/>
                  </a:cubicBezTo>
                  <a:cubicBezTo>
                    <a:pt x="4270" y="258"/>
                    <a:pt x="4430" y="241"/>
                    <a:pt x="4589" y="241"/>
                  </a:cubicBezTo>
                  <a:close/>
                  <a:moveTo>
                    <a:pt x="4787" y="0"/>
                  </a:moveTo>
                  <a:cubicBezTo>
                    <a:pt x="4487" y="0"/>
                    <a:pt x="4161" y="0"/>
                    <a:pt x="3885" y="51"/>
                  </a:cubicBezTo>
                  <a:cubicBezTo>
                    <a:pt x="2030" y="376"/>
                    <a:pt x="552" y="1805"/>
                    <a:pt x="151" y="3660"/>
                  </a:cubicBezTo>
                  <a:cubicBezTo>
                    <a:pt x="201" y="3685"/>
                    <a:pt x="226" y="3710"/>
                    <a:pt x="276" y="3710"/>
                  </a:cubicBezTo>
                  <a:cubicBezTo>
                    <a:pt x="326" y="3760"/>
                    <a:pt x="351" y="3835"/>
                    <a:pt x="301" y="3885"/>
                  </a:cubicBezTo>
                  <a:cubicBezTo>
                    <a:pt x="276" y="3935"/>
                    <a:pt x="251" y="3935"/>
                    <a:pt x="201" y="3935"/>
                  </a:cubicBezTo>
                  <a:lnTo>
                    <a:pt x="151" y="3935"/>
                  </a:lnTo>
                  <a:cubicBezTo>
                    <a:pt x="126" y="3935"/>
                    <a:pt x="126" y="3910"/>
                    <a:pt x="126" y="3910"/>
                  </a:cubicBezTo>
                  <a:cubicBezTo>
                    <a:pt x="101" y="4086"/>
                    <a:pt x="76" y="4286"/>
                    <a:pt x="76" y="4462"/>
                  </a:cubicBezTo>
                  <a:cubicBezTo>
                    <a:pt x="0" y="6993"/>
                    <a:pt x="2005" y="9123"/>
                    <a:pt x="4537" y="9199"/>
                  </a:cubicBezTo>
                  <a:cubicBezTo>
                    <a:pt x="4563" y="9199"/>
                    <a:pt x="4589" y="9199"/>
                    <a:pt x="4615" y="9199"/>
                  </a:cubicBezTo>
                  <a:cubicBezTo>
                    <a:pt x="6137" y="9199"/>
                    <a:pt x="7508" y="8477"/>
                    <a:pt x="8346" y="7319"/>
                  </a:cubicBezTo>
                  <a:cubicBezTo>
                    <a:pt x="8522" y="7093"/>
                    <a:pt x="8672" y="6843"/>
                    <a:pt x="8822" y="6567"/>
                  </a:cubicBezTo>
                  <a:cubicBezTo>
                    <a:pt x="8822" y="6517"/>
                    <a:pt x="8848" y="6467"/>
                    <a:pt x="8873" y="6417"/>
                  </a:cubicBezTo>
                  <a:cubicBezTo>
                    <a:pt x="9098" y="5890"/>
                    <a:pt x="9249" y="5339"/>
                    <a:pt x="9249" y="4712"/>
                  </a:cubicBezTo>
                  <a:cubicBezTo>
                    <a:pt x="9249" y="4662"/>
                    <a:pt x="9249" y="4587"/>
                    <a:pt x="9249" y="4537"/>
                  </a:cubicBezTo>
                  <a:cubicBezTo>
                    <a:pt x="9249" y="4311"/>
                    <a:pt x="9223" y="4086"/>
                    <a:pt x="9198" y="3885"/>
                  </a:cubicBezTo>
                  <a:cubicBezTo>
                    <a:pt x="9198" y="3835"/>
                    <a:pt x="9173" y="3760"/>
                    <a:pt x="9173" y="3710"/>
                  </a:cubicBezTo>
                  <a:cubicBezTo>
                    <a:pt x="9073" y="3209"/>
                    <a:pt x="8898" y="2757"/>
                    <a:pt x="8647" y="2331"/>
                  </a:cubicBezTo>
                  <a:cubicBezTo>
                    <a:pt x="8497" y="2031"/>
                    <a:pt x="8296" y="1780"/>
                    <a:pt x="8071" y="1529"/>
                  </a:cubicBezTo>
                  <a:cubicBezTo>
                    <a:pt x="7795" y="1203"/>
                    <a:pt x="7469" y="928"/>
                    <a:pt x="7093" y="702"/>
                  </a:cubicBezTo>
                  <a:cubicBezTo>
                    <a:pt x="6416" y="276"/>
                    <a:pt x="5639" y="26"/>
                    <a:pt x="47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1361;p51">
              <a:extLst>
                <a:ext uri="{FF2B5EF4-FFF2-40B4-BE49-F238E27FC236}">
                  <a16:creationId xmlns:a16="http://schemas.microsoft.com/office/drawing/2014/main" id="{D2C57485-0341-3C42-24DC-13348C4650E1}"/>
                </a:ext>
              </a:extLst>
            </p:cNvPr>
            <p:cNvSpPr/>
            <p:nvPr/>
          </p:nvSpPr>
          <p:spPr>
            <a:xfrm>
              <a:off x="7100173" y="3433561"/>
              <a:ext cx="215482" cy="41453"/>
            </a:xfrm>
            <a:custGeom>
              <a:avLst/>
              <a:gdLst/>
              <a:ahLst/>
              <a:cxnLst/>
              <a:rect l="l" t="t" r="r" b="b"/>
              <a:pathLst>
                <a:path w="3961" h="762" extrusionOk="0">
                  <a:moveTo>
                    <a:pt x="1942" y="0"/>
                  </a:moveTo>
                  <a:cubicBezTo>
                    <a:pt x="1715" y="0"/>
                    <a:pt x="1501" y="18"/>
                    <a:pt x="1304" y="50"/>
                  </a:cubicBezTo>
                  <a:cubicBezTo>
                    <a:pt x="1103" y="75"/>
                    <a:pt x="903" y="125"/>
                    <a:pt x="727" y="175"/>
                  </a:cubicBezTo>
                  <a:cubicBezTo>
                    <a:pt x="527" y="250"/>
                    <a:pt x="351" y="300"/>
                    <a:pt x="251" y="350"/>
                  </a:cubicBezTo>
                  <a:cubicBezTo>
                    <a:pt x="151" y="400"/>
                    <a:pt x="101" y="426"/>
                    <a:pt x="101" y="426"/>
                  </a:cubicBezTo>
                  <a:cubicBezTo>
                    <a:pt x="25" y="451"/>
                    <a:pt x="0" y="526"/>
                    <a:pt x="50" y="601"/>
                  </a:cubicBezTo>
                  <a:cubicBezTo>
                    <a:pt x="69" y="638"/>
                    <a:pt x="114" y="661"/>
                    <a:pt x="157" y="661"/>
                  </a:cubicBezTo>
                  <a:cubicBezTo>
                    <a:pt x="172" y="661"/>
                    <a:pt x="187" y="658"/>
                    <a:pt x="201" y="651"/>
                  </a:cubicBezTo>
                  <a:cubicBezTo>
                    <a:pt x="201" y="651"/>
                    <a:pt x="226" y="626"/>
                    <a:pt x="276" y="601"/>
                  </a:cubicBezTo>
                  <a:cubicBezTo>
                    <a:pt x="326" y="576"/>
                    <a:pt x="401" y="551"/>
                    <a:pt x="502" y="501"/>
                  </a:cubicBezTo>
                  <a:cubicBezTo>
                    <a:pt x="577" y="501"/>
                    <a:pt x="627" y="476"/>
                    <a:pt x="702" y="451"/>
                  </a:cubicBezTo>
                  <a:cubicBezTo>
                    <a:pt x="928" y="375"/>
                    <a:pt x="1178" y="300"/>
                    <a:pt x="1479" y="275"/>
                  </a:cubicBezTo>
                  <a:cubicBezTo>
                    <a:pt x="1579" y="250"/>
                    <a:pt x="1654" y="250"/>
                    <a:pt x="1755" y="250"/>
                  </a:cubicBezTo>
                  <a:cubicBezTo>
                    <a:pt x="1832" y="244"/>
                    <a:pt x="1910" y="241"/>
                    <a:pt x="1990" y="241"/>
                  </a:cubicBezTo>
                  <a:cubicBezTo>
                    <a:pt x="2248" y="241"/>
                    <a:pt x="2520" y="274"/>
                    <a:pt x="2807" y="350"/>
                  </a:cubicBezTo>
                  <a:cubicBezTo>
                    <a:pt x="2857" y="350"/>
                    <a:pt x="2908" y="375"/>
                    <a:pt x="2983" y="400"/>
                  </a:cubicBezTo>
                  <a:cubicBezTo>
                    <a:pt x="3233" y="476"/>
                    <a:pt x="3484" y="576"/>
                    <a:pt x="3735" y="726"/>
                  </a:cubicBezTo>
                  <a:cubicBezTo>
                    <a:pt x="3735" y="726"/>
                    <a:pt x="3735" y="751"/>
                    <a:pt x="3760" y="751"/>
                  </a:cubicBezTo>
                  <a:lnTo>
                    <a:pt x="3810" y="751"/>
                  </a:lnTo>
                  <a:cubicBezTo>
                    <a:pt x="3823" y="758"/>
                    <a:pt x="3835" y="761"/>
                    <a:pt x="3845" y="761"/>
                  </a:cubicBezTo>
                  <a:cubicBezTo>
                    <a:pt x="3873" y="761"/>
                    <a:pt x="3892" y="738"/>
                    <a:pt x="3910" y="701"/>
                  </a:cubicBezTo>
                  <a:cubicBezTo>
                    <a:pt x="3960" y="651"/>
                    <a:pt x="3935" y="576"/>
                    <a:pt x="3885" y="526"/>
                  </a:cubicBezTo>
                  <a:cubicBezTo>
                    <a:pt x="3835" y="526"/>
                    <a:pt x="3810" y="501"/>
                    <a:pt x="3760" y="476"/>
                  </a:cubicBezTo>
                  <a:cubicBezTo>
                    <a:pt x="3559" y="350"/>
                    <a:pt x="3334" y="250"/>
                    <a:pt x="3108" y="175"/>
                  </a:cubicBezTo>
                  <a:cubicBezTo>
                    <a:pt x="3058" y="150"/>
                    <a:pt x="3008" y="150"/>
                    <a:pt x="2958" y="125"/>
                  </a:cubicBezTo>
                  <a:cubicBezTo>
                    <a:pt x="2605" y="37"/>
                    <a:pt x="2262" y="0"/>
                    <a:pt x="19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1362;p51">
              <a:extLst>
                <a:ext uri="{FF2B5EF4-FFF2-40B4-BE49-F238E27FC236}">
                  <a16:creationId xmlns:a16="http://schemas.microsoft.com/office/drawing/2014/main" id="{58C83D96-E7B2-F1FD-4900-4D44FC9FEE19}"/>
                </a:ext>
              </a:extLst>
            </p:cNvPr>
            <p:cNvSpPr/>
            <p:nvPr/>
          </p:nvSpPr>
          <p:spPr>
            <a:xfrm>
              <a:off x="8038190" y="4725997"/>
              <a:ext cx="390000" cy="338210"/>
            </a:xfrm>
            <a:custGeom>
              <a:avLst/>
              <a:gdLst/>
              <a:ahLst/>
              <a:cxnLst/>
              <a:rect l="l" t="t" r="r" b="b"/>
              <a:pathLst>
                <a:path w="7169" h="6217" extrusionOk="0">
                  <a:moveTo>
                    <a:pt x="6266" y="1"/>
                  </a:moveTo>
                  <a:cubicBezTo>
                    <a:pt x="6266" y="1"/>
                    <a:pt x="4036" y="2883"/>
                    <a:pt x="1" y="5189"/>
                  </a:cubicBezTo>
                  <a:lnTo>
                    <a:pt x="76" y="6217"/>
                  </a:lnTo>
                  <a:cubicBezTo>
                    <a:pt x="76" y="6217"/>
                    <a:pt x="101" y="6217"/>
                    <a:pt x="151" y="6191"/>
                  </a:cubicBezTo>
                  <a:cubicBezTo>
                    <a:pt x="652" y="6066"/>
                    <a:pt x="3935" y="5064"/>
                    <a:pt x="6266" y="2983"/>
                  </a:cubicBezTo>
                  <a:cubicBezTo>
                    <a:pt x="6592" y="2708"/>
                    <a:pt x="6893" y="2382"/>
                    <a:pt x="7168" y="2056"/>
                  </a:cubicBezTo>
                  <a:cubicBezTo>
                    <a:pt x="7168" y="2056"/>
                    <a:pt x="7068" y="402"/>
                    <a:pt x="6266" y="1"/>
                  </a:cubicBezTo>
                  <a:close/>
                </a:path>
              </a:pathLst>
            </a:custGeom>
            <a:solidFill>
              <a:srgbClr val="FAA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1363;p51">
              <a:extLst>
                <a:ext uri="{FF2B5EF4-FFF2-40B4-BE49-F238E27FC236}">
                  <a16:creationId xmlns:a16="http://schemas.microsoft.com/office/drawing/2014/main" id="{8A3F09EE-0A8F-3BB8-9339-3D2323587E79}"/>
                </a:ext>
              </a:extLst>
            </p:cNvPr>
            <p:cNvSpPr/>
            <p:nvPr/>
          </p:nvSpPr>
          <p:spPr>
            <a:xfrm>
              <a:off x="6352991" y="4651033"/>
              <a:ext cx="447284" cy="396800"/>
            </a:xfrm>
            <a:custGeom>
              <a:avLst/>
              <a:gdLst/>
              <a:ahLst/>
              <a:cxnLst/>
              <a:rect l="l" t="t" r="r" b="b"/>
              <a:pathLst>
                <a:path w="8222" h="7294" extrusionOk="0">
                  <a:moveTo>
                    <a:pt x="903" y="1"/>
                  </a:moveTo>
                  <a:cubicBezTo>
                    <a:pt x="828" y="51"/>
                    <a:pt x="753" y="76"/>
                    <a:pt x="703" y="126"/>
                  </a:cubicBezTo>
                  <a:cubicBezTo>
                    <a:pt x="76" y="677"/>
                    <a:pt x="1" y="2056"/>
                    <a:pt x="1" y="2056"/>
                  </a:cubicBezTo>
                  <a:cubicBezTo>
                    <a:pt x="176" y="2281"/>
                    <a:pt x="377" y="2507"/>
                    <a:pt x="552" y="2707"/>
                  </a:cubicBezTo>
                  <a:cubicBezTo>
                    <a:pt x="3660" y="6066"/>
                    <a:pt x="7394" y="7093"/>
                    <a:pt x="8096" y="7269"/>
                  </a:cubicBezTo>
                  <a:cubicBezTo>
                    <a:pt x="8196" y="7294"/>
                    <a:pt x="8222" y="7294"/>
                    <a:pt x="8222" y="7294"/>
                  </a:cubicBezTo>
                  <a:lnTo>
                    <a:pt x="8222" y="5690"/>
                  </a:lnTo>
                  <a:cubicBezTo>
                    <a:pt x="4211" y="3409"/>
                    <a:pt x="903" y="1"/>
                    <a:pt x="903" y="1"/>
                  </a:cubicBezTo>
                  <a:close/>
                </a:path>
              </a:pathLst>
            </a:custGeom>
            <a:solidFill>
              <a:srgbClr val="FAA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1364;p51">
              <a:extLst>
                <a:ext uri="{FF2B5EF4-FFF2-40B4-BE49-F238E27FC236}">
                  <a16:creationId xmlns:a16="http://schemas.microsoft.com/office/drawing/2014/main" id="{C9F54705-943C-4C8F-02D8-DCC2A6699AF9}"/>
                </a:ext>
              </a:extLst>
            </p:cNvPr>
            <p:cNvSpPr/>
            <p:nvPr/>
          </p:nvSpPr>
          <p:spPr>
            <a:xfrm>
              <a:off x="6959713" y="4098873"/>
              <a:ext cx="350451" cy="321781"/>
            </a:xfrm>
            <a:custGeom>
              <a:avLst/>
              <a:gdLst/>
              <a:ahLst/>
              <a:cxnLst/>
              <a:rect l="l" t="t" r="r" b="b"/>
              <a:pathLst>
                <a:path w="6442" h="5915" extrusionOk="0">
                  <a:moveTo>
                    <a:pt x="2006" y="0"/>
                  </a:moveTo>
                  <a:cubicBezTo>
                    <a:pt x="2006" y="0"/>
                    <a:pt x="1354" y="652"/>
                    <a:pt x="527" y="1754"/>
                  </a:cubicBezTo>
                  <a:cubicBezTo>
                    <a:pt x="352" y="1980"/>
                    <a:pt x="176" y="2206"/>
                    <a:pt x="1" y="2456"/>
                  </a:cubicBezTo>
                  <a:cubicBezTo>
                    <a:pt x="1" y="2456"/>
                    <a:pt x="3334" y="5664"/>
                    <a:pt x="4412" y="5915"/>
                  </a:cubicBezTo>
                  <a:lnTo>
                    <a:pt x="5414" y="3885"/>
                  </a:lnTo>
                  <a:cubicBezTo>
                    <a:pt x="5364" y="3860"/>
                    <a:pt x="5314" y="3835"/>
                    <a:pt x="5314" y="3810"/>
                  </a:cubicBezTo>
                  <a:cubicBezTo>
                    <a:pt x="5289" y="3810"/>
                    <a:pt x="5289" y="3760"/>
                    <a:pt x="5314" y="3734"/>
                  </a:cubicBezTo>
                  <a:cubicBezTo>
                    <a:pt x="5314" y="3722"/>
                    <a:pt x="5327" y="3716"/>
                    <a:pt x="5342" y="3716"/>
                  </a:cubicBezTo>
                  <a:cubicBezTo>
                    <a:pt x="5358" y="3716"/>
                    <a:pt x="5377" y="3722"/>
                    <a:pt x="5389" y="3734"/>
                  </a:cubicBezTo>
                  <a:cubicBezTo>
                    <a:pt x="5389" y="3734"/>
                    <a:pt x="5414" y="3734"/>
                    <a:pt x="5465" y="3785"/>
                  </a:cubicBezTo>
                  <a:lnTo>
                    <a:pt x="6442" y="1780"/>
                  </a:lnTo>
                  <a:cubicBezTo>
                    <a:pt x="6442" y="1780"/>
                    <a:pt x="6392" y="1754"/>
                    <a:pt x="6317" y="1729"/>
                  </a:cubicBezTo>
                  <a:cubicBezTo>
                    <a:pt x="5815" y="1529"/>
                    <a:pt x="3936" y="827"/>
                    <a:pt x="2833" y="376"/>
                  </a:cubicBezTo>
                  <a:cubicBezTo>
                    <a:pt x="2407" y="201"/>
                    <a:pt x="2081" y="75"/>
                    <a:pt x="2006" y="0"/>
                  </a:cubicBezTo>
                  <a:close/>
                </a:path>
              </a:pathLst>
            </a:custGeom>
            <a:solidFill>
              <a:srgbClr val="FAA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1365;p51">
              <a:extLst>
                <a:ext uri="{FF2B5EF4-FFF2-40B4-BE49-F238E27FC236}">
                  <a16:creationId xmlns:a16="http://schemas.microsoft.com/office/drawing/2014/main" id="{1DC6B92A-0048-4D75-8550-B2929A1BD494}"/>
                </a:ext>
              </a:extLst>
            </p:cNvPr>
            <p:cNvSpPr/>
            <p:nvPr/>
          </p:nvSpPr>
          <p:spPr>
            <a:xfrm>
              <a:off x="7398774" y="4075699"/>
              <a:ext cx="320421" cy="342236"/>
            </a:xfrm>
            <a:custGeom>
              <a:avLst/>
              <a:gdLst/>
              <a:ahLst/>
              <a:cxnLst/>
              <a:rect l="l" t="t" r="r" b="b"/>
              <a:pathLst>
                <a:path w="5890" h="6291" extrusionOk="0">
                  <a:moveTo>
                    <a:pt x="3208" y="0"/>
                  </a:moveTo>
                  <a:cubicBezTo>
                    <a:pt x="3108" y="75"/>
                    <a:pt x="2757" y="301"/>
                    <a:pt x="2331" y="602"/>
                  </a:cubicBezTo>
                  <a:cubicBezTo>
                    <a:pt x="1379" y="1228"/>
                    <a:pt x="0" y="2155"/>
                    <a:pt x="0" y="2155"/>
                  </a:cubicBezTo>
                  <a:lnTo>
                    <a:pt x="50" y="2231"/>
                  </a:lnTo>
                  <a:lnTo>
                    <a:pt x="802" y="3810"/>
                  </a:lnTo>
                  <a:lnTo>
                    <a:pt x="827" y="3785"/>
                  </a:lnTo>
                  <a:cubicBezTo>
                    <a:pt x="827" y="3767"/>
                    <a:pt x="840" y="3749"/>
                    <a:pt x="865" y="3749"/>
                  </a:cubicBezTo>
                  <a:cubicBezTo>
                    <a:pt x="875" y="3749"/>
                    <a:pt x="888" y="3752"/>
                    <a:pt x="902" y="3759"/>
                  </a:cubicBezTo>
                  <a:cubicBezTo>
                    <a:pt x="927" y="3759"/>
                    <a:pt x="927" y="3810"/>
                    <a:pt x="927" y="3835"/>
                  </a:cubicBezTo>
                  <a:lnTo>
                    <a:pt x="877" y="3960"/>
                  </a:lnTo>
                  <a:lnTo>
                    <a:pt x="1053" y="4286"/>
                  </a:lnTo>
                  <a:cubicBezTo>
                    <a:pt x="1078" y="4286"/>
                    <a:pt x="1103" y="4311"/>
                    <a:pt x="1103" y="4336"/>
                  </a:cubicBezTo>
                  <a:cubicBezTo>
                    <a:pt x="1103" y="4336"/>
                    <a:pt x="1103" y="4361"/>
                    <a:pt x="1103" y="4361"/>
                  </a:cubicBezTo>
                  <a:lnTo>
                    <a:pt x="2055" y="6291"/>
                  </a:lnTo>
                  <a:cubicBezTo>
                    <a:pt x="3108" y="6065"/>
                    <a:pt x="5890" y="2632"/>
                    <a:pt x="5890" y="2632"/>
                  </a:cubicBezTo>
                  <a:cubicBezTo>
                    <a:pt x="5790" y="2456"/>
                    <a:pt x="5639" y="2306"/>
                    <a:pt x="5514" y="2130"/>
                  </a:cubicBezTo>
                  <a:cubicBezTo>
                    <a:pt x="4486" y="877"/>
                    <a:pt x="3208" y="0"/>
                    <a:pt x="3208" y="0"/>
                  </a:cubicBezTo>
                  <a:close/>
                </a:path>
              </a:pathLst>
            </a:custGeom>
            <a:solidFill>
              <a:srgbClr val="FAA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1366;p51">
              <a:extLst>
                <a:ext uri="{FF2B5EF4-FFF2-40B4-BE49-F238E27FC236}">
                  <a16:creationId xmlns:a16="http://schemas.microsoft.com/office/drawing/2014/main" id="{B4786D38-5C19-0ACA-E0FD-EBBF82B2A6AA}"/>
                </a:ext>
              </a:extLst>
            </p:cNvPr>
            <p:cNvSpPr/>
            <p:nvPr/>
          </p:nvSpPr>
          <p:spPr>
            <a:xfrm>
              <a:off x="7360585" y="4331977"/>
              <a:ext cx="12295" cy="891739"/>
            </a:xfrm>
            <a:custGeom>
              <a:avLst/>
              <a:gdLst/>
              <a:ahLst/>
              <a:cxnLst/>
              <a:rect l="l" t="t" r="r" b="b"/>
              <a:pathLst>
                <a:path w="226" h="16392" extrusionOk="0">
                  <a:moveTo>
                    <a:pt x="0" y="1"/>
                  </a:moveTo>
                  <a:cubicBezTo>
                    <a:pt x="0" y="1"/>
                    <a:pt x="0" y="26"/>
                    <a:pt x="0" y="26"/>
                  </a:cubicBezTo>
                  <a:lnTo>
                    <a:pt x="101" y="16392"/>
                  </a:lnTo>
                  <a:lnTo>
                    <a:pt x="226" y="16392"/>
                  </a:lnTo>
                  <a:lnTo>
                    <a:pt x="126" y="26"/>
                  </a:lnTo>
                  <a:cubicBezTo>
                    <a:pt x="126" y="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B5E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1367;p51">
              <a:extLst>
                <a:ext uri="{FF2B5EF4-FFF2-40B4-BE49-F238E27FC236}">
                  <a16:creationId xmlns:a16="http://schemas.microsoft.com/office/drawing/2014/main" id="{DAE45F94-20D4-8D35-C703-C3B1E48D5D0F}"/>
                </a:ext>
              </a:extLst>
            </p:cNvPr>
            <p:cNvSpPr/>
            <p:nvPr/>
          </p:nvSpPr>
          <p:spPr>
            <a:xfrm>
              <a:off x="7479177" y="4650925"/>
              <a:ext cx="429549" cy="443204"/>
            </a:xfrm>
            <a:custGeom>
              <a:avLst/>
              <a:gdLst/>
              <a:ahLst/>
              <a:cxnLst/>
              <a:rect l="l" t="t" r="r" b="b"/>
              <a:pathLst>
                <a:path w="7896" h="8147" extrusionOk="0">
                  <a:moveTo>
                    <a:pt x="7219" y="1030"/>
                  </a:moveTo>
                  <a:lnTo>
                    <a:pt x="7244" y="1256"/>
                  </a:lnTo>
                  <a:lnTo>
                    <a:pt x="101" y="1456"/>
                  </a:lnTo>
                  <a:lnTo>
                    <a:pt x="101" y="1231"/>
                  </a:lnTo>
                  <a:lnTo>
                    <a:pt x="7219" y="1030"/>
                  </a:lnTo>
                  <a:close/>
                  <a:moveTo>
                    <a:pt x="6565" y="1"/>
                  </a:moveTo>
                  <a:cubicBezTo>
                    <a:pt x="6549" y="1"/>
                    <a:pt x="6533" y="1"/>
                    <a:pt x="6517" y="3"/>
                  </a:cubicBezTo>
                  <a:lnTo>
                    <a:pt x="728" y="328"/>
                  </a:lnTo>
                  <a:cubicBezTo>
                    <a:pt x="377" y="353"/>
                    <a:pt x="101" y="629"/>
                    <a:pt x="101" y="980"/>
                  </a:cubicBezTo>
                  <a:lnTo>
                    <a:pt x="1" y="5341"/>
                  </a:lnTo>
                  <a:cubicBezTo>
                    <a:pt x="1" y="5592"/>
                    <a:pt x="126" y="5817"/>
                    <a:pt x="352" y="5942"/>
                  </a:cubicBezTo>
                  <a:lnTo>
                    <a:pt x="4211" y="8048"/>
                  </a:lnTo>
                  <a:cubicBezTo>
                    <a:pt x="4311" y="8114"/>
                    <a:pt x="4426" y="8146"/>
                    <a:pt x="4540" y="8146"/>
                  </a:cubicBezTo>
                  <a:cubicBezTo>
                    <a:pt x="4683" y="8146"/>
                    <a:pt x="4826" y="8095"/>
                    <a:pt x="4938" y="7998"/>
                  </a:cubicBezTo>
                  <a:lnTo>
                    <a:pt x="7620" y="5792"/>
                  </a:lnTo>
                  <a:cubicBezTo>
                    <a:pt x="7795" y="5642"/>
                    <a:pt x="7896" y="5391"/>
                    <a:pt x="7870" y="5165"/>
                  </a:cubicBezTo>
                  <a:lnTo>
                    <a:pt x="7219" y="579"/>
                  </a:lnTo>
                  <a:cubicBezTo>
                    <a:pt x="7171" y="244"/>
                    <a:pt x="6895" y="1"/>
                    <a:pt x="6565" y="1"/>
                  </a:cubicBezTo>
                  <a:close/>
                </a:path>
              </a:pathLst>
            </a:custGeom>
            <a:solidFill>
              <a:srgbClr val="FAA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1368;p51">
              <a:extLst>
                <a:ext uri="{FF2B5EF4-FFF2-40B4-BE49-F238E27FC236}">
                  <a16:creationId xmlns:a16="http://schemas.microsoft.com/office/drawing/2014/main" id="{E055773A-26E5-FEF6-F722-766D60FC6466}"/>
                </a:ext>
              </a:extLst>
            </p:cNvPr>
            <p:cNvSpPr/>
            <p:nvPr/>
          </p:nvSpPr>
          <p:spPr>
            <a:xfrm>
              <a:off x="7484671" y="4706957"/>
              <a:ext cx="388586" cy="23229"/>
            </a:xfrm>
            <a:custGeom>
              <a:avLst/>
              <a:gdLst/>
              <a:ahLst/>
              <a:cxnLst/>
              <a:rect l="l" t="t" r="r" b="b"/>
              <a:pathLst>
                <a:path w="7143" h="427" extrusionOk="0">
                  <a:moveTo>
                    <a:pt x="7118" y="0"/>
                  </a:moveTo>
                  <a:lnTo>
                    <a:pt x="0" y="201"/>
                  </a:lnTo>
                  <a:lnTo>
                    <a:pt x="0" y="426"/>
                  </a:lnTo>
                  <a:lnTo>
                    <a:pt x="7143" y="226"/>
                  </a:lnTo>
                  <a:lnTo>
                    <a:pt x="7118" y="0"/>
                  </a:lnTo>
                  <a:close/>
                </a:path>
              </a:pathLst>
            </a:custGeom>
            <a:solidFill>
              <a:srgbClr val="0072A4"/>
            </a:solidFill>
            <a:ln w="9525" cap="flat" cmpd="sng">
              <a:solidFill>
                <a:srgbClr val="4C6F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1369;p51">
              <a:extLst>
                <a:ext uri="{FF2B5EF4-FFF2-40B4-BE49-F238E27FC236}">
                  <a16:creationId xmlns:a16="http://schemas.microsoft.com/office/drawing/2014/main" id="{5795B051-C5C4-14CB-FCA8-F8F054AB868F}"/>
                </a:ext>
              </a:extLst>
            </p:cNvPr>
            <p:cNvSpPr/>
            <p:nvPr/>
          </p:nvSpPr>
          <p:spPr>
            <a:xfrm>
              <a:off x="7431468" y="4279644"/>
              <a:ext cx="17789" cy="36068"/>
            </a:xfrm>
            <a:custGeom>
              <a:avLst/>
              <a:gdLst/>
              <a:ahLst/>
              <a:cxnLst/>
              <a:rect l="l" t="t" r="r" b="b"/>
              <a:pathLst>
                <a:path w="327" h="663" extrusionOk="0">
                  <a:moveTo>
                    <a:pt x="264" y="0"/>
                  </a:moveTo>
                  <a:cubicBezTo>
                    <a:pt x="239" y="0"/>
                    <a:pt x="226" y="18"/>
                    <a:pt x="226" y="36"/>
                  </a:cubicBezTo>
                  <a:lnTo>
                    <a:pt x="201" y="61"/>
                  </a:lnTo>
                  <a:lnTo>
                    <a:pt x="1" y="662"/>
                  </a:lnTo>
                  <a:cubicBezTo>
                    <a:pt x="51" y="662"/>
                    <a:pt x="76" y="637"/>
                    <a:pt x="126" y="612"/>
                  </a:cubicBezTo>
                  <a:lnTo>
                    <a:pt x="276" y="211"/>
                  </a:lnTo>
                  <a:lnTo>
                    <a:pt x="326" y="86"/>
                  </a:lnTo>
                  <a:cubicBezTo>
                    <a:pt x="326" y="61"/>
                    <a:pt x="326" y="10"/>
                    <a:pt x="301" y="10"/>
                  </a:cubicBezTo>
                  <a:cubicBezTo>
                    <a:pt x="287" y="3"/>
                    <a:pt x="274" y="0"/>
                    <a:pt x="264" y="0"/>
                  </a:cubicBezTo>
                  <a:close/>
                </a:path>
              </a:pathLst>
            </a:custGeom>
            <a:solidFill>
              <a:srgbClr val="4C6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1370;p51">
              <a:extLst>
                <a:ext uri="{FF2B5EF4-FFF2-40B4-BE49-F238E27FC236}">
                  <a16:creationId xmlns:a16="http://schemas.microsoft.com/office/drawing/2014/main" id="{787A452E-92E8-93A9-CCDB-16BA8BFF266E}"/>
                </a:ext>
              </a:extLst>
            </p:cNvPr>
            <p:cNvSpPr/>
            <p:nvPr/>
          </p:nvSpPr>
          <p:spPr>
            <a:xfrm>
              <a:off x="7419228" y="4321097"/>
              <a:ext cx="21869" cy="902620"/>
            </a:xfrm>
            <a:custGeom>
              <a:avLst/>
              <a:gdLst/>
              <a:ahLst/>
              <a:cxnLst/>
              <a:rect l="l" t="t" r="r" b="b"/>
              <a:pathLst>
                <a:path w="402" h="16592" extrusionOk="0">
                  <a:moveTo>
                    <a:pt x="301" y="0"/>
                  </a:moveTo>
                  <a:cubicBezTo>
                    <a:pt x="276" y="0"/>
                    <a:pt x="226" y="25"/>
                    <a:pt x="175" y="25"/>
                  </a:cubicBezTo>
                  <a:lnTo>
                    <a:pt x="0" y="527"/>
                  </a:lnTo>
                  <a:cubicBezTo>
                    <a:pt x="0" y="527"/>
                    <a:pt x="0" y="527"/>
                    <a:pt x="0" y="552"/>
                  </a:cubicBezTo>
                  <a:lnTo>
                    <a:pt x="301" y="16592"/>
                  </a:lnTo>
                  <a:lnTo>
                    <a:pt x="401" y="16592"/>
                  </a:lnTo>
                  <a:lnTo>
                    <a:pt x="125" y="552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B5E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1371;p51">
              <a:extLst>
                <a:ext uri="{FF2B5EF4-FFF2-40B4-BE49-F238E27FC236}">
                  <a16:creationId xmlns:a16="http://schemas.microsoft.com/office/drawing/2014/main" id="{6F770B77-E058-E833-CFFF-3DC1E614EA55}"/>
                </a:ext>
              </a:extLst>
            </p:cNvPr>
            <p:cNvSpPr/>
            <p:nvPr/>
          </p:nvSpPr>
          <p:spPr>
            <a:xfrm>
              <a:off x="7247434" y="4300969"/>
              <a:ext cx="211344" cy="31062"/>
            </a:xfrm>
            <a:custGeom>
              <a:avLst/>
              <a:gdLst/>
              <a:ahLst/>
              <a:cxnLst/>
              <a:rect l="l" t="t" r="r" b="b"/>
              <a:pathLst>
                <a:path w="3885" h="571" extrusionOk="0">
                  <a:moveTo>
                    <a:pt x="53" y="1"/>
                  </a:moveTo>
                  <a:cubicBezTo>
                    <a:pt x="38" y="1"/>
                    <a:pt x="25" y="7"/>
                    <a:pt x="25" y="19"/>
                  </a:cubicBezTo>
                  <a:cubicBezTo>
                    <a:pt x="0" y="45"/>
                    <a:pt x="0" y="95"/>
                    <a:pt x="25" y="95"/>
                  </a:cubicBezTo>
                  <a:cubicBezTo>
                    <a:pt x="25" y="120"/>
                    <a:pt x="75" y="145"/>
                    <a:pt x="125" y="170"/>
                  </a:cubicBezTo>
                  <a:cubicBezTo>
                    <a:pt x="326" y="295"/>
                    <a:pt x="927" y="571"/>
                    <a:pt x="1930" y="571"/>
                  </a:cubicBezTo>
                  <a:lnTo>
                    <a:pt x="2181" y="571"/>
                  </a:lnTo>
                  <a:cubicBezTo>
                    <a:pt x="2531" y="546"/>
                    <a:pt x="2907" y="496"/>
                    <a:pt x="3333" y="395"/>
                  </a:cubicBezTo>
                  <a:cubicBezTo>
                    <a:pt x="3384" y="395"/>
                    <a:pt x="3434" y="370"/>
                    <a:pt x="3459" y="370"/>
                  </a:cubicBezTo>
                  <a:cubicBezTo>
                    <a:pt x="3584" y="320"/>
                    <a:pt x="3709" y="295"/>
                    <a:pt x="3835" y="270"/>
                  </a:cubicBezTo>
                  <a:cubicBezTo>
                    <a:pt x="3860" y="245"/>
                    <a:pt x="3860" y="245"/>
                    <a:pt x="3885" y="220"/>
                  </a:cubicBezTo>
                  <a:cubicBezTo>
                    <a:pt x="3885" y="220"/>
                    <a:pt x="3885" y="195"/>
                    <a:pt x="3885" y="195"/>
                  </a:cubicBezTo>
                  <a:cubicBezTo>
                    <a:pt x="3885" y="170"/>
                    <a:pt x="3860" y="145"/>
                    <a:pt x="3835" y="145"/>
                  </a:cubicBezTo>
                  <a:lnTo>
                    <a:pt x="3810" y="145"/>
                  </a:lnTo>
                  <a:cubicBezTo>
                    <a:pt x="3709" y="170"/>
                    <a:pt x="3609" y="195"/>
                    <a:pt x="3509" y="220"/>
                  </a:cubicBezTo>
                  <a:cubicBezTo>
                    <a:pt x="3459" y="245"/>
                    <a:pt x="3434" y="270"/>
                    <a:pt x="3384" y="270"/>
                  </a:cubicBezTo>
                  <a:cubicBezTo>
                    <a:pt x="2932" y="370"/>
                    <a:pt x="2531" y="446"/>
                    <a:pt x="2181" y="446"/>
                  </a:cubicBezTo>
                  <a:lnTo>
                    <a:pt x="2080" y="446"/>
                  </a:lnTo>
                  <a:cubicBezTo>
                    <a:pt x="2038" y="447"/>
                    <a:pt x="1997" y="447"/>
                    <a:pt x="1957" y="447"/>
                  </a:cubicBezTo>
                  <a:cubicBezTo>
                    <a:pt x="977" y="447"/>
                    <a:pt x="368" y="166"/>
                    <a:pt x="176" y="70"/>
                  </a:cubicBezTo>
                  <a:cubicBezTo>
                    <a:pt x="125" y="19"/>
                    <a:pt x="100" y="19"/>
                    <a:pt x="100" y="19"/>
                  </a:cubicBezTo>
                  <a:cubicBezTo>
                    <a:pt x="88" y="7"/>
                    <a:pt x="69" y="1"/>
                    <a:pt x="53" y="1"/>
                  </a:cubicBezTo>
                  <a:close/>
                </a:path>
              </a:pathLst>
            </a:custGeom>
            <a:solidFill>
              <a:srgbClr val="B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1372;p51">
              <a:extLst>
                <a:ext uri="{FF2B5EF4-FFF2-40B4-BE49-F238E27FC236}">
                  <a16:creationId xmlns:a16="http://schemas.microsoft.com/office/drawing/2014/main" id="{285DFDB2-BE03-6738-CFEE-F077537C0EE6}"/>
                </a:ext>
              </a:extLst>
            </p:cNvPr>
            <p:cNvSpPr/>
            <p:nvPr/>
          </p:nvSpPr>
          <p:spPr>
            <a:xfrm>
              <a:off x="7374185" y="4363366"/>
              <a:ext cx="39604" cy="40964"/>
            </a:xfrm>
            <a:custGeom>
              <a:avLst/>
              <a:gdLst/>
              <a:ahLst/>
              <a:cxnLst/>
              <a:rect l="l" t="t" r="r" b="b"/>
              <a:pathLst>
                <a:path w="728" h="753" extrusionOk="0">
                  <a:moveTo>
                    <a:pt x="377" y="0"/>
                  </a:moveTo>
                  <a:cubicBezTo>
                    <a:pt x="176" y="0"/>
                    <a:pt x="1" y="176"/>
                    <a:pt x="1" y="376"/>
                  </a:cubicBezTo>
                  <a:cubicBezTo>
                    <a:pt x="1" y="577"/>
                    <a:pt x="176" y="752"/>
                    <a:pt x="377" y="752"/>
                  </a:cubicBezTo>
                  <a:cubicBezTo>
                    <a:pt x="577" y="752"/>
                    <a:pt x="728" y="577"/>
                    <a:pt x="728" y="376"/>
                  </a:cubicBezTo>
                  <a:cubicBezTo>
                    <a:pt x="728" y="176"/>
                    <a:pt x="577" y="0"/>
                    <a:pt x="377" y="0"/>
                  </a:cubicBezTo>
                  <a:close/>
                </a:path>
              </a:pathLst>
            </a:custGeom>
            <a:solidFill>
              <a:srgbClr val="00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Google Shape;1373;p51">
              <a:extLst>
                <a:ext uri="{FF2B5EF4-FFF2-40B4-BE49-F238E27FC236}">
                  <a16:creationId xmlns:a16="http://schemas.microsoft.com/office/drawing/2014/main" id="{D72EEF16-51C3-D0D3-EA69-07595E167781}"/>
                </a:ext>
              </a:extLst>
            </p:cNvPr>
            <p:cNvSpPr/>
            <p:nvPr/>
          </p:nvSpPr>
          <p:spPr>
            <a:xfrm>
              <a:off x="7374185" y="4597885"/>
              <a:ext cx="39604" cy="39549"/>
            </a:xfrm>
            <a:custGeom>
              <a:avLst/>
              <a:gdLst/>
              <a:ahLst/>
              <a:cxnLst/>
              <a:rect l="l" t="t" r="r" b="b"/>
              <a:pathLst>
                <a:path w="728" h="727" extrusionOk="0">
                  <a:moveTo>
                    <a:pt x="377" y="0"/>
                  </a:moveTo>
                  <a:cubicBezTo>
                    <a:pt x="176" y="0"/>
                    <a:pt x="1" y="150"/>
                    <a:pt x="1" y="376"/>
                  </a:cubicBezTo>
                  <a:cubicBezTo>
                    <a:pt x="1" y="577"/>
                    <a:pt x="176" y="727"/>
                    <a:pt x="377" y="727"/>
                  </a:cubicBezTo>
                  <a:cubicBezTo>
                    <a:pt x="577" y="727"/>
                    <a:pt x="728" y="577"/>
                    <a:pt x="728" y="376"/>
                  </a:cubicBezTo>
                  <a:cubicBezTo>
                    <a:pt x="728" y="150"/>
                    <a:pt x="577" y="0"/>
                    <a:pt x="377" y="0"/>
                  </a:cubicBezTo>
                  <a:close/>
                </a:path>
              </a:pathLst>
            </a:custGeom>
            <a:solidFill>
              <a:srgbClr val="00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374;p51">
              <a:extLst>
                <a:ext uri="{FF2B5EF4-FFF2-40B4-BE49-F238E27FC236}">
                  <a16:creationId xmlns:a16="http://schemas.microsoft.com/office/drawing/2014/main" id="{8EE12B00-3882-253D-28D3-FBF8CE5765D1}"/>
                </a:ext>
              </a:extLst>
            </p:cNvPr>
            <p:cNvSpPr/>
            <p:nvPr/>
          </p:nvSpPr>
          <p:spPr>
            <a:xfrm>
              <a:off x="7374185" y="4831478"/>
              <a:ext cx="43684" cy="39985"/>
            </a:xfrm>
            <a:custGeom>
              <a:avLst/>
              <a:gdLst/>
              <a:ahLst/>
              <a:cxnLst/>
              <a:rect l="l" t="t" r="r" b="b"/>
              <a:pathLst>
                <a:path w="803" h="735" extrusionOk="0">
                  <a:moveTo>
                    <a:pt x="402" y="1"/>
                  </a:moveTo>
                  <a:cubicBezTo>
                    <a:pt x="304" y="1"/>
                    <a:pt x="205" y="39"/>
                    <a:pt x="126" y="117"/>
                  </a:cubicBezTo>
                  <a:cubicBezTo>
                    <a:pt x="1" y="267"/>
                    <a:pt x="1" y="493"/>
                    <a:pt x="151" y="643"/>
                  </a:cubicBezTo>
                  <a:cubicBezTo>
                    <a:pt x="223" y="703"/>
                    <a:pt x="312" y="735"/>
                    <a:pt x="402" y="735"/>
                  </a:cubicBezTo>
                  <a:cubicBezTo>
                    <a:pt x="500" y="735"/>
                    <a:pt x="599" y="697"/>
                    <a:pt x="678" y="618"/>
                  </a:cubicBezTo>
                  <a:cubicBezTo>
                    <a:pt x="803" y="468"/>
                    <a:pt x="803" y="217"/>
                    <a:pt x="653" y="92"/>
                  </a:cubicBezTo>
                  <a:cubicBezTo>
                    <a:pt x="581" y="32"/>
                    <a:pt x="492" y="1"/>
                    <a:pt x="402" y="1"/>
                  </a:cubicBezTo>
                  <a:close/>
                </a:path>
              </a:pathLst>
            </a:custGeom>
            <a:solidFill>
              <a:srgbClr val="00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375;p51">
              <a:extLst>
                <a:ext uri="{FF2B5EF4-FFF2-40B4-BE49-F238E27FC236}">
                  <a16:creationId xmlns:a16="http://schemas.microsoft.com/office/drawing/2014/main" id="{BC62AEB4-C737-B01C-8863-ABECAAD92BC6}"/>
                </a:ext>
              </a:extLst>
            </p:cNvPr>
            <p:cNvSpPr/>
            <p:nvPr/>
          </p:nvSpPr>
          <p:spPr>
            <a:xfrm>
              <a:off x="7379680" y="5105546"/>
              <a:ext cx="45044" cy="39985"/>
            </a:xfrm>
            <a:custGeom>
              <a:avLst/>
              <a:gdLst/>
              <a:ahLst/>
              <a:cxnLst/>
              <a:rect l="l" t="t" r="r" b="b"/>
              <a:pathLst>
                <a:path w="828" h="735" extrusionOk="0">
                  <a:moveTo>
                    <a:pt x="414" y="1"/>
                  </a:moveTo>
                  <a:cubicBezTo>
                    <a:pt x="316" y="1"/>
                    <a:pt x="216" y="38"/>
                    <a:pt x="151" y="117"/>
                  </a:cubicBezTo>
                  <a:cubicBezTo>
                    <a:pt x="0" y="267"/>
                    <a:pt x="25" y="493"/>
                    <a:pt x="176" y="643"/>
                  </a:cubicBezTo>
                  <a:cubicBezTo>
                    <a:pt x="247" y="703"/>
                    <a:pt x="336" y="734"/>
                    <a:pt x="423" y="734"/>
                  </a:cubicBezTo>
                  <a:cubicBezTo>
                    <a:pt x="518" y="734"/>
                    <a:pt x="611" y="697"/>
                    <a:pt x="677" y="618"/>
                  </a:cubicBezTo>
                  <a:cubicBezTo>
                    <a:pt x="827" y="468"/>
                    <a:pt x="802" y="217"/>
                    <a:pt x="652" y="92"/>
                  </a:cubicBezTo>
                  <a:cubicBezTo>
                    <a:pt x="592" y="32"/>
                    <a:pt x="504" y="1"/>
                    <a:pt x="414" y="1"/>
                  </a:cubicBezTo>
                  <a:close/>
                </a:path>
              </a:pathLst>
            </a:custGeom>
            <a:solidFill>
              <a:srgbClr val="00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376;p51">
              <a:extLst>
                <a:ext uri="{FF2B5EF4-FFF2-40B4-BE49-F238E27FC236}">
                  <a16:creationId xmlns:a16="http://schemas.microsoft.com/office/drawing/2014/main" id="{1B2BFD94-D5B0-25EF-6E54-168B9C0D01EC}"/>
                </a:ext>
              </a:extLst>
            </p:cNvPr>
            <p:cNvSpPr/>
            <p:nvPr/>
          </p:nvSpPr>
          <p:spPr>
            <a:xfrm>
              <a:off x="6696650" y="3502700"/>
              <a:ext cx="47700" cy="115800"/>
            </a:xfrm>
            <a:prstGeom prst="ellipse">
              <a:avLst/>
            </a:pr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377;p51">
              <a:extLst>
                <a:ext uri="{FF2B5EF4-FFF2-40B4-BE49-F238E27FC236}">
                  <a16:creationId xmlns:a16="http://schemas.microsoft.com/office/drawing/2014/main" id="{B0B519B5-15F6-F44E-8A85-1AFE5F517F51}"/>
                </a:ext>
              </a:extLst>
            </p:cNvPr>
            <p:cNvSpPr/>
            <p:nvPr/>
          </p:nvSpPr>
          <p:spPr>
            <a:xfrm>
              <a:off x="7845950" y="3483350"/>
              <a:ext cx="103800" cy="115800"/>
            </a:xfrm>
            <a:prstGeom prst="ellipse">
              <a:avLst/>
            </a:pr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43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48;p41">
            <a:extLst>
              <a:ext uri="{FF2B5EF4-FFF2-40B4-BE49-F238E27FC236}">
                <a16:creationId xmlns:a16="http://schemas.microsoft.com/office/drawing/2014/main" id="{8E1098B4-AD4B-E5D4-689C-BB48886A7D29}"/>
              </a:ext>
            </a:extLst>
          </p:cNvPr>
          <p:cNvSpPr txBox="1">
            <a:spLocks/>
          </p:cNvSpPr>
          <p:nvPr/>
        </p:nvSpPr>
        <p:spPr>
          <a:xfrm>
            <a:off x="1920583" y="722676"/>
            <a:ext cx="7869963" cy="763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sz="3733" b="1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3. Viết bài</a:t>
            </a:r>
          </a:p>
        </p:txBody>
      </p:sp>
      <p:grpSp>
        <p:nvGrpSpPr>
          <p:cNvPr id="2" name="Google Shape;466;p25">
            <a:extLst>
              <a:ext uri="{FF2B5EF4-FFF2-40B4-BE49-F238E27FC236}">
                <a16:creationId xmlns:a16="http://schemas.microsoft.com/office/drawing/2014/main" id="{440B7E7C-12D9-8B98-9835-7D06820DEC40}"/>
              </a:ext>
            </a:extLst>
          </p:cNvPr>
          <p:cNvGrpSpPr/>
          <p:nvPr/>
        </p:nvGrpSpPr>
        <p:grpSpPr>
          <a:xfrm>
            <a:off x="4169664" y="3200401"/>
            <a:ext cx="3518195" cy="3538526"/>
            <a:chOff x="3196366" y="2317117"/>
            <a:chExt cx="2744805" cy="2707749"/>
          </a:xfrm>
        </p:grpSpPr>
        <p:sp>
          <p:nvSpPr>
            <p:cNvPr id="80" name="Google Shape;467;p25">
              <a:extLst>
                <a:ext uri="{FF2B5EF4-FFF2-40B4-BE49-F238E27FC236}">
                  <a16:creationId xmlns:a16="http://schemas.microsoft.com/office/drawing/2014/main" id="{77F29200-D743-DE03-13A7-53B9037FB00C}"/>
                </a:ext>
              </a:extLst>
            </p:cNvPr>
            <p:cNvSpPr/>
            <p:nvPr/>
          </p:nvSpPr>
          <p:spPr>
            <a:xfrm>
              <a:off x="3250679" y="2383066"/>
              <a:ext cx="2641500" cy="2641800"/>
            </a:xfrm>
            <a:prstGeom prst="arc">
              <a:avLst>
                <a:gd name="adj1" fmla="val 10325226"/>
                <a:gd name="adj2" fmla="val 446848"/>
              </a:avLst>
            </a:prstGeom>
            <a:noFill/>
            <a:ln w="19050" cap="flat" cmpd="sng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468;p25">
              <a:extLst>
                <a:ext uri="{FF2B5EF4-FFF2-40B4-BE49-F238E27FC236}">
                  <a16:creationId xmlns:a16="http://schemas.microsoft.com/office/drawing/2014/main" id="{FB30BD9F-358E-8F99-6602-64319F5BFB98}"/>
                </a:ext>
              </a:extLst>
            </p:cNvPr>
            <p:cNvSpPr/>
            <p:nvPr/>
          </p:nvSpPr>
          <p:spPr>
            <a:xfrm>
              <a:off x="4505408" y="2317117"/>
              <a:ext cx="131969" cy="131987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cubicBezTo>
                    <a:pt x="524" y="0"/>
                    <a:pt x="1" y="536"/>
                    <a:pt x="1" y="1191"/>
                  </a:cubicBezTo>
                  <a:cubicBezTo>
                    <a:pt x="1" y="1846"/>
                    <a:pt x="524" y="2381"/>
                    <a:pt x="1191" y="2381"/>
                  </a:cubicBezTo>
                  <a:cubicBezTo>
                    <a:pt x="1846" y="2381"/>
                    <a:pt x="2382" y="1846"/>
                    <a:pt x="2382" y="1191"/>
                  </a:cubicBezTo>
                  <a:cubicBezTo>
                    <a:pt x="2382" y="536"/>
                    <a:pt x="1846" y="0"/>
                    <a:pt x="1191" y="0"/>
                  </a:cubicBezTo>
                  <a:close/>
                </a:path>
              </a:pathLst>
            </a:custGeom>
            <a:solidFill>
              <a:srgbClr val="C2540E"/>
            </a:solidFill>
            <a:ln w="19050" cap="flat" cmpd="sng">
              <a:solidFill>
                <a:srgbClr val="C2540E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469;p25">
              <a:extLst>
                <a:ext uri="{FF2B5EF4-FFF2-40B4-BE49-F238E27FC236}">
                  <a16:creationId xmlns:a16="http://schemas.microsoft.com/office/drawing/2014/main" id="{8D25078D-6754-83B9-6180-91179F200437}"/>
                </a:ext>
              </a:extLst>
            </p:cNvPr>
            <p:cNvSpPr/>
            <p:nvPr/>
          </p:nvSpPr>
          <p:spPr>
            <a:xfrm>
              <a:off x="5607320" y="2911630"/>
              <a:ext cx="131969" cy="131326"/>
            </a:xfrm>
            <a:custGeom>
              <a:avLst/>
              <a:gdLst/>
              <a:ahLst/>
              <a:cxnLst/>
              <a:rect l="l" t="t" r="r" b="b"/>
              <a:pathLst>
                <a:path w="2394" h="2382" extrusionOk="0">
                  <a:moveTo>
                    <a:pt x="1191" y="0"/>
                  </a:moveTo>
                  <a:cubicBezTo>
                    <a:pt x="536" y="0"/>
                    <a:pt x="0" y="524"/>
                    <a:pt x="0" y="1191"/>
                  </a:cubicBezTo>
                  <a:cubicBezTo>
                    <a:pt x="0" y="1846"/>
                    <a:pt x="536" y="2382"/>
                    <a:pt x="1191" y="2382"/>
                  </a:cubicBezTo>
                  <a:cubicBezTo>
                    <a:pt x="1858" y="2382"/>
                    <a:pt x="2393" y="1846"/>
                    <a:pt x="2393" y="1191"/>
                  </a:cubicBezTo>
                  <a:cubicBezTo>
                    <a:pt x="2393" y="524"/>
                    <a:pt x="1858" y="0"/>
                    <a:pt x="1191" y="0"/>
                  </a:cubicBezTo>
                  <a:close/>
                </a:path>
              </a:pathLst>
            </a:custGeom>
            <a:solidFill>
              <a:srgbClr val="833605"/>
            </a:solidFill>
            <a:ln w="19050" cap="flat" cmpd="sng">
              <a:solidFill>
                <a:srgbClr val="83360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470;p25">
              <a:extLst>
                <a:ext uri="{FF2B5EF4-FFF2-40B4-BE49-F238E27FC236}">
                  <a16:creationId xmlns:a16="http://schemas.microsoft.com/office/drawing/2014/main" id="{5E0945EC-586F-178D-DF7F-63B315D37203}"/>
                </a:ext>
              </a:extLst>
            </p:cNvPr>
            <p:cNvSpPr/>
            <p:nvPr/>
          </p:nvSpPr>
          <p:spPr>
            <a:xfrm>
              <a:off x="3400162" y="2911300"/>
              <a:ext cx="131969" cy="131987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cubicBezTo>
                    <a:pt x="536" y="0"/>
                    <a:pt x="0" y="524"/>
                    <a:pt x="0" y="1191"/>
                  </a:cubicBezTo>
                  <a:cubicBezTo>
                    <a:pt x="0" y="1846"/>
                    <a:pt x="536" y="2382"/>
                    <a:pt x="1191" y="2382"/>
                  </a:cubicBezTo>
                  <a:cubicBezTo>
                    <a:pt x="1858" y="2382"/>
                    <a:pt x="2382" y="1846"/>
                    <a:pt x="2382" y="1191"/>
                  </a:cubicBezTo>
                  <a:cubicBezTo>
                    <a:pt x="2382" y="524"/>
                    <a:pt x="1858" y="0"/>
                    <a:pt x="1191" y="0"/>
                  </a:cubicBezTo>
                  <a:close/>
                </a:path>
              </a:pathLst>
            </a:custGeom>
            <a:solidFill>
              <a:srgbClr val="C07546"/>
            </a:solidFill>
            <a:ln w="19050" cap="flat" cmpd="sng">
              <a:solidFill>
                <a:srgbClr val="C0754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471;p25">
              <a:extLst>
                <a:ext uri="{FF2B5EF4-FFF2-40B4-BE49-F238E27FC236}">
                  <a16:creationId xmlns:a16="http://schemas.microsoft.com/office/drawing/2014/main" id="{97A2651C-8634-91AA-E016-33A6612511DA}"/>
                </a:ext>
              </a:extLst>
            </p:cNvPr>
            <p:cNvSpPr/>
            <p:nvPr/>
          </p:nvSpPr>
          <p:spPr>
            <a:xfrm>
              <a:off x="3196366" y="3810282"/>
              <a:ext cx="131969" cy="131987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cubicBezTo>
                    <a:pt x="536" y="0"/>
                    <a:pt x="1" y="524"/>
                    <a:pt x="1" y="1191"/>
                  </a:cubicBezTo>
                  <a:cubicBezTo>
                    <a:pt x="1" y="1846"/>
                    <a:pt x="536" y="2381"/>
                    <a:pt x="1191" y="2381"/>
                  </a:cubicBezTo>
                  <a:cubicBezTo>
                    <a:pt x="1846" y="2381"/>
                    <a:pt x="2382" y="1846"/>
                    <a:pt x="2382" y="1191"/>
                  </a:cubicBezTo>
                  <a:cubicBezTo>
                    <a:pt x="2382" y="524"/>
                    <a:pt x="1846" y="0"/>
                    <a:pt x="1191" y="0"/>
                  </a:cubicBezTo>
                  <a:close/>
                </a:path>
              </a:pathLst>
            </a:custGeom>
            <a:solidFill>
              <a:srgbClr val="E4AA6E"/>
            </a:solidFill>
            <a:ln w="19050" cap="flat" cmpd="sng">
              <a:solidFill>
                <a:srgbClr val="E4AA6E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472;p25">
              <a:extLst>
                <a:ext uri="{FF2B5EF4-FFF2-40B4-BE49-F238E27FC236}">
                  <a16:creationId xmlns:a16="http://schemas.microsoft.com/office/drawing/2014/main" id="{814F1CF7-6E76-B54A-AFA7-80FA1251829B}"/>
                </a:ext>
              </a:extLst>
            </p:cNvPr>
            <p:cNvSpPr/>
            <p:nvPr/>
          </p:nvSpPr>
          <p:spPr>
            <a:xfrm>
              <a:off x="5809202" y="3810282"/>
              <a:ext cx="131969" cy="131987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cubicBezTo>
                    <a:pt x="536" y="0"/>
                    <a:pt x="1" y="524"/>
                    <a:pt x="1" y="1191"/>
                  </a:cubicBezTo>
                  <a:cubicBezTo>
                    <a:pt x="1" y="1846"/>
                    <a:pt x="536" y="2381"/>
                    <a:pt x="1191" y="2381"/>
                  </a:cubicBezTo>
                  <a:cubicBezTo>
                    <a:pt x="1858" y="2381"/>
                    <a:pt x="2382" y="1846"/>
                    <a:pt x="2382" y="1191"/>
                  </a:cubicBezTo>
                  <a:cubicBezTo>
                    <a:pt x="2382" y="524"/>
                    <a:pt x="1858" y="0"/>
                    <a:pt x="1191" y="0"/>
                  </a:cubicBezTo>
                  <a:close/>
                </a:path>
              </a:pathLst>
            </a:custGeom>
            <a:solidFill>
              <a:srgbClr val="62B0B8"/>
            </a:solidFill>
            <a:ln w="19050" cap="flat" cmpd="sng">
              <a:solidFill>
                <a:srgbClr val="62B0B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Google Shape;473;p25">
            <a:extLst>
              <a:ext uri="{FF2B5EF4-FFF2-40B4-BE49-F238E27FC236}">
                <a16:creationId xmlns:a16="http://schemas.microsoft.com/office/drawing/2014/main" id="{6D1DAD07-A045-F6F7-194B-46141FFFF226}"/>
              </a:ext>
            </a:extLst>
          </p:cNvPr>
          <p:cNvGrpSpPr/>
          <p:nvPr/>
        </p:nvGrpSpPr>
        <p:grpSpPr>
          <a:xfrm>
            <a:off x="4435571" y="4791179"/>
            <a:ext cx="3087517" cy="2066821"/>
            <a:chOff x="-3259375" y="1838325"/>
            <a:chExt cx="3040648" cy="2327896"/>
          </a:xfrm>
        </p:grpSpPr>
        <p:grpSp>
          <p:nvGrpSpPr>
            <p:cNvPr id="5" name="Google Shape;474;p25">
              <a:extLst>
                <a:ext uri="{FF2B5EF4-FFF2-40B4-BE49-F238E27FC236}">
                  <a16:creationId xmlns:a16="http://schemas.microsoft.com/office/drawing/2014/main" id="{9990FDDC-2024-EC0A-3CBF-015E154C1441}"/>
                </a:ext>
              </a:extLst>
            </p:cNvPr>
            <p:cNvGrpSpPr/>
            <p:nvPr/>
          </p:nvGrpSpPr>
          <p:grpSpPr>
            <a:xfrm>
              <a:off x="-3259375" y="1838325"/>
              <a:ext cx="1477879" cy="2326437"/>
              <a:chOff x="-3335575" y="1838325"/>
              <a:chExt cx="1477879" cy="2326437"/>
            </a:xfrm>
          </p:grpSpPr>
          <p:sp>
            <p:nvSpPr>
              <p:cNvPr id="44" name="Google Shape;475;p25">
                <a:extLst>
                  <a:ext uri="{FF2B5EF4-FFF2-40B4-BE49-F238E27FC236}">
                    <a16:creationId xmlns:a16="http://schemas.microsoft.com/office/drawing/2014/main" id="{3B2B107D-74C5-BF46-EBDA-93707B31F802}"/>
                  </a:ext>
                </a:extLst>
              </p:cNvPr>
              <p:cNvSpPr/>
              <p:nvPr/>
            </p:nvSpPr>
            <p:spPr>
              <a:xfrm>
                <a:off x="-2588416" y="3095227"/>
                <a:ext cx="228779" cy="236802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4280" extrusionOk="0">
                    <a:moveTo>
                      <a:pt x="1281" y="0"/>
                    </a:moveTo>
                    <a:lnTo>
                      <a:pt x="1" y="4280"/>
                    </a:lnTo>
                    <a:lnTo>
                      <a:pt x="1" y="4280"/>
                    </a:lnTo>
                    <a:lnTo>
                      <a:pt x="4039" y="3417"/>
                    </a:lnTo>
                    <a:cubicBezTo>
                      <a:pt x="4134" y="1078"/>
                      <a:pt x="1281" y="0"/>
                      <a:pt x="1281" y="0"/>
                    </a:cubicBez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76;p25">
                <a:extLst>
                  <a:ext uri="{FF2B5EF4-FFF2-40B4-BE49-F238E27FC236}">
                    <a16:creationId xmlns:a16="http://schemas.microsoft.com/office/drawing/2014/main" id="{04BB980B-9FEF-7013-BB2C-5254A949D558}"/>
                  </a:ext>
                </a:extLst>
              </p:cNvPr>
              <p:cNvSpPr/>
              <p:nvPr/>
            </p:nvSpPr>
            <p:spPr>
              <a:xfrm>
                <a:off x="-3082332" y="3920610"/>
                <a:ext cx="579224" cy="244152"/>
              </a:xfrm>
              <a:custGeom>
                <a:avLst/>
                <a:gdLst/>
                <a:ahLst/>
                <a:cxnLst/>
                <a:rect l="l" t="t" r="r" b="b"/>
                <a:pathLst>
                  <a:path w="10469" h="3564" extrusionOk="0">
                    <a:moveTo>
                      <a:pt x="4103" y="0"/>
                    </a:moveTo>
                    <a:cubicBezTo>
                      <a:pt x="3589" y="203"/>
                      <a:pt x="1586" y="615"/>
                      <a:pt x="235" y="888"/>
                    </a:cubicBezTo>
                    <a:cubicBezTo>
                      <a:pt x="210" y="1059"/>
                      <a:pt x="197" y="1236"/>
                      <a:pt x="178" y="1414"/>
                    </a:cubicBezTo>
                    <a:lnTo>
                      <a:pt x="1" y="3563"/>
                    </a:lnTo>
                    <a:lnTo>
                      <a:pt x="10367" y="3563"/>
                    </a:lnTo>
                    <a:cubicBezTo>
                      <a:pt x="10367" y="3563"/>
                      <a:pt x="10430" y="2745"/>
                      <a:pt x="10468" y="1655"/>
                    </a:cubicBezTo>
                    <a:lnTo>
                      <a:pt x="10468" y="1655"/>
                    </a:lnTo>
                    <a:cubicBezTo>
                      <a:pt x="9790" y="1965"/>
                      <a:pt x="9091" y="2231"/>
                      <a:pt x="8677" y="2231"/>
                    </a:cubicBezTo>
                    <a:cubicBezTo>
                      <a:pt x="8642" y="2231"/>
                      <a:pt x="8610" y="2229"/>
                      <a:pt x="8579" y="2225"/>
                    </a:cubicBezTo>
                    <a:cubicBezTo>
                      <a:pt x="7685" y="2118"/>
                      <a:pt x="4103" y="0"/>
                      <a:pt x="4103" y="0"/>
                    </a:cubicBezTo>
                    <a:close/>
                  </a:path>
                </a:pathLst>
              </a:custGeom>
              <a:solidFill>
                <a:srgbClr val="007C86"/>
              </a:solidFill>
              <a:ln w="9525" cap="flat" cmpd="sng">
                <a:solidFill>
                  <a:srgbClr val="007C8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77;p25">
                <a:extLst>
                  <a:ext uri="{FF2B5EF4-FFF2-40B4-BE49-F238E27FC236}">
                    <a16:creationId xmlns:a16="http://schemas.microsoft.com/office/drawing/2014/main" id="{2F6DA90B-5E09-76D4-5185-F0F61FEDFB6A}"/>
                  </a:ext>
                </a:extLst>
              </p:cNvPr>
              <p:cNvSpPr/>
              <p:nvPr/>
            </p:nvSpPr>
            <p:spPr>
              <a:xfrm>
                <a:off x="-3069333" y="3789049"/>
                <a:ext cx="569375" cy="255060"/>
              </a:xfrm>
              <a:custGeom>
                <a:avLst/>
                <a:gdLst/>
                <a:ahLst/>
                <a:cxnLst/>
                <a:rect l="l" t="t" r="r" b="b"/>
                <a:pathLst>
                  <a:path w="10291" h="4610" extrusionOk="0">
                    <a:moveTo>
                      <a:pt x="939" y="1"/>
                    </a:moveTo>
                    <a:cubicBezTo>
                      <a:pt x="939" y="1"/>
                      <a:pt x="254" y="1389"/>
                      <a:pt x="0" y="3266"/>
                    </a:cubicBezTo>
                    <a:cubicBezTo>
                      <a:pt x="1351" y="2993"/>
                      <a:pt x="3348" y="2581"/>
                      <a:pt x="3868" y="2378"/>
                    </a:cubicBezTo>
                    <a:cubicBezTo>
                      <a:pt x="3868" y="2378"/>
                      <a:pt x="7450" y="4483"/>
                      <a:pt x="8344" y="4603"/>
                    </a:cubicBezTo>
                    <a:cubicBezTo>
                      <a:pt x="8375" y="4607"/>
                      <a:pt x="8407" y="4609"/>
                      <a:pt x="8442" y="4609"/>
                    </a:cubicBezTo>
                    <a:cubicBezTo>
                      <a:pt x="8856" y="4609"/>
                      <a:pt x="9555" y="4343"/>
                      <a:pt x="10233" y="4033"/>
                    </a:cubicBezTo>
                    <a:cubicBezTo>
                      <a:pt x="10278" y="2771"/>
                      <a:pt x="10290" y="1148"/>
                      <a:pt x="10132" y="1"/>
                    </a:cubicBezTo>
                    <a:close/>
                  </a:path>
                </a:pathLst>
              </a:custGeom>
              <a:solidFill>
                <a:srgbClr val="007C86"/>
              </a:solidFill>
              <a:ln w="9525" cap="flat" cmpd="sng">
                <a:solidFill>
                  <a:srgbClr val="007C8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8;p25">
                <a:extLst>
                  <a:ext uri="{FF2B5EF4-FFF2-40B4-BE49-F238E27FC236}">
                    <a16:creationId xmlns:a16="http://schemas.microsoft.com/office/drawing/2014/main" id="{E0E01334-FCF6-E461-BAB8-144CDB1CADEA}"/>
                  </a:ext>
                </a:extLst>
              </p:cNvPr>
              <p:cNvSpPr/>
              <p:nvPr/>
            </p:nvSpPr>
            <p:spPr>
              <a:xfrm>
                <a:off x="-2864838" y="2858088"/>
                <a:ext cx="191599" cy="187726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393" extrusionOk="0">
                    <a:moveTo>
                      <a:pt x="305" y="0"/>
                    </a:moveTo>
                    <a:cubicBezTo>
                      <a:pt x="292" y="317"/>
                      <a:pt x="267" y="590"/>
                      <a:pt x="229" y="755"/>
                    </a:cubicBezTo>
                    <a:lnTo>
                      <a:pt x="1" y="2035"/>
                    </a:lnTo>
                    <a:cubicBezTo>
                      <a:pt x="1" y="2035"/>
                      <a:pt x="2284" y="3393"/>
                      <a:pt x="2607" y="3393"/>
                    </a:cubicBezTo>
                    <a:cubicBezTo>
                      <a:pt x="2611" y="3393"/>
                      <a:pt x="2615" y="3393"/>
                      <a:pt x="2619" y="3392"/>
                    </a:cubicBezTo>
                    <a:cubicBezTo>
                      <a:pt x="2898" y="3354"/>
                      <a:pt x="3462" y="2435"/>
                      <a:pt x="3462" y="2435"/>
                    </a:cubicBezTo>
                    <a:cubicBezTo>
                      <a:pt x="3462" y="2435"/>
                      <a:pt x="3393" y="2175"/>
                      <a:pt x="3329" y="1833"/>
                    </a:cubicBezTo>
                    <a:cubicBezTo>
                      <a:pt x="3252" y="1846"/>
                      <a:pt x="3158" y="1855"/>
                      <a:pt x="3045" y="1855"/>
                    </a:cubicBezTo>
                    <a:cubicBezTo>
                      <a:pt x="2834" y="1855"/>
                      <a:pt x="2559" y="1822"/>
                      <a:pt x="2220" y="1718"/>
                    </a:cubicBezTo>
                    <a:cubicBezTo>
                      <a:pt x="1402" y="1465"/>
                      <a:pt x="717" y="628"/>
                      <a:pt x="305" y="0"/>
                    </a:cubicBezTo>
                    <a:close/>
                  </a:path>
                </a:pathLst>
              </a:custGeom>
              <a:solidFill>
                <a:srgbClr val="B06C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79;p25">
                <a:extLst>
                  <a:ext uri="{FF2B5EF4-FFF2-40B4-BE49-F238E27FC236}">
                    <a16:creationId xmlns:a16="http://schemas.microsoft.com/office/drawing/2014/main" id="{DC927A83-36F2-CDA0-51FB-A36CA812C2E9}"/>
                  </a:ext>
                </a:extLst>
              </p:cNvPr>
              <p:cNvSpPr/>
              <p:nvPr/>
            </p:nvSpPr>
            <p:spPr>
              <a:xfrm>
                <a:off x="-2851836" y="2680207"/>
                <a:ext cx="171571" cy="280676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5073" extrusionOk="0">
                    <a:moveTo>
                      <a:pt x="0" y="1"/>
                    </a:moveTo>
                    <a:cubicBezTo>
                      <a:pt x="0" y="1"/>
                      <a:pt x="133" y="1985"/>
                      <a:pt x="83" y="3209"/>
                    </a:cubicBezTo>
                    <a:cubicBezTo>
                      <a:pt x="495" y="3843"/>
                      <a:pt x="1173" y="4680"/>
                      <a:pt x="1991" y="4933"/>
                    </a:cubicBezTo>
                    <a:cubicBezTo>
                      <a:pt x="2331" y="5037"/>
                      <a:pt x="2606" y="5073"/>
                      <a:pt x="2817" y="5073"/>
                    </a:cubicBezTo>
                    <a:cubicBezTo>
                      <a:pt x="2929" y="5073"/>
                      <a:pt x="3024" y="5063"/>
                      <a:pt x="3100" y="5048"/>
                    </a:cubicBezTo>
                    <a:cubicBezTo>
                      <a:pt x="3062" y="4838"/>
                      <a:pt x="3031" y="4604"/>
                      <a:pt x="3031" y="4388"/>
                    </a:cubicBezTo>
                    <a:lnTo>
                      <a:pt x="2955" y="6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15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80;p25">
                <a:extLst>
                  <a:ext uri="{FF2B5EF4-FFF2-40B4-BE49-F238E27FC236}">
                    <a16:creationId xmlns:a16="http://schemas.microsoft.com/office/drawing/2014/main" id="{582341CC-9258-23DD-8FC4-ACD3D94F96A1}"/>
                  </a:ext>
                </a:extLst>
              </p:cNvPr>
              <p:cNvSpPr/>
              <p:nvPr/>
            </p:nvSpPr>
            <p:spPr>
              <a:xfrm>
                <a:off x="-2939532" y="2900249"/>
                <a:ext cx="327317" cy="271713"/>
              </a:xfrm>
              <a:custGeom>
                <a:avLst/>
                <a:gdLst/>
                <a:ahLst/>
                <a:cxnLst/>
                <a:rect l="l" t="t" r="r" b="b"/>
                <a:pathLst>
                  <a:path w="5916" h="4911" extrusionOk="0">
                    <a:moveTo>
                      <a:pt x="1503" y="0"/>
                    </a:moveTo>
                    <a:cubicBezTo>
                      <a:pt x="1327" y="0"/>
                      <a:pt x="937" y="52"/>
                      <a:pt x="767" y="487"/>
                    </a:cubicBezTo>
                    <a:cubicBezTo>
                      <a:pt x="615" y="868"/>
                      <a:pt x="355" y="1546"/>
                      <a:pt x="0" y="2161"/>
                    </a:cubicBezTo>
                    <a:cubicBezTo>
                      <a:pt x="368" y="2713"/>
                      <a:pt x="970" y="3518"/>
                      <a:pt x="1604" y="4031"/>
                    </a:cubicBezTo>
                    <a:cubicBezTo>
                      <a:pt x="2437" y="4716"/>
                      <a:pt x="2903" y="4911"/>
                      <a:pt x="3113" y="4911"/>
                    </a:cubicBezTo>
                    <a:cubicBezTo>
                      <a:pt x="3163" y="4911"/>
                      <a:pt x="3199" y="4899"/>
                      <a:pt x="3221" y="4881"/>
                    </a:cubicBezTo>
                    <a:cubicBezTo>
                      <a:pt x="3329" y="4786"/>
                      <a:pt x="4032" y="3112"/>
                      <a:pt x="4032" y="3112"/>
                    </a:cubicBezTo>
                    <a:cubicBezTo>
                      <a:pt x="4032" y="3112"/>
                      <a:pt x="4836" y="4695"/>
                      <a:pt x="5137" y="4695"/>
                    </a:cubicBezTo>
                    <a:cubicBezTo>
                      <a:pt x="5145" y="4695"/>
                      <a:pt x="5153" y="4693"/>
                      <a:pt x="5161" y="4691"/>
                    </a:cubicBezTo>
                    <a:cubicBezTo>
                      <a:pt x="5383" y="4608"/>
                      <a:pt x="5763" y="3207"/>
                      <a:pt x="5915" y="2446"/>
                    </a:cubicBezTo>
                    <a:cubicBezTo>
                      <a:pt x="5915" y="2446"/>
                      <a:pt x="5389" y="918"/>
                      <a:pt x="5148" y="677"/>
                    </a:cubicBezTo>
                    <a:cubicBezTo>
                      <a:pt x="4907" y="437"/>
                      <a:pt x="4622" y="424"/>
                      <a:pt x="4622" y="424"/>
                    </a:cubicBezTo>
                    <a:lnTo>
                      <a:pt x="4622" y="424"/>
                    </a:lnTo>
                    <a:cubicBezTo>
                      <a:pt x="4628" y="639"/>
                      <a:pt x="4654" y="880"/>
                      <a:pt x="4692" y="1083"/>
                    </a:cubicBezTo>
                    <a:cubicBezTo>
                      <a:pt x="4749" y="1419"/>
                      <a:pt x="4825" y="1686"/>
                      <a:pt x="4825" y="1686"/>
                    </a:cubicBezTo>
                    <a:cubicBezTo>
                      <a:pt x="4825" y="1686"/>
                      <a:pt x="4261" y="2598"/>
                      <a:pt x="3988" y="2643"/>
                    </a:cubicBezTo>
                    <a:cubicBezTo>
                      <a:pt x="3983" y="2644"/>
                      <a:pt x="3977" y="2644"/>
                      <a:pt x="3971" y="2644"/>
                    </a:cubicBezTo>
                    <a:cubicBezTo>
                      <a:pt x="3626" y="2644"/>
                      <a:pt x="1363" y="1292"/>
                      <a:pt x="1363" y="1292"/>
                    </a:cubicBezTo>
                    <a:lnTo>
                      <a:pt x="1592" y="5"/>
                    </a:lnTo>
                    <a:cubicBezTo>
                      <a:pt x="1592" y="5"/>
                      <a:pt x="1558" y="0"/>
                      <a:pt x="1503" y="0"/>
                    </a:cubicBez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481;p25">
                <a:extLst>
                  <a:ext uri="{FF2B5EF4-FFF2-40B4-BE49-F238E27FC236}">
                    <a16:creationId xmlns:a16="http://schemas.microsoft.com/office/drawing/2014/main" id="{1CF47244-A0D5-F00A-E8A4-D63A17E54C78}"/>
                  </a:ext>
                </a:extLst>
              </p:cNvPr>
              <p:cNvSpPr/>
              <p:nvPr/>
            </p:nvSpPr>
            <p:spPr>
              <a:xfrm>
                <a:off x="-3081284" y="3019095"/>
                <a:ext cx="606555" cy="497947"/>
              </a:xfrm>
              <a:custGeom>
                <a:avLst/>
                <a:gdLst/>
                <a:ahLst/>
                <a:cxnLst/>
                <a:rect l="l" t="t" r="r" b="b"/>
                <a:pathLst>
                  <a:path w="10963" h="9000" extrusionOk="0">
                    <a:moveTo>
                      <a:pt x="2537" y="0"/>
                    </a:moveTo>
                    <a:cubicBezTo>
                      <a:pt x="2366" y="311"/>
                      <a:pt x="2169" y="603"/>
                      <a:pt x="1947" y="831"/>
                    </a:cubicBezTo>
                    <a:cubicBezTo>
                      <a:pt x="1288" y="1547"/>
                      <a:pt x="1" y="2061"/>
                      <a:pt x="1" y="2061"/>
                    </a:cubicBezTo>
                    <a:lnTo>
                      <a:pt x="1320" y="7735"/>
                    </a:lnTo>
                    <a:cubicBezTo>
                      <a:pt x="1320" y="7735"/>
                      <a:pt x="2404" y="8883"/>
                      <a:pt x="3513" y="8978"/>
                    </a:cubicBezTo>
                    <a:cubicBezTo>
                      <a:pt x="3681" y="8992"/>
                      <a:pt x="3908" y="8999"/>
                      <a:pt x="4176" y="8999"/>
                    </a:cubicBezTo>
                    <a:cubicBezTo>
                      <a:pt x="5680" y="8999"/>
                      <a:pt x="8483" y="8775"/>
                      <a:pt x="9473" y="8350"/>
                    </a:cubicBezTo>
                    <a:cubicBezTo>
                      <a:pt x="10037" y="8115"/>
                      <a:pt x="10557" y="7697"/>
                      <a:pt x="10963" y="7329"/>
                    </a:cubicBezTo>
                    <a:cubicBezTo>
                      <a:pt x="10937" y="6492"/>
                      <a:pt x="10893" y="5744"/>
                      <a:pt x="10811" y="5212"/>
                    </a:cubicBezTo>
                    <a:cubicBezTo>
                      <a:pt x="10506" y="2929"/>
                      <a:pt x="10189" y="1376"/>
                      <a:pt x="10189" y="1376"/>
                    </a:cubicBezTo>
                    <a:lnTo>
                      <a:pt x="8465" y="292"/>
                    </a:lnTo>
                    <a:cubicBezTo>
                      <a:pt x="8319" y="1053"/>
                      <a:pt x="7939" y="2454"/>
                      <a:pt x="7717" y="2536"/>
                    </a:cubicBezTo>
                    <a:cubicBezTo>
                      <a:pt x="7709" y="2539"/>
                      <a:pt x="7701" y="2540"/>
                      <a:pt x="7692" y="2540"/>
                    </a:cubicBezTo>
                    <a:cubicBezTo>
                      <a:pt x="7391" y="2540"/>
                      <a:pt x="6588" y="958"/>
                      <a:pt x="6588" y="958"/>
                    </a:cubicBezTo>
                    <a:cubicBezTo>
                      <a:pt x="6588" y="958"/>
                      <a:pt x="5884" y="2631"/>
                      <a:pt x="5770" y="2727"/>
                    </a:cubicBezTo>
                    <a:cubicBezTo>
                      <a:pt x="5749" y="2745"/>
                      <a:pt x="5715" y="2756"/>
                      <a:pt x="5665" y="2756"/>
                    </a:cubicBezTo>
                    <a:cubicBezTo>
                      <a:pt x="5459" y="2756"/>
                      <a:pt x="4991" y="2562"/>
                      <a:pt x="4154" y="1877"/>
                    </a:cubicBezTo>
                    <a:cubicBezTo>
                      <a:pt x="3532" y="1363"/>
                      <a:pt x="2917" y="552"/>
                      <a:pt x="2537" y="0"/>
                    </a:cubicBezTo>
                    <a:close/>
                  </a:path>
                </a:pathLst>
              </a:custGeom>
              <a:solidFill>
                <a:srgbClr val="62B0B8"/>
              </a:solidFill>
              <a:ln w="9525" cap="flat" cmpd="sng">
                <a:solidFill>
                  <a:srgbClr val="62B0B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482;p25">
                <a:extLst>
                  <a:ext uri="{FF2B5EF4-FFF2-40B4-BE49-F238E27FC236}">
                    <a16:creationId xmlns:a16="http://schemas.microsoft.com/office/drawing/2014/main" id="{F4C91ADA-7C8C-741A-FA32-D6EAB94C24DF}"/>
                  </a:ext>
                </a:extLst>
              </p:cNvPr>
              <p:cNvSpPr/>
              <p:nvPr/>
            </p:nvSpPr>
            <p:spPr>
              <a:xfrm>
                <a:off x="-3069665" y="3424599"/>
                <a:ext cx="599861" cy="452690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8182" extrusionOk="0">
                    <a:moveTo>
                      <a:pt x="10753" y="0"/>
                    </a:moveTo>
                    <a:lnTo>
                      <a:pt x="10753" y="0"/>
                    </a:lnTo>
                    <a:cubicBezTo>
                      <a:pt x="10353" y="374"/>
                      <a:pt x="9827" y="793"/>
                      <a:pt x="9263" y="1021"/>
                    </a:cubicBezTo>
                    <a:cubicBezTo>
                      <a:pt x="8273" y="1446"/>
                      <a:pt x="5470" y="1670"/>
                      <a:pt x="3966" y="1670"/>
                    </a:cubicBezTo>
                    <a:cubicBezTo>
                      <a:pt x="3698" y="1670"/>
                      <a:pt x="3471" y="1663"/>
                      <a:pt x="3303" y="1649"/>
                    </a:cubicBezTo>
                    <a:cubicBezTo>
                      <a:pt x="2194" y="1554"/>
                      <a:pt x="1110" y="406"/>
                      <a:pt x="1110" y="406"/>
                    </a:cubicBezTo>
                    <a:lnTo>
                      <a:pt x="1110" y="406"/>
                    </a:lnTo>
                    <a:cubicBezTo>
                      <a:pt x="1110" y="406"/>
                      <a:pt x="1249" y="2631"/>
                      <a:pt x="1110" y="4457"/>
                    </a:cubicBezTo>
                    <a:cubicBezTo>
                      <a:pt x="964" y="6277"/>
                      <a:pt x="0" y="7120"/>
                      <a:pt x="197" y="7507"/>
                    </a:cubicBezTo>
                    <a:cubicBezTo>
                      <a:pt x="393" y="7894"/>
                      <a:pt x="1680" y="7963"/>
                      <a:pt x="3360" y="8135"/>
                    </a:cubicBezTo>
                    <a:cubicBezTo>
                      <a:pt x="3684" y="8168"/>
                      <a:pt x="4060" y="8182"/>
                      <a:pt x="4461" y="8182"/>
                    </a:cubicBezTo>
                    <a:cubicBezTo>
                      <a:pt x="6141" y="8182"/>
                      <a:pt x="8263" y="7930"/>
                      <a:pt x="8857" y="7735"/>
                    </a:cubicBezTo>
                    <a:cubicBezTo>
                      <a:pt x="9605" y="7488"/>
                      <a:pt x="10461" y="7165"/>
                      <a:pt x="10601" y="6790"/>
                    </a:cubicBezTo>
                    <a:cubicBezTo>
                      <a:pt x="10715" y="6505"/>
                      <a:pt x="10841" y="2765"/>
                      <a:pt x="10753" y="0"/>
                    </a:cubicBezTo>
                    <a:close/>
                  </a:path>
                </a:pathLst>
              </a:custGeom>
              <a:solidFill>
                <a:srgbClr val="62B0B8"/>
              </a:solidFill>
              <a:ln w="9525" cap="flat" cmpd="sng">
                <a:solidFill>
                  <a:srgbClr val="62B0B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483;p25">
                <a:extLst>
                  <a:ext uri="{FF2B5EF4-FFF2-40B4-BE49-F238E27FC236}">
                    <a16:creationId xmlns:a16="http://schemas.microsoft.com/office/drawing/2014/main" id="{B7089793-8DD7-3820-788E-E7E4350CE404}"/>
                  </a:ext>
                </a:extLst>
              </p:cNvPr>
              <p:cNvSpPr/>
              <p:nvPr/>
            </p:nvSpPr>
            <p:spPr>
              <a:xfrm>
                <a:off x="-2596494" y="3197641"/>
                <a:ext cx="698786" cy="318188"/>
              </a:xfrm>
              <a:custGeom>
                <a:avLst/>
                <a:gdLst/>
                <a:ahLst/>
                <a:cxnLst/>
                <a:rect l="l" t="t" r="r" b="b"/>
                <a:pathLst>
                  <a:path w="12630" h="5751" extrusionOk="0">
                    <a:moveTo>
                      <a:pt x="10993" y="1"/>
                    </a:moveTo>
                    <a:cubicBezTo>
                      <a:pt x="10576" y="1"/>
                      <a:pt x="10096" y="393"/>
                      <a:pt x="9149" y="1344"/>
                    </a:cubicBezTo>
                    <a:cubicBezTo>
                      <a:pt x="8040" y="2454"/>
                      <a:pt x="7552" y="4502"/>
                      <a:pt x="7552" y="4502"/>
                    </a:cubicBezTo>
                    <a:cubicBezTo>
                      <a:pt x="7552" y="4502"/>
                      <a:pt x="6024" y="1699"/>
                      <a:pt x="4737" y="1097"/>
                    </a:cubicBezTo>
                    <a:cubicBezTo>
                      <a:pt x="3690" y="605"/>
                      <a:pt x="2771" y="172"/>
                      <a:pt x="2103" y="172"/>
                    </a:cubicBezTo>
                    <a:cubicBezTo>
                      <a:pt x="1953" y="172"/>
                      <a:pt x="1816" y="194"/>
                      <a:pt x="1693" y="241"/>
                    </a:cubicBezTo>
                    <a:cubicBezTo>
                      <a:pt x="1015" y="501"/>
                      <a:pt x="1" y="1440"/>
                      <a:pt x="1" y="1440"/>
                    </a:cubicBezTo>
                    <a:lnTo>
                      <a:pt x="6448" y="5656"/>
                    </a:lnTo>
                    <a:lnTo>
                      <a:pt x="8091" y="5751"/>
                    </a:lnTo>
                    <a:lnTo>
                      <a:pt x="12630" y="1363"/>
                    </a:lnTo>
                    <a:cubicBezTo>
                      <a:pt x="12630" y="1363"/>
                      <a:pt x="11673" y="172"/>
                      <a:pt x="11197" y="32"/>
                    </a:cubicBezTo>
                    <a:cubicBezTo>
                      <a:pt x="11130" y="11"/>
                      <a:pt x="11062" y="1"/>
                      <a:pt x="10993" y="1"/>
                    </a:cubicBezTo>
                    <a:close/>
                  </a:path>
                </a:pathLst>
              </a:custGeom>
              <a:solidFill>
                <a:srgbClr val="E4A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484;p25">
                <a:extLst>
                  <a:ext uri="{FF2B5EF4-FFF2-40B4-BE49-F238E27FC236}">
                    <a16:creationId xmlns:a16="http://schemas.microsoft.com/office/drawing/2014/main" id="{CE83D3C0-F07E-1F77-F425-CF80B54A73E2}"/>
                  </a:ext>
                </a:extLst>
              </p:cNvPr>
              <p:cNvSpPr/>
              <p:nvPr/>
            </p:nvSpPr>
            <p:spPr>
              <a:xfrm>
                <a:off x="-2508798" y="3258336"/>
                <a:ext cx="247701" cy="147005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2657" extrusionOk="0">
                    <a:moveTo>
                      <a:pt x="1" y="0"/>
                    </a:moveTo>
                    <a:cubicBezTo>
                      <a:pt x="1" y="0"/>
                      <a:pt x="3365" y="1692"/>
                      <a:pt x="4476" y="2656"/>
                    </a:cubicBezTo>
                    <a:lnTo>
                      <a:pt x="4476" y="2656"/>
                    </a:lnTo>
                    <a:cubicBezTo>
                      <a:pt x="4434" y="2614"/>
                      <a:pt x="3011" y="981"/>
                      <a:pt x="1" y="0"/>
                    </a:cubicBezTo>
                    <a:close/>
                    <a:moveTo>
                      <a:pt x="4476" y="2656"/>
                    </a:moveTo>
                    <a:lnTo>
                      <a:pt x="4476" y="2656"/>
                    </a:lnTo>
                    <a:cubicBezTo>
                      <a:pt x="4476" y="2656"/>
                      <a:pt x="4477" y="2657"/>
                      <a:pt x="4477" y="2657"/>
                    </a:cubicBezTo>
                    <a:cubicBezTo>
                      <a:pt x="4477" y="2657"/>
                      <a:pt x="4477" y="2657"/>
                      <a:pt x="4477" y="2657"/>
                    </a:cubicBezTo>
                    <a:cubicBezTo>
                      <a:pt x="4476" y="2656"/>
                      <a:pt x="4476" y="2656"/>
                      <a:pt x="4476" y="26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485;p25">
                <a:extLst>
                  <a:ext uri="{FF2B5EF4-FFF2-40B4-BE49-F238E27FC236}">
                    <a16:creationId xmlns:a16="http://schemas.microsoft.com/office/drawing/2014/main" id="{D2F29119-4DD3-52C9-0EB1-D39C1690EC35}"/>
                  </a:ext>
                </a:extLst>
              </p:cNvPr>
              <p:cNvSpPr/>
              <p:nvPr/>
            </p:nvSpPr>
            <p:spPr>
              <a:xfrm>
                <a:off x="-2444949" y="3258336"/>
                <a:ext cx="160007" cy="98981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1789" extrusionOk="0">
                    <a:moveTo>
                      <a:pt x="1" y="0"/>
                    </a:moveTo>
                    <a:cubicBezTo>
                      <a:pt x="1" y="0"/>
                      <a:pt x="2154" y="912"/>
                      <a:pt x="2890" y="1787"/>
                    </a:cubicBezTo>
                    <a:lnTo>
                      <a:pt x="2890" y="1787"/>
                    </a:lnTo>
                    <a:cubicBezTo>
                      <a:pt x="2850" y="1732"/>
                      <a:pt x="1899" y="230"/>
                      <a:pt x="1" y="0"/>
                    </a:cubicBezTo>
                    <a:close/>
                    <a:moveTo>
                      <a:pt x="2890" y="1787"/>
                    </a:moveTo>
                    <a:cubicBezTo>
                      <a:pt x="2891" y="1788"/>
                      <a:pt x="2892" y="1788"/>
                      <a:pt x="2892" y="1788"/>
                    </a:cubicBezTo>
                    <a:cubicBezTo>
                      <a:pt x="2891" y="1788"/>
                      <a:pt x="2891" y="1787"/>
                      <a:pt x="2890" y="17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486;p25">
                <a:extLst>
                  <a:ext uri="{FF2B5EF4-FFF2-40B4-BE49-F238E27FC236}">
                    <a16:creationId xmlns:a16="http://schemas.microsoft.com/office/drawing/2014/main" id="{90BD93C8-D5CF-5719-BA4A-1C2977FE2EB8}"/>
                  </a:ext>
                </a:extLst>
              </p:cNvPr>
              <p:cNvSpPr/>
              <p:nvPr/>
            </p:nvSpPr>
            <p:spPr>
              <a:xfrm>
                <a:off x="-2134499" y="3232000"/>
                <a:ext cx="183853" cy="201392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640" extrusionOk="0">
                    <a:moveTo>
                      <a:pt x="3323" y="1"/>
                    </a:moveTo>
                    <a:lnTo>
                      <a:pt x="3323" y="1"/>
                    </a:lnTo>
                    <a:cubicBezTo>
                      <a:pt x="825" y="1744"/>
                      <a:pt x="0" y="3640"/>
                      <a:pt x="0" y="3640"/>
                    </a:cubicBezTo>
                    <a:cubicBezTo>
                      <a:pt x="736" y="2454"/>
                      <a:pt x="3322" y="1"/>
                      <a:pt x="33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487;p25">
                <a:extLst>
                  <a:ext uri="{FF2B5EF4-FFF2-40B4-BE49-F238E27FC236}">
                    <a16:creationId xmlns:a16="http://schemas.microsoft.com/office/drawing/2014/main" id="{79292DD0-594F-DD1B-0E3B-D267FEAB03A6}"/>
                  </a:ext>
                </a:extLst>
              </p:cNvPr>
              <p:cNvSpPr/>
              <p:nvPr/>
            </p:nvSpPr>
            <p:spPr>
              <a:xfrm>
                <a:off x="-2126089" y="3249539"/>
                <a:ext cx="117571" cy="133339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2410" extrusionOk="0">
                    <a:moveTo>
                      <a:pt x="2125" y="1"/>
                    </a:moveTo>
                    <a:cubicBezTo>
                      <a:pt x="479" y="731"/>
                      <a:pt x="28" y="2331"/>
                      <a:pt x="2" y="2407"/>
                    </a:cubicBezTo>
                    <a:lnTo>
                      <a:pt x="2" y="2407"/>
                    </a:lnTo>
                    <a:cubicBezTo>
                      <a:pt x="422" y="1418"/>
                      <a:pt x="2124" y="1"/>
                      <a:pt x="2125" y="1"/>
                    </a:cubicBezTo>
                    <a:close/>
                    <a:moveTo>
                      <a:pt x="2" y="2407"/>
                    </a:moveTo>
                    <a:cubicBezTo>
                      <a:pt x="1" y="2408"/>
                      <a:pt x="1" y="2409"/>
                      <a:pt x="1" y="2410"/>
                    </a:cubicBezTo>
                    <a:cubicBezTo>
                      <a:pt x="1" y="2410"/>
                      <a:pt x="1" y="2409"/>
                      <a:pt x="2" y="24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488;p25">
                <a:extLst>
                  <a:ext uri="{FF2B5EF4-FFF2-40B4-BE49-F238E27FC236}">
                    <a16:creationId xmlns:a16="http://schemas.microsoft.com/office/drawing/2014/main" id="{3CEF47B8-7DD2-2485-D41E-78D3D707AE19}"/>
                  </a:ext>
                </a:extLst>
              </p:cNvPr>
              <p:cNvSpPr/>
              <p:nvPr/>
            </p:nvSpPr>
            <p:spPr>
              <a:xfrm>
                <a:off x="-2684522" y="3258392"/>
                <a:ext cx="444501" cy="346848"/>
              </a:xfrm>
              <a:custGeom>
                <a:avLst/>
                <a:gdLst/>
                <a:ahLst/>
                <a:cxnLst/>
                <a:rect l="l" t="t" r="r" b="b"/>
                <a:pathLst>
                  <a:path w="8034" h="6269" extrusionOk="0">
                    <a:moveTo>
                      <a:pt x="1252" y="1"/>
                    </a:moveTo>
                    <a:cubicBezTo>
                      <a:pt x="1070" y="1"/>
                      <a:pt x="936" y="37"/>
                      <a:pt x="825" y="94"/>
                    </a:cubicBezTo>
                    <a:cubicBezTo>
                      <a:pt x="622" y="202"/>
                      <a:pt x="330" y="1077"/>
                      <a:pt x="0" y="2231"/>
                    </a:cubicBezTo>
                    <a:cubicBezTo>
                      <a:pt x="736" y="3416"/>
                      <a:pt x="2112" y="5306"/>
                      <a:pt x="3760" y="5857"/>
                    </a:cubicBezTo>
                    <a:cubicBezTo>
                      <a:pt x="4638" y="6153"/>
                      <a:pt x="5252" y="6268"/>
                      <a:pt x="5702" y="6268"/>
                    </a:cubicBezTo>
                    <a:cubicBezTo>
                      <a:pt x="6507" y="6268"/>
                      <a:pt x="6786" y="5900"/>
                      <a:pt x="7108" y="5534"/>
                    </a:cubicBezTo>
                    <a:cubicBezTo>
                      <a:pt x="7501" y="5090"/>
                      <a:pt x="7881" y="3930"/>
                      <a:pt x="8033" y="3467"/>
                    </a:cubicBezTo>
                    <a:cubicBezTo>
                      <a:pt x="7526" y="3023"/>
                      <a:pt x="6385" y="2136"/>
                      <a:pt x="4578" y="1235"/>
                    </a:cubicBezTo>
                    <a:cubicBezTo>
                      <a:pt x="2681" y="296"/>
                      <a:pt x="1771" y="1"/>
                      <a:pt x="1252" y="1"/>
                    </a:cubicBezTo>
                    <a:close/>
                  </a:path>
                </a:pathLst>
              </a:custGeom>
              <a:solidFill>
                <a:srgbClr val="C2540E"/>
              </a:solidFill>
              <a:ln w="9525" cap="flat" cmpd="sng">
                <a:solidFill>
                  <a:srgbClr val="C25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489;p25">
                <a:extLst>
                  <a:ext uri="{FF2B5EF4-FFF2-40B4-BE49-F238E27FC236}">
                    <a16:creationId xmlns:a16="http://schemas.microsoft.com/office/drawing/2014/main" id="{AFC3E6A1-F157-0191-5744-C3944F169340}"/>
                  </a:ext>
                </a:extLst>
              </p:cNvPr>
              <p:cNvSpPr/>
              <p:nvPr/>
            </p:nvSpPr>
            <p:spPr>
              <a:xfrm>
                <a:off x="-2804862" y="3381775"/>
                <a:ext cx="581990" cy="631951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11422" extrusionOk="0">
                    <a:moveTo>
                      <a:pt x="2182" y="1"/>
                    </a:moveTo>
                    <a:cubicBezTo>
                      <a:pt x="1833" y="1237"/>
                      <a:pt x="1453" y="2784"/>
                      <a:pt x="1104" y="4039"/>
                    </a:cubicBezTo>
                    <a:cubicBezTo>
                      <a:pt x="438" y="6468"/>
                      <a:pt x="1" y="8573"/>
                      <a:pt x="254" y="9080"/>
                    </a:cubicBezTo>
                    <a:cubicBezTo>
                      <a:pt x="489" y="9548"/>
                      <a:pt x="3896" y="11422"/>
                      <a:pt x="6648" y="11422"/>
                    </a:cubicBezTo>
                    <a:cubicBezTo>
                      <a:pt x="6876" y="11422"/>
                      <a:pt x="7100" y="11409"/>
                      <a:pt x="7317" y="11381"/>
                    </a:cubicBezTo>
                    <a:lnTo>
                      <a:pt x="10512" y="1516"/>
                    </a:lnTo>
                    <a:cubicBezTo>
                      <a:pt x="10519" y="1516"/>
                      <a:pt x="10411" y="1415"/>
                      <a:pt x="10208" y="1224"/>
                    </a:cubicBezTo>
                    <a:cubicBezTo>
                      <a:pt x="10056" y="1700"/>
                      <a:pt x="9676" y="2854"/>
                      <a:pt x="9283" y="3298"/>
                    </a:cubicBezTo>
                    <a:cubicBezTo>
                      <a:pt x="8957" y="3660"/>
                      <a:pt x="8678" y="4030"/>
                      <a:pt x="7871" y="4030"/>
                    </a:cubicBezTo>
                    <a:cubicBezTo>
                      <a:pt x="7423" y="4030"/>
                      <a:pt x="6810" y="3916"/>
                      <a:pt x="5935" y="3621"/>
                    </a:cubicBezTo>
                    <a:cubicBezTo>
                      <a:pt x="4287" y="3063"/>
                      <a:pt x="2917" y="1180"/>
                      <a:pt x="2182" y="1"/>
                    </a:cubicBezTo>
                    <a:close/>
                  </a:path>
                </a:pathLst>
              </a:custGeom>
              <a:solidFill>
                <a:srgbClr val="C2540E"/>
              </a:solidFill>
              <a:ln w="9525" cap="flat" cmpd="sng">
                <a:solidFill>
                  <a:srgbClr val="C25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490;p25">
                <a:extLst>
                  <a:ext uri="{FF2B5EF4-FFF2-40B4-BE49-F238E27FC236}">
                    <a16:creationId xmlns:a16="http://schemas.microsoft.com/office/drawing/2014/main" id="{DD41BFBE-1268-B363-84B8-FF6D9FE8A202}"/>
                  </a:ext>
                </a:extLst>
              </p:cNvPr>
              <p:cNvSpPr/>
              <p:nvPr/>
            </p:nvSpPr>
            <p:spPr>
              <a:xfrm>
                <a:off x="-2301149" y="3438984"/>
                <a:ext cx="385245" cy="544091"/>
              </a:xfrm>
              <a:custGeom>
                <a:avLst/>
                <a:gdLst/>
                <a:ahLst/>
                <a:cxnLst/>
                <a:rect l="l" t="t" r="r" b="b"/>
                <a:pathLst>
                  <a:path w="6963" h="9834" extrusionOk="0">
                    <a:moveTo>
                      <a:pt x="6962" y="0"/>
                    </a:moveTo>
                    <a:lnTo>
                      <a:pt x="6962" y="0"/>
                    </a:lnTo>
                    <a:cubicBezTo>
                      <a:pt x="6009" y="1187"/>
                      <a:pt x="4371" y="3011"/>
                      <a:pt x="3839" y="3011"/>
                    </a:cubicBezTo>
                    <a:cubicBezTo>
                      <a:pt x="3822" y="3011"/>
                      <a:pt x="3807" y="3009"/>
                      <a:pt x="3792" y="3005"/>
                    </a:cubicBezTo>
                    <a:cubicBezTo>
                      <a:pt x="3380" y="2904"/>
                      <a:pt x="3380" y="1275"/>
                      <a:pt x="3418" y="222"/>
                    </a:cubicBezTo>
                    <a:lnTo>
                      <a:pt x="3418" y="222"/>
                    </a:lnTo>
                    <a:cubicBezTo>
                      <a:pt x="3203" y="552"/>
                      <a:pt x="3070" y="774"/>
                      <a:pt x="3070" y="774"/>
                    </a:cubicBezTo>
                    <a:lnTo>
                      <a:pt x="1" y="9834"/>
                    </a:lnTo>
                    <a:cubicBezTo>
                      <a:pt x="1364" y="9504"/>
                      <a:pt x="4350" y="6562"/>
                      <a:pt x="4604" y="6226"/>
                    </a:cubicBezTo>
                    <a:cubicBezTo>
                      <a:pt x="4851" y="5884"/>
                      <a:pt x="5073" y="5377"/>
                      <a:pt x="5612" y="3868"/>
                    </a:cubicBezTo>
                    <a:cubicBezTo>
                      <a:pt x="5865" y="3158"/>
                      <a:pt x="6442" y="1535"/>
                      <a:pt x="6962" y="0"/>
                    </a:cubicBezTo>
                    <a:close/>
                  </a:path>
                </a:pathLst>
              </a:custGeom>
              <a:solidFill>
                <a:srgbClr val="C2540E"/>
              </a:solidFill>
              <a:ln w="9525" cap="flat" cmpd="sng">
                <a:solidFill>
                  <a:srgbClr val="C25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491;p25">
                <a:extLst>
                  <a:ext uri="{FF2B5EF4-FFF2-40B4-BE49-F238E27FC236}">
                    <a16:creationId xmlns:a16="http://schemas.microsoft.com/office/drawing/2014/main" id="{E30C4D04-640A-38F8-5905-F6929E0B2E43}"/>
                  </a:ext>
                </a:extLst>
              </p:cNvPr>
              <p:cNvSpPr/>
              <p:nvPr/>
            </p:nvSpPr>
            <p:spPr>
              <a:xfrm>
                <a:off x="-2114858" y="3249207"/>
                <a:ext cx="257162" cy="356420"/>
              </a:xfrm>
              <a:custGeom>
                <a:avLst/>
                <a:gdLst/>
                <a:ahLst/>
                <a:cxnLst/>
                <a:rect l="l" t="t" r="r" b="b"/>
                <a:pathLst>
                  <a:path w="4648" h="6442" extrusionOk="0">
                    <a:moveTo>
                      <a:pt x="4387" y="1"/>
                    </a:moveTo>
                    <a:cubicBezTo>
                      <a:pt x="3988" y="1"/>
                      <a:pt x="3004" y="612"/>
                      <a:pt x="1979" y="1401"/>
                    </a:cubicBezTo>
                    <a:cubicBezTo>
                      <a:pt x="1224" y="1985"/>
                      <a:pt x="470" y="3018"/>
                      <a:pt x="45" y="3652"/>
                    </a:cubicBezTo>
                    <a:cubicBezTo>
                      <a:pt x="1" y="4698"/>
                      <a:pt x="1" y="6328"/>
                      <a:pt x="413" y="6435"/>
                    </a:cubicBezTo>
                    <a:cubicBezTo>
                      <a:pt x="428" y="6439"/>
                      <a:pt x="444" y="6441"/>
                      <a:pt x="462" y="6441"/>
                    </a:cubicBezTo>
                    <a:cubicBezTo>
                      <a:pt x="997" y="6441"/>
                      <a:pt x="2644" y="4621"/>
                      <a:pt x="3583" y="3424"/>
                    </a:cubicBezTo>
                    <a:cubicBezTo>
                      <a:pt x="4166" y="1693"/>
                      <a:pt x="4648" y="83"/>
                      <a:pt x="4489" y="19"/>
                    </a:cubicBezTo>
                    <a:cubicBezTo>
                      <a:pt x="4462" y="7"/>
                      <a:pt x="4427" y="1"/>
                      <a:pt x="4387" y="1"/>
                    </a:cubicBezTo>
                    <a:close/>
                  </a:path>
                </a:pathLst>
              </a:custGeom>
              <a:solidFill>
                <a:srgbClr val="C2540E"/>
              </a:solidFill>
              <a:ln w="9525" cap="flat" cmpd="sng">
                <a:solidFill>
                  <a:srgbClr val="C25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492;p25">
                <a:extLst>
                  <a:ext uri="{FF2B5EF4-FFF2-40B4-BE49-F238E27FC236}">
                    <a16:creationId xmlns:a16="http://schemas.microsoft.com/office/drawing/2014/main" id="{2B43E9CF-A2A3-896F-915F-183993643F3D}"/>
                  </a:ext>
                </a:extLst>
              </p:cNvPr>
              <p:cNvSpPr/>
              <p:nvPr/>
            </p:nvSpPr>
            <p:spPr>
              <a:xfrm>
                <a:off x="-2400022" y="3457354"/>
                <a:ext cx="269445" cy="566388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10237" extrusionOk="0">
                    <a:moveTo>
                      <a:pt x="3996" y="856"/>
                    </a:moveTo>
                    <a:cubicBezTo>
                      <a:pt x="4008" y="856"/>
                      <a:pt x="4020" y="857"/>
                      <a:pt x="4032" y="860"/>
                    </a:cubicBezTo>
                    <a:cubicBezTo>
                      <a:pt x="4387" y="936"/>
                      <a:pt x="3937" y="2236"/>
                      <a:pt x="3557" y="3422"/>
                    </a:cubicBezTo>
                    <a:cubicBezTo>
                      <a:pt x="3186" y="4571"/>
                      <a:pt x="2689" y="5992"/>
                      <a:pt x="2358" y="5992"/>
                    </a:cubicBezTo>
                    <a:cubicBezTo>
                      <a:pt x="2350" y="5992"/>
                      <a:pt x="2341" y="5991"/>
                      <a:pt x="2333" y="5989"/>
                    </a:cubicBezTo>
                    <a:cubicBezTo>
                      <a:pt x="2010" y="5907"/>
                      <a:pt x="2574" y="4417"/>
                      <a:pt x="2809" y="3631"/>
                    </a:cubicBezTo>
                    <a:cubicBezTo>
                      <a:pt x="3043" y="2859"/>
                      <a:pt x="3542" y="856"/>
                      <a:pt x="3996" y="856"/>
                    </a:cubicBezTo>
                    <a:close/>
                    <a:moveTo>
                      <a:pt x="3984" y="0"/>
                    </a:moveTo>
                    <a:cubicBezTo>
                      <a:pt x="3760" y="0"/>
                      <a:pt x="3498" y="43"/>
                      <a:pt x="3202" y="150"/>
                    </a:cubicBezTo>
                    <a:lnTo>
                      <a:pt x="0" y="10015"/>
                    </a:lnTo>
                    <a:cubicBezTo>
                      <a:pt x="0" y="10015"/>
                      <a:pt x="236" y="10237"/>
                      <a:pt x="610" y="10237"/>
                    </a:cubicBezTo>
                    <a:cubicBezTo>
                      <a:pt x="669" y="10237"/>
                      <a:pt x="733" y="10231"/>
                      <a:pt x="799" y="10218"/>
                    </a:cubicBezTo>
                    <a:cubicBezTo>
                      <a:pt x="1281" y="10123"/>
                      <a:pt x="1649" y="9698"/>
                      <a:pt x="1788" y="9495"/>
                    </a:cubicBezTo>
                    <a:cubicBezTo>
                      <a:pt x="1934" y="9299"/>
                      <a:pt x="3341" y="5260"/>
                      <a:pt x="3855" y="3758"/>
                    </a:cubicBezTo>
                    <a:cubicBezTo>
                      <a:pt x="4387" y="2261"/>
                      <a:pt x="4869" y="695"/>
                      <a:pt x="4850" y="429"/>
                    </a:cubicBezTo>
                    <a:cubicBezTo>
                      <a:pt x="4837" y="250"/>
                      <a:pt x="4525" y="0"/>
                      <a:pt x="3984" y="0"/>
                    </a:cubicBezTo>
                    <a:close/>
                  </a:path>
                </a:pathLst>
              </a:custGeom>
              <a:solidFill>
                <a:srgbClr val="C075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493;p25">
                <a:extLst>
                  <a:ext uri="{FF2B5EF4-FFF2-40B4-BE49-F238E27FC236}">
                    <a16:creationId xmlns:a16="http://schemas.microsoft.com/office/drawing/2014/main" id="{A6780F13-6FB8-71C7-2CEA-BD2BEE7EAFEC}"/>
                  </a:ext>
                </a:extLst>
              </p:cNvPr>
              <p:cNvSpPr/>
              <p:nvPr/>
            </p:nvSpPr>
            <p:spPr>
              <a:xfrm>
                <a:off x="-2288867" y="3504328"/>
                <a:ext cx="131624" cy="283885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5131" extrusionOk="0">
                    <a:moveTo>
                      <a:pt x="1987" y="0"/>
                    </a:moveTo>
                    <a:cubicBezTo>
                      <a:pt x="1533" y="0"/>
                      <a:pt x="1034" y="2010"/>
                      <a:pt x="800" y="2775"/>
                    </a:cubicBezTo>
                    <a:cubicBezTo>
                      <a:pt x="565" y="3568"/>
                      <a:pt x="1" y="5058"/>
                      <a:pt x="324" y="5128"/>
                    </a:cubicBezTo>
                    <a:cubicBezTo>
                      <a:pt x="333" y="5130"/>
                      <a:pt x="342" y="5131"/>
                      <a:pt x="351" y="5131"/>
                    </a:cubicBezTo>
                    <a:cubicBezTo>
                      <a:pt x="682" y="5131"/>
                      <a:pt x="1178" y="3707"/>
                      <a:pt x="1548" y="2560"/>
                    </a:cubicBezTo>
                    <a:cubicBezTo>
                      <a:pt x="1928" y="1387"/>
                      <a:pt x="2378" y="87"/>
                      <a:pt x="2023" y="5"/>
                    </a:cubicBezTo>
                    <a:cubicBezTo>
                      <a:pt x="2011" y="2"/>
                      <a:pt x="1999" y="0"/>
                      <a:pt x="1987" y="0"/>
                    </a:cubicBezTo>
                    <a:close/>
                  </a:path>
                </a:pathLst>
              </a:custGeom>
              <a:solidFill>
                <a:srgbClr val="E4A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494;p25">
                <a:extLst>
                  <a:ext uri="{FF2B5EF4-FFF2-40B4-BE49-F238E27FC236}">
                    <a16:creationId xmlns:a16="http://schemas.microsoft.com/office/drawing/2014/main" id="{02AB7791-35F1-9D0E-E2DD-FF5D3A116529}"/>
                  </a:ext>
                </a:extLst>
              </p:cNvPr>
              <p:cNvSpPr/>
              <p:nvPr/>
            </p:nvSpPr>
            <p:spPr>
              <a:xfrm>
                <a:off x="-2864119" y="3515781"/>
                <a:ext cx="243496" cy="181198"/>
              </a:xfrm>
              <a:custGeom>
                <a:avLst/>
                <a:gdLst/>
                <a:ahLst/>
                <a:cxnLst/>
                <a:rect l="l" t="t" r="r" b="b"/>
                <a:pathLst>
                  <a:path w="4401" h="3275" extrusionOk="0">
                    <a:moveTo>
                      <a:pt x="2605" y="1"/>
                    </a:moveTo>
                    <a:cubicBezTo>
                      <a:pt x="2588" y="1"/>
                      <a:pt x="2385" y="7"/>
                      <a:pt x="2131" y="273"/>
                    </a:cubicBezTo>
                    <a:cubicBezTo>
                      <a:pt x="1864" y="546"/>
                      <a:pt x="1833" y="977"/>
                      <a:pt x="1604" y="1396"/>
                    </a:cubicBezTo>
                    <a:cubicBezTo>
                      <a:pt x="1370" y="1814"/>
                      <a:pt x="0" y="1839"/>
                      <a:pt x="0" y="1839"/>
                    </a:cubicBezTo>
                    <a:lnTo>
                      <a:pt x="190" y="3038"/>
                    </a:lnTo>
                    <a:cubicBezTo>
                      <a:pt x="190" y="3038"/>
                      <a:pt x="1206" y="2859"/>
                      <a:pt x="1467" y="2859"/>
                    </a:cubicBezTo>
                    <a:cubicBezTo>
                      <a:pt x="1475" y="2859"/>
                      <a:pt x="1483" y="2860"/>
                      <a:pt x="1490" y="2860"/>
                    </a:cubicBezTo>
                    <a:cubicBezTo>
                      <a:pt x="1660" y="2875"/>
                      <a:pt x="2771" y="3274"/>
                      <a:pt x="3339" y="3274"/>
                    </a:cubicBezTo>
                    <a:cubicBezTo>
                      <a:pt x="3493" y="3274"/>
                      <a:pt x="3607" y="3245"/>
                      <a:pt x="3652" y="3171"/>
                    </a:cubicBezTo>
                    <a:cubicBezTo>
                      <a:pt x="3967" y="2655"/>
                      <a:pt x="2741" y="2256"/>
                      <a:pt x="2633" y="2222"/>
                    </a:cubicBezTo>
                    <a:lnTo>
                      <a:pt x="2633" y="2222"/>
                    </a:lnTo>
                    <a:cubicBezTo>
                      <a:pt x="2703" y="2244"/>
                      <a:pt x="3251" y="2409"/>
                      <a:pt x="3656" y="2409"/>
                    </a:cubicBezTo>
                    <a:cubicBezTo>
                      <a:pt x="3873" y="2409"/>
                      <a:pt x="4049" y="2361"/>
                      <a:pt x="4090" y="2220"/>
                    </a:cubicBezTo>
                    <a:cubicBezTo>
                      <a:pt x="4210" y="1795"/>
                      <a:pt x="2790" y="1491"/>
                      <a:pt x="2790" y="1491"/>
                    </a:cubicBezTo>
                    <a:lnTo>
                      <a:pt x="2790" y="1491"/>
                    </a:lnTo>
                    <a:cubicBezTo>
                      <a:pt x="2790" y="1491"/>
                      <a:pt x="3292" y="1595"/>
                      <a:pt x="3723" y="1595"/>
                    </a:cubicBezTo>
                    <a:cubicBezTo>
                      <a:pt x="4029" y="1595"/>
                      <a:pt x="4299" y="1543"/>
                      <a:pt x="4331" y="1364"/>
                    </a:cubicBezTo>
                    <a:cubicBezTo>
                      <a:pt x="4400" y="939"/>
                      <a:pt x="2416" y="723"/>
                      <a:pt x="2416" y="723"/>
                    </a:cubicBezTo>
                    <a:lnTo>
                      <a:pt x="2606" y="1"/>
                    </a:lnTo>
                    <a:cubicBezTo>
                      <a:pt x="2606" y="1"/>
                      <a:pt x="2606" y="1"/>
                      <a:pt x="2605" y="1"/>
                    </a:cubicBezTo>
                    <a:close/>
                  </a:path>
                </a:pathLst>
              </a:custGeom>
              <a:solidFill>
                <a:srgbClr val="B06C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495;p25">
                <a:extLst>
                  <a:ext uri="{FF2B5EF4-FFF2-40B4-BE49-F238E27FC236}">
                    <a16:creationId xmlns:a16="http://schemas.microsoft.com/office/drawing/2014/main" id="{603BF671-7295-8B09-D59E-881F13E8E20B}"/>
                  </a:ext>
                </a:extLst>
              </p:cNvPr>
              <p:cNvSpPr/>
              <p:nvPr/>
            </p:nvSpPr>
            <p:spPr>
              <a:xfrm>
                <a:off x="-3202620" y="3556115"/>
                <a:ext cx="130186" cy="83545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1510" extrusionOk="0">
                    <a:moveTo>
                      <a:pt x="2352" y="1"/>
                    </a:moveTo>
                    <a:lnTo>
                      <a:pt x="2352" y="1"/>
                    </a:lnTo>
                    <a:cubicBezTo>
                      <a:pt x="0" y="546"/>
                      <a:pt x="343" y="1510"/>
                      <a:pt x="343" y="1510"/>
                    </a:cubicBezTo>
                    <a:cubicBezTo>
                      <a:pt x="1370" y="952"/>
                      <a:pt x="2061" y="914"/>
                      <a:pt x="2061" y="914"/>
                    </a:cubicBezTo>
                    <a:cubicBezTo>
                      <a:pt x="2137" y="590"/>
                      <a:pt x="2245" y="286"/>
                      <a:pt x="2352" y="1"/>
                    </a:cubicBez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496;p25">
                <a:extLst>
                  <a:ext uri="{FF2B5EF4-FFF2-40B4-BE49-F238E27FC236}">
                    <a16:creationId xmlns:a16="http://schemas.microsoft.com/office/drawing/2014/main" id="{B07F1514-623C-4A4F-721F-999438EB19AC}"/>
                  </a:ext>
                </a:extLst>
              </p:cNvPr>
              <p:cNvSpPr/>
              <p:nvPr/>
            </p:nvSpPr>
            <p:spPr>
              <a:xfrm>
                <a:off x="-3334192" y="3133459"/>
                <a:ext cx="527658" cy="608381"/>
              </a:xfrm>
              <a:custGeom>
                <a:avLst/>
                <a:gdLst/>
                <a:ahLst/>
                <a:cxnLst/>
                <a:rect l="l" t="t" r="r" b="b"/>
                <a:pathLst>
                  <a:path w="9537" h="10996" extrusionOk="0">
                    <a:moveTo>
                      <a:pt x="4572" y="0"/>
                    </a:moveTo>
                    <a:cubicBezTo>
                      <a:pt x="3228" y="907"/>
                      <a:pt x="1770" y="2466"/>
                      <a:pt x="952" y="4920"/>
                    </a:cubicBezTo>
                    <a:cubicBezTo>
                      <a:pt x="419" y="6537"/>
                      <a:pt x="39" y="8084"/>
                      <a:pt x="1" y="9282"/>
                    </a:cubicBezTo>
                    <a:cubicBezTo>
                      <a:pt x="476" y="10087"/>
                      <a:pt x="1300" y="10899"/>
                      <a:pt x="2721" y="10975"/>
                    </a:cubicBezTo>
                    <a:cubicBezTo>
                      <a:pt x="2961" y="10989"/>
                      <a:pt x="3211" y="10996"/>
                      <a:pt x="3466" y="10996"/>
                    </a:cubicBezTo>
                    <a:cubicBezTo>
                      <a:pt x="5811" y="10996"/>
                      <a:pt x="8633" y="10441"/>
                      <a:pt x="9536" y="10258"/>
                    </a:cubicBezTo>
                    <a:cubicBezTo>
                      <a:pt x="9530" y="9821"/>
                      <a:pt x="9428" y="9276"/>
                      <a:pt x="9314" y="8870"/>
                    </a:cubicBezTo>
                    <a:cubicBezTo>
                      <a:pt x="9144" y="8306"/>
                      <a:pt x="8870" y="8101"/>
                      <a:pt x="7831" y="8101"/>
                    </a:cubicBezTo>
                    <a:cubicBezTo>
                      <a:pt x="7784" y="8101"/>
                      <a:pt x="7735" y="8102"/>
                      <a:pt x="7685" y="8103"/>
                    </a:cubicBezTo>
                    <a:cubicBezTo>
                      <a:pt x="6531" y="8115"/>
                      <a:pt x="4439" y="8559"/>
                      <a:pt x="4439" y="8559"/>
                    </a:cubicBezTo>
                    <a:cubicBezTo>
                      <a:pt x="4439" y="8559"/>
                      <a:pt x="3748" y="8597"/>
                      <a:pt x="2721" y="9155"/>
                    </a:cubicBezTo>
                    <a:cubicBezTo>
                      <a:pt x="2721" y="9155"/>
                      <a:pt x="2385" y="8198"/>
                      <a:pt x="4730" y="7646"/>
                    </a:cubicBezTo>
                    <a:cubicBezTo>
                      <a:pt x="5206" y="6473"/>
                      <a:pt x="5891" y="5674"/>
                      <a:pt x="5891" y="5674"/>
                    </a:cubicBezTo>
                    <a:cubicBezTo>
                      <a:pt x="5859" y="2568"/>
                      <a:pt x="4572" y="0"/>
                      <a:pt x="4572" y="0"/>
                    </a:cubicBez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497;p25">
                <a:extLst>
                  <a:ext uri="{FF2B5EF4-FFF2-40B4-BE49-F238E27FC236}">
                    <a16:creationId xmlns:a16="http://schemas.microsoft.com/office/drawing/2014/main" id="{554819A6-C480-1383-658F-9057BA473C7E}"/>
                  </a:ext>
                </a:extLst>
              </p:cNvPr>
              <p:cNvSpPr/>
              <p:nvPr/>
            </p:nvSpPr>
            <p:spPr>
              <a:xfrm>
                <a:off x="-3335575" y="3646633"/>
                <a:ext cx="529042" cy="184296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3331" extrusionOk="0">
                    <a:moveTo>
                      <a:pt x="26" y="1"/>
                    </a:moveTo>
                    <a:lnTo>
                      <a:pt x="26" y="1"/>
                    </a:lnTo>
                    <a:cubicBezTo>
                      <a:pt x="0" y="616"/>
                      <a:pt x="70" y="1142"/>
                      <a:pt x="267" y="1528"/>
                    </a:cubicBezTo>
                    <a:cubicBezTo>
                      <a:pt x="804" y="2622"/>
                      <a:pt x="1998" y="3330"/>
                      <a:pt x="3907" y="3330"/>
                    </a:cubicBezTo>
                    <a:cubicBezTo>
                      <a:pt x="3957" y="3330"/>
                      <a:pt x="4007" y="3330"/>
                      <a:pt x="4058" y="3329"/>
                    </a:cubicBezTo>
                    <a:cubicBezTo>
                      <a:pt x="6055" y="3285"/>
                      <a:pt x="9377" y="1884"/>
                      <a:pt x="9504" y="1471"/>
                    </a:cubicBezTo>
                    <a:cubicBezTo>
                      <a:pt x="9542" y="1345"/>
                      <a:pt x="9561" y="1167"/>
                      <a:pt x="9561" y="983"/>
                    </a:cubicBezTo>
                    <a:lnTo>
                      <a:pt x="9561" y="983"/>
                    </a:lnTo>
                    <a:cubicBezTo>
                      <a:pt x="8658" y="1166"/>
                      <a:pt x="5836" y="1721"/>
                      <a:pt x="3491" y="1721"/>
                    </a:cubicBezTo>
                    <a:cubicBezTo>
                      <a:pt x="3236" y="1721"/>
                      <a:pt x="2986" y="1714"/>
                      <a:pt x="2746" y="1700"/>
                    </a:cubicBezTo>
                    <a:cubicBezTo>
                      <a:pt x="1325" y="1624"/>
                      <a:pt x="501" y="812"/>
                      <a:pt x="26" y="1"/>
                    </a:cubicBez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498;p25">
                <a:extLst>
                  <a:ext uri="{FF2B5EF4-FFF2-40B4-BE49-F238E27FC236}">
                    <a16:creationId xmlns:a16="http://schemas.microsoft.com/office/drawing/2014/main" id="{B610EFD5-820C-A5CA-35CA-DE213C387317}"/>
                  </a:ext>
                </a:extLst>
              </p:cNvPr>
              <p:cNvSpPr/>
              <p:nvPr/>
            </p:nvSpPr>
            <p:spPr>
              <a:xfrm>
                <a:off x="-3002717" y="1838325"/>
                <a:ext cx="609709" cy="426298"/>
              </a:xfrm>
              <a:custGeom>
                <a:avLst/>
                <a:gdLst/>
                <a:ahLst/>
                <a:cxnLst/>
                <a:rect l="l" t="t" r="r" b="b"/>
                <a:pathLst>
                  <a:path w="11020" h="7705" extrusionOk="0">
                    <a:moveTo>
                      <a:pt x="6211" y="1"/>
                    </a:moveTo>
                    <a:cubicBezTo>
                      <a:pt x="3535" y="1"/>
                      <a:pt x="2270" y="3296"/>
                      <a:pt x="2226" y="4921"/>
                    </a:cubicBezTo>
                    <a:cubicBezTo>
                      <a:pt x="2226" y="4921"/>
                      <a:pt x="1855" y="4328"/>
                      <a:pt x="1128" y="4328"/>
                    </a:cubicBezTo>
                    <a:cubicBezTo>
                      <a:pt x="968" y="4328"/>
                      <a:pt x="791" y="4357"/>
                      <a:pt x="597" y="4426"/>
                    </a:cubicBezTo>
                    <a:cubicBezTo>
                      <a:pt x="261" y="4978"/>
                      <a:pt x="1" y="5739"/>
                      <a:pt x="286" y="6563"/>
                    </a:cubicBezTo>
                    <a:cubicBezTo>
                      <a:pt x="474" y="7095"/>
                      <a:pt x="748" y="7273"/>
                      <a:pt x="1030" y="7273"/>
                    </a:cubicBezTo>
                    <a:cubicBezTo>
                      <a:pt x="1594" y="7273"/>
                      <a:pt x="2188" y="6563"/>
                      <a:pt x="2188" y="6563"/>
                    </a:cubicBezTo>
                    <a:cubicBezTo>
                      <a:pt x="2188" y="6563"/>
                      <a:pt x="2409" y="7704"/>
                      <a:pt x="3463" y="7704"/>
                    </a:cubicBezTo>
                    <a:cubicBezTo>
                      <a:pt x="3579" y="7704"/>
                      <a:pt x="3706" y="7691"/>
                      <a:pt x="3843" y="7660"/>
                    </a:cubicBezTo>
                    <a:cubicBezTo>
                      <a:pt x="5231" y="7362"/>
                      <a:pt x="6360" y="5308"/>
                      <a:pt x="6360" y="5308"/>
                    </a:cubicBezTo>
                    <a:lnTo>
                      <a:pt x="6360" y="5308"/>
                    </a:lnTo>
                    <a:cubicBezTo>
                      <a:pt x="6360" y="5308"/>
                      <a:pt x="6024" y="7026"/>
                      <a:pt x="7787" y="7229"/>
                    </a:cubicBezTo>
                    <a:cubicBezTo>
                      <a:pt x="7831" y="7233"/>
                      <a:pt x="7875" y="7236"/>
                      <a:pt x="7919" y="7236"/>
                    </a:cubicBezTo>
                    <a:cubicBezTo>
                      <a:pt x="9196" y="7236"/>
                      <a:pt x="10487" y="5251"/>
                      <a:pt x="11020" y="3818"/>
                    </a:cubicBezTo>
                    <a:cubicBezTo>
                      <a:pt x="10675" y="3165"/>
                      <a:pt x="10035" y="2753"/>
                      <a:pt x="9314" y="2753"/>
                    </a:cubicBezTo>
                    <a:cubicBezTo>
                      <a:pt x="8802" y="2753"/>
                      <a:pt x="8248" y="2961"/>
                      <a:pt x="7729" y="3437"/>
                    </a:cubicBezTo>
                    <a:cubicBezTo>
                      <a:pt x="7729" y="3437"/>
                      <a:pt x="8972" y="39"/>
                      <a:pt x="6265" y="1"/>
                    </a:cubicBezTo>
                    <a:cubicBezTo>
                      <a:pt x="6247" y="1"/>
                      <a:pt x="6229" y="1"/>
                      <a:pt x="6211" y="1"/>
                    </a:cubicBezTo>
                    <a:close/>
                  </a:path>
                </a:pathLst>
              </a:custGeom>
              <a:solidFill>
                <a:srgbClr val="833605"/>
              </a:solidFill>
              <a:ln w="9525" cap="flat" cmpd="sng">
                <a:solidFill>
                  <a:srgbClr val="83360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499;p25">
                <a:extLst>
                  <a:ext uri="{FF2B5EF4-FFF2-40B4-BE49-F238E27FC236}">
                    <a16:creationId xmlns:a16="http://schemas.microsoft.com/office/drawing/2014/main" id="{845E199B-2C6E-DB2B-B569-639CEA99BDDE}"/>
                  </a:ext>
                </a:extLst>
              </p:cNvPr>
              <p:cNvSpPr/>
              <p:nvPr/>
            </p:nvSpPr>
            <p:spPr>
              <a:xfrm>
                <a:off x="-3076360" y="2389067"/>
                <a:ext cx="510064" cy="346295"/>
              </a:xfrm>
              <a:custGeom>
                <a:avLst/>
                <a:gdLst/>
                <a:ahLst/>
                <a:cxnLst/>
                <a:rect l="l" t="t" r="r" b="b"/>
                <a:pathLst>
                  <a:path w="9219" h="6259" extrusionOk="0">
                    <a:moveTo>
                      <a:pt x="3874" y="793"/>
                    </a:moveTo>
                    <a:cubicBezTo>
                      <a:pt x="3874" y="793"/>
                      <a:pt x="3874" y="794"/>
                      <a:pt x="3874" y="795"/>
                    </a:cubicBezTo>
                    <a:lnTo>
                      <a:pt x="3874" y="795"/>
                    </a:lnTo>
                    <a:cubicBezTo>
                      <a:pt x="3874" y="794"/>
                      <a:pt x="3874" y="793"/>
                      <a:pt x="3874" y="793"/>
                    </a:cubicBezTo>
                    <a:close/>
                    <a:moveTo>
                      <a:pt x="178" y="1"/>
                    </a:moveTo>
                    <a:cubicBezTo>
                      <a:pt x="58" y="483"/>
                      <a:pt x="1" y="1148"/>
                      <a:pt x="210" y="1966"/>
                    </a:cubicBezTo>
                    <a:cubicBezTo>
                      <a:pt x="666" y="3792"/>
                      <a:pt x="2638" y="4927"/>
                      <a:pt x="2638" y="4927"/>
                    </a:cubicBezTo>
                    <a:lnTo>
                      <a:pt x="5415" y="6258"/>
                    </a:lnTo>
                    <a:lnTo>
                      <a:pt x="9219" y="387"/>
                    </a:lnTo>
                    <a:lnTo>
                      <a:pt x="5535" y="368"/>
                    </a:lnTo>
                    <a:cubicBezTo>
                      <a:pt x="5535" y="368"/>
                      <a:pt x="5198" y="1744"/>
                      <a:pt x="4504" y="1744"/>
                    </a:cubicBezTo>
                    <a:cubicBezTo>
                      <a:pt x="4499" y="1744"/>
                      <a:pt x="4494" y="1744"/>
                      <a:pt x="4489" y="1744"/>
                    </a:cubicBezTo>
                    <a:cubicBezTo>
                      <a:pt x="3796" y="1707"/>
                      <a:pt x="3870" y="837"/>
                      <a:pt x="3874" y="795"/>
                    </a:cubicBezTo>
                    <a:lnTo>
                      <a:pt x="3874" y="795"/>
                    </a:lnTo>
                    <a:cubicBezTo>
                      <a:pt x="3869" y="842"/>
                      <a:pt x="3746" y="1968"/>
                      <a:pt x="2790" y="2061"/>
                    </a:cubicBezTo>
                    <a:cubicBezTo>
                      <a:pt x="2758" y="2064"/>
                      <a:pt x="2727" y="2066"/>
                      <a:pt x="2697" y="2066"/>
                    </a:cubicBezTo>
                    <a:cubicBezTo>
                      <a:pt x="1829" y="2066"/>
                      <a:pt x="1858" y="774"/>
                      <a:pt x="1858" y="774"/>
                    </a:cubicBezTo>
                    <a:lnTo>
                      <a:pt x="1858" y="774"/>
                    </a:lnTo>
                    <a:cubicBezTo>
                      <a:pt x="1858" y="774"/>
                      <a:pt x="1649" y="1560"/>
                      <a:pt x="1009" y="1586"/>
                    </a:cubicBezTo>
                    <a:cubicBezTo>
                      <a:pt x="1006" y="1586"/>
                      <a:pt x="1003" y="1586"/>
                      <a:pt x="1000" y="1586"/>
                    </a:cubicBezTo>
                    <a:cubicBezTo>
                      <a:pt x="562" y="1586"/>
                      <a:pt x="304" y="612"/>
                      <a:pt x="178" y="1"/>
                    </a:cubicBezTo>
                    <a:close/>
                  </a:path>
                </a:pathLst>
              </a:custGeom>
              <a:solidFill>
                <a:srgbClr val="833605"/>
              </a:solidFill>
              <a:ln w="9525" cap="flat" cmpd="sng">
                <a:solidFill>
                  <a:srgbClr val="83360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500;p25">
                <a:extLst>
                  <a:ext uri="{FF2B5EF4-FFF2-40B4-BE49-F238E27FC236}">
                    <a16:creationId xmlns:a16="http://schemas.microsoft.com/office/drawing/2014/main" id="{DF133F88-4C16-10B6-ED1F-D273773229C6}"/>
                  </a:ext>
                </a:extLst>
              </p:cNvPr>
              <p:cNvSpPr/>
              <p:nvPr/>
            </p:nvSpPr>
            <p:spPr>
              <a:xfrm>
                <a:off x="-3106514" y="2049515"/>
                <a:ext cx="729659" cy="453851"/>
              </a:xfrm>
              <a:custGeom>
                <a:avLst/>
                <a:gdLst/>
                <a:ahLst/>
                <a:cxnLst/>
                <a:rect l="l" t="t" r="r" b="b"/>
                <a:pathLst>
                  <a:path w="13188" h="8203" extrusionOk="0">
                    <a:moveTo>
                      <a:pt x="12883" y="1"/>
                    </a:moveTo>
                    <a:cubicBezTo>
                      <a:pt x="12356" y="1428"/>
                      <a:pt x="11071" y="3419"/>
                      <a:pt x="9784" y="3419"/>
                    </a:cubicBezTo>
                    <a:cubicBezTo>
                      <a:pt x="9739" y="3419"/>
                      <a:pt x="9694" y="3416"/>
                      <a:pt x="9650" y="3412"/>
                    </a:cubicBezTo>
                    <a:cubicBezTo>
                      <a:pt x="7894" y="3209"/>
                      <a:pt x="8223" y="1491"/>
                      <a:pt x="8223" y="1491"/>
                    </a:cubicBezTo>
                    <a:lnTo>
                      <a:pt x="8223" y="1491"/>
                    </a:lnTo>
                    <a:cubicBezTo>
                      <a:pt x="8223" y="1491"/>
                      <a:pt x="7101" y="3545"/>
                      <a:pt x="5713" y="3843"/>
                    </a:cubicBezTo>
                    <a:cubicBezTo>
                      <a:pt x="5577" y="3872"/>
                      <a:pt x="5451" y="3886"/>
                      <a:pt x="5336" y="3886"/>
                    </a:cubicBezTo>
                    <a:cubicBezTo>
                      <a:pt x="4275" y="3886"/>
                      <a:pt x="4058" y="2746"/>
                      <a:pt x="4058" y="2746"/>
                    </a:cubicBezTo>
                    <a:cubicBezTo>
                      <a:pt x="4058" y="2746"/>
                      <a:pt x="3461" y="3456"/>
                      <a:pt x="2897" y="3456"/>
                    </a:cubicBezTo>
                    <a:cubicBezTo>
                      <a:pt x="2615" y="3456"/>
                      <a:pt x="2342" y="3278"/>
                      <a:pt x="2156" y="2746"/>
                    </a:cubicBezTo>
                    <a:cubicBezTo>
                      <a:pt x="1864" y="1922"/>
                      <a:pt x="2131" y="1161"/>
                      <a:pt x="2460" y="622"/>
                    </a:cubicBezTo>
                    <a:lnTo>
                      <a:pt x="2460" y="622"/>
                    </a:lnTo>
                    <a:cubicBezTo>
                      <a:pt x="2213" y="717"/>
                      <a:pt x="1934" y="876"/>
                      <a:pt x="1623" y="1129"/>
                    </a:cubicBezTo>
                    <a:cubicBezTo>
                      <a:pt x="0" y="2492"/>
                      <a:pt x="1135" y="5193"/>
                      <a:pt x="1135" y="5193"/>
                    </a:cubicBezTo>
                    <a:cubicBezTo>
                      <a:pt x="1135" y="5193"/>
                      <a:pt x="869" y="5523"/>
                      <a:pt x="723" y="6138"/>
                    </a:cubicBezTo>
                    <a:cubicBezTo>
                      <a:pt x="849" y="6749"/>
                      <a:pt x="1107" y="7723"/>
                      <a:pt x="1545" y="7723"/>
                    </a:cubicBezTo>
                    <a:cubicBezTo>
                      <a:pt x="1548" y="7723"/>
                      <a:pt x="1551" y="7723"/>
                      <a:pt x="1554" y="7723"/>
                    </a:cubicBezTo>
                    <a:cubicBezTo>
                      <a:pt x="2200" y="7704"/>
                      <a:pt x="2403" y="6911"/>
                      <a:pt x="2403" y="6911"/>
                    </a:cubicBezTo>
                    <a:lnTo>
                      <a:pt x="2403" y="6911"/>
                    </a:lnTo>
                    <a:cubicBezTo>
                      <a:pt x="2403" y="6911"/>
                      <a:pt x="2374" y="8203"/>
                      <a:pt x="3242" y="8203"/>
                    </a:cubicBezTo>
                    <a:cubicBezTo>
                      <a:pt x="3272" y="8203"/>
                      <a:pt x="3303" y="8201"/>
                      <a:pt x="3335" y="8198"/>
                    </a:cubicBezTo>
                    <a:cubicBezTo>
                      <a:pt x="4294" y="8104"/>
                      <a:pt x="4416" y="6958"/>
                      <a:pt x="4419" y="6931"/>
                    </a:cubicBezTo>
                    <a:lnTo>
                      <a:pt x="4419" y="6931"/>
                    </a:lnTo>
                    <a:cubicBezTo>
                      <a:pt x="4417" y="6955"/>
                      <a:pt x="4334" y="7844"/>
                      <a:pt x="5034" y="7881"/>
                    </a:cubicBezTo>
                    <a:cubicBezTo>
                      <a:pt x="5042" y="7882"/>
                      <a:pt x="5050" y="7882"/>
                      <a:pt x="5058" y="7882"/>
                    </a:cubicBezTo>
                    <a:cubicBezTo>
                      <a:pt x="5745" y="7882"/>
                      <a:pt x="6074" y="6505"/>
                      <a:pt x="6074" y="6505"/>
                    </a:cubicBezTo>
                    <a:lnTo>
                      <a:pt x="9770" y="6524"/>
                    </a:lnTo>
                    <a:lnTo>
                      <a:pt x="10886" y="4794"/>
                    </a:lnTo>
                    <a:cubicBezTo>
                      <a:pt x="10886" y="4794"/>
                      <a:pt x="12959" y="3361"/>
                      <a:pt x="13137" y="1357"/>
                    </a:cubicBezTo>
                    <a:cubicBezTo>
                      <a:pt x="13188" y="850"/>
                      <a:pt x="13086" y="381"/>
                      <a:pt x="12883" y="1"/>
                    </a:cubicBezTo>
                    <a:close/>
                  </a:path>
                </a:pathLst>
              </a:custGeom>
              <a:solidFill>
                <a:srgbClr val="833605"/>
              </a:solidFill>
              <a:ln w="9525" cap="flat" cmpd="sng">
                <a:solidFill>
                  <a:srgbClr val="83360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501;p25">
                <a:extLst>
                  <a:ext uri="{FF2B5EF4-FFF2-40B4-BE49-F238E27FC236}">
                    <a16:creationId xmlns:a16="http://schemas.microsoft.com/office/drawing/2014/main" id="{E7637422-7ED1-49C4-4DE0-916C873750B6}"/>
                  </a:ext>
                </a:extLst>
              </p:cNvPr>
              <p:cNvSpPr/>
              <p:nvPr/>
            </p:nvSpPr>
            <p:spPr>
              <a:xfrm>
                <a:off x="-2813272" y="2314373"/>
                <a:ext cx="336115" cy="117903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2131" extrusionOk="0">
                    <a:moveTo>
                      <a:pt x="5586" y="0"/>
                    </a:moveTo>
                    <a:cubicBezTo>
                      <a:pt x="5586" y="0"/>
                      <a:pt x="4307" y="1046"/>
                      <a:pt x="1263" y="1046"/>
                    </a:cubicBezTo>
                    <a:cubicBezTo>
                      <a:pt x="872" y="1046"/>
                      <a:pt x="451" y="1028"/>
                      <a:pt x="1" y="989"/>
                    </a:cubicBezTo>
                    <a:lnTo>
                      <a:pt x="1" y="989"/>
                    </a:lnTo>
                    <a:cubicBezTo>
                      <a:pt x="1" y="989"/>
                      <a:pt x="273" y="1401"/>
                      <a:pt x="444" y="2086"/>
                    </a:cubicBezTo>
                    <a:cubicBezTo>
                      <a:pt x="833" y="2113"/>
                      <a:pt x="1251" y="2131"/>
                      <a:pt x="1666" y="2131"/>
                    </a:cubicBezTo>
                    <a:cubicBezTo>
                      <a:pt x="2117" y="2131"/>
                      <a:pt x="2565" y="2110"/>
                      <a:pt x="2968" y="2061"/>
                    </a:cubicBezTo>
                    <a:cubicBezTo>
                      <a:pt x="4185" y="1909"/>
                      <a:pt x="5440" y="1363"/>
                      <a:pt x="6074" y="1046"/>
                    </a:cubicBezTo>
                    <a:cubicBezTo>
                      <a:pt x="5922" y="698"/>
                      <a:pt x="5764" y="349"/>
                      <a:pt x="5586" y="0"/>
                    </a:cubicBezTo>
                    <a:close/>
                  </a:path>
                </a:pathLst>
              </a:custGeom>
              <a:solidFill>
                <a:srgbClr val="915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502;p25">
                <a:extLst>
                  <a:ext uri="{FF2B5EF4-FFF2-40B4-BE49-F238E27FC236}">
                    <a16:creationId xmlns:a16="http://schemas.microsoft.com/office/drawing/2014/main" id="{2C84B57B-1C1F-A23A-2931-D25E7A7EFA6C}"/>
                  </a:ext>
                </a:extLst>
              </p:cNvPr>
              <p:cNvSpPr/>
              <p:nvPr/>
            </p:nvSpPr>
            <p:spPr>
              <a:xfrm>
                <a:off x="-2997849" y="2372247"/>
                <a:ext cx="617123" cy="535515"/>
              </a:xfrm>
              <a:custGeom>
                <a:avLst/>
                <a:gdLst/>
                <a:ahLst/>
                <a:cxnLst/>
                <a:rect l="l" t="t" r="r" b="b"/>
                <a:pathLst>
                  <a:path w="11154" h="9679" extrusionOk="0">
                    <a:moveTo>
                      <a:pt x="9410" y="0"/>
                    </a:moveTo>
                    <a:cubicBezTo>
                      <a:pt x="8776" y="317"/>
                      <a:pt x="7521" y="863"/>
                      <a:pt x="6304" y="1015"/>
                    </a:cubicBezTo>
                    <a:cubicBezTo>
                      <a:pt x="5888" y="1065"/>
                      <a:pt x="5429" y="1086"/>
                      <a:pt x="4968" y="1086"/>
                    </a:cubicBezTo>
                    <a:cubicBezTo>
                      <a:pt x="4564" y="1086"/>
                      <a:pt x="4159" y="1070"/>
                      <a:pt x="3780" y="1046"/>
                    </a:cubicBezTo>
                    <a:lnTo>
                      <a:pt x="3780" y="1046"/>
                    </a:lnTo>
                    <a:cubicBezTo>
                      <a:pt x="3869" y="1402"/>
                      <a:pt x="3939" y="1826"/>
                      <a:pt x="3933" y="2308"/>
                    </a:cubicBezTo>
                    <a:cubicBezTo>
                      <a:pt x="3901" y="3728"/>
                      <a:pt x="3470" y="4362"/>
                      <a:pt x="3470" y="4362"/>
                    </a:cubicBezTo>
                    <a:cubicBezTo>
                      <a:pt x="3470" y="4362"/>
                      <a:pt x="3933" y="5554"/>
                      <a:pt x="3489" y="5770"/>
                    </a:cubicBezTo>
                    <a:cubicBezTo>
                      <a:pt x="3465" y="5781"/>
                      <a:pt x="3440" y="5787"/>
                      <a:pt x="3415" y="5787"/>
                    </a:cubicBezTo>
                    <a:cubicBezTo>
                      <a:pt x="2984" y="5787"/>
                      <a:pt x="2424" y="4172"/>
                      <a:pt x="2424" y="4172"/>
                    </a:cubicBezTo>
                    <a:cubicBezTo>
                      <a:pt x="2424" y="4172"/>
                      <a:pt x="2014" y="3936"/>
                      <a:pt x="1558" y="3936"/>
                    </a:cubicBezTo>
                    <a:cubicBezTo>
                      <a:pt x="1163" y="3936"/>
                      <a:pt x="733" y="4114"/>
                      <a:pt x="509" y="4781"/>
                    </a:cubicBezTo>
                    <a:cubicBezTo>
                      <a:pt x="509" y="4781"/>
                      <a:pt x="0" y="6719"/>
                      <a:pt x="1915" y="6719"/>
                    </a:cubicBezTo>
                    <a:cubicBezTo>
                      <a:pt x="2190" y="6719"/>
                      <a:pt x="2515" y="6679"/>
                      <a:pt x="2899" y="6588"/>
                    </a:cubicBezTo>
                    <a:cubicBezTo>
                      <a:pt x="2899" y="6588"/>
                      <a:pt x="3812" y="9155"/>
                      <a:pt x="5727" y="9548"/>
                    </a:cubicBezTo>
                    <a:cubicBezTo>
                      <a:pt x="6138" y="9634"/>
                      <a:pt x="6541" y="9678"/>
                      <a:pt x="6929" y="9678"/>
                    </a:cubicBezTo>
                    <a:cubicBezTo>
                      <a:pt x="8355" y="9678"/>
                      <a:pt x="9583" y="9079"/>
                      <a:pt x="10311" y="7703"/>
                    </a:cubicBezTo>
                    <a:cubicBezTo>
                      <a:pt x="11154" y="6137"/>
                      <a:pt x="10723" y="3069"/>
                      <a:pt x="9410" y="0"/>
                    </a:cubicBezTo>
                    <a:close/>
                  </a:path>
                </a:pathLst>
              </a:custGeom>
              <a:solidFill>
                <a:srgbClr val="B06C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503;p25">
                <a:extLst>
                  <a:ext uri="{FF2B5EF4-FFF2-40B4-BE49-F238E27FC236}">
                    <a16:creationId xmlns:a16="http://schemas.microsoft.com/office/drawing/2014/main" id="{832637E9-6010-254C-9EC8-D54E0A41A9FF}"/>
                  </a:ext>
                </a:extLst>
              </p:cNvPr>
              <p:cNvSpPr/>
              <p:nvPr/>
            </p:nvSpPr>
            <p:spPr>
              <a:xfrm>
                <a:off x="-2947942" y="2637272"/>
                <a:ext cx="99036" cy="66504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1202" extrusionOk="0">
                    <a:moveTo>
                      <a:pt x="467" y="0"/>
                    </a:moveTo>
                    <a:cubicBezTo>
                      <a:pt x="430" y="0"/>
                      <a:pt x="397" y="7"/>
                      <a:pt x="368" y="22"/>
                    </a:cubicBezTo>
                    <a:cubicBezTo>
                      <a:pt x="0" y="219"/>
                      <a:pt x="1122" y="828"/>
                      <a:pt x="1122" y="828"/>
                    </a:cubicBezTo>
                    <a:cubicBezTo>
                      <a:pt x="1122" y="828"/>
                      <a:pt x="976" y="797"/>
                      <a:pt x="822" y="797"/>
                    </a:cubicBezTo>
                    <a:cubicBezTo>
                      <a:pt x="657" y="797"/>
                      <a:pt x="482" y="832"/>
                      <a:pt x="469" y="980"/>
                    </a:cubicBezTo>
                    <a:cubicBezTo>
                      <a:pt x="455" y="1140"/>
                      <a:pt x="802" y="1202"/>
                      <a:pt x="1128" y="1202"/>
                    </a:cubicBezTo>
                    <a:cubicBezTo>
                      <a:pt x="1371" y="1202"/>
                      <a:pt x="1602" y="1167"/>
                      <a:pt x="1661" y="1113"/>
                    </a:cubicBezTo>
                    <a:cubicBezTo>
                      <a:pt x="1790" y="996"/>
                      <a:pt x="899" y="0"/>
                      <a:pt x="467" y="0"/>
                    </a:cubicBezTo>
                    <a:close/>
                  </a:path>
                </a:pathLst>
              </a:custGeom>
              <a:solidFill>
                <a:srgbClr val="915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504;p25">
                <a:extLst>
                  <a:ext uri="{FF2B5EF4-FFF2-40B4-BE49-F238E27FC236}">
                    <a16:creationId xmlns:a16="http://schemas.microsoft.com/office/drawing/2014/main" id="{25A9C358-B6B0-8CFA-2F06-9F6C272595CE}"/>
                  </a:ext>
                </a:extLst>
              </p:cNvPr>
              <p:cNvSpPr/>
              <p:nvPr/>
            </p:nvSpPr>
            <p:spPr>
              <a:xfrm>
                <a:off x="-2598929" y="2531483"/>
                <a:ext cx="102135" cy="144405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2610" extrusionOk="0">
                    <a:moveTo>
                      <a:pt x="612" y="0"/>
                    </a:moveTo>
                    <a:cubicBezTo>
                      <a:pt x="556" y="0"/>
                      <a:pt x="498" y="10"/>
                      <a:pt x="438" y="32"/>
                    </a:cubicBezTo>
                    <a:cubicBezTo>
                      <a:pt x="13" y="191"/>
                      <a:pt x="0" y="857"/>
                      <a:pt x="95" y="1408"/>
                    </a:cubicBezTo>
                    <a:cubicBezTo>
                      <a:pt x="185" y="1931"/>
                      <a:pt x="396" y="2610"/>
                      <a:pt x="918" y="2610"/>
                    </a:cubicBezTo>
                    <a:cubicBezTo>
                      <a:pt x="953" y="2610"/>
                      <a:pt x="989" y="2607"/>
                      <a:pt x="1027" y="2600"/>
                    </a:cubicBezTo>
                    <a:cubicBezTo>
                      <a:pt x="1623" y="2499"/>
                      <a:pt x="1845" y="2150"/>
                      <a:pt x="1776" y="1751"/>
                    </a:cubicBezTo>
                    <a:cubicBezTo>
                      <a:pt x="1711" y="1389"/>
                      <a:pt x="1271" y="0"/>
                      <a:pt x="612" y="0"/>
                    </a:cubicBezTo>
                    <a:close/>
                  </a:path>
                </a:pathLst>
              </a:custGeom>
              <a:solidFill>
                <a:srgbClr val="915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505;p25">
                <a:extLst>
                  <a:ext uri="{FF2B5EF4-FFF2-40B4-BE49-F238E27FC236}">
                    <a16:creationId xmlns:a16="http://schemas.microsoft.com/office/drawing/2014/main" id="{49A59735-19B1-C887-86C5-6107F5CD559D}"/>
                  </a:ext>
                </a:extLst>
              </p:cNvPr>
              <p:cNvSpPr/>
              <p:nvPr/>
            </p:nvSpPr>
            <p:spPr>
              <a:xfrm>
                <a:off x="-2539672" y="2400575"/>
                <a:ext cx="56102" cy="30043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543" extrusionOk="0">
                    <a:moveTo>
                      <a:pt x="312" y="0"/>
                    </a:moveTo>
                    <a:cubicBezTo>
                      <a:pt x="213" y="0"/>
                      <a:pt x="130" y="27"/>
                      <a:pt x="90" y="91"/>
                    </a:cubicBezTo>
                    <a:cubicBezTo>
                      <a:pt x="1" y="243"/>
                      <a:pt x="159" y="528"/>
                      <a:pt x="476" y="541"/>
                    </a:cubicBezTo>
                    <a:cubicBezTo>
                      <a:pt x="499" y="542"/>
                      <a:pt x="521" y="543"/>
                      <a:pt x="542" y="543"/>
                    </a:cubicBezTo>
                    <a:cubicBezTo>
                      <a:pt x="1013" y="543"/>
                      <a:pt x="917" y="212"/>
                      <a:pt x="698" y="97"/>
                    </a:cubicBezTo>
                    <a:cubicBezTo>
                      <a:pt x="574" y="38"/>
                      <a:pt x="431" y="0"/>
                      <a:pt x="312" y="0"/>
                    </a:cubicBezTo>
                    <a:close/>
                  </a:path>
                </a:pathLst>
              </a:custGeom>
              <a:solidFill>
                <a:srgbClr val="8336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506;p25">
                <a:extLst>
                  <a:ext uri="{FF2B5EF4-FFF2-40B4-BE49-F238E27FC236}">
                    <a16:creationId xmlns:a16="http://schemas.microsoft.com/office/drawing/2014/main" id="{2E1A832F-B7D1-F37D-70B6-AD76588F878C}"/>
                  </a:ext>
                </a:extLst>
              </p:cNvPr>
              <p:cNvSpPr/>
              <p:nvPr/>
            </p:nvSpPr>
            <p:spPr>
              <a:xfrm>
                <a:off x="-2741345" y="2438973"/>
                <a:ext cx="49407" cy="37567"/>
              </a:xfrm>
              <a:custGeom>
                <a:avLst/>
                <a:gdLst/>
                <a:ahLst/>
                <a:cxnLst/>
                <a:rect l="l" t="t" r="r" b="b"/>
                <a:pathLst>
                  <a:path w="893" h="679" extrusionOk="0">
                    <a:moveTo>
                      <a:pt x="593" y="1"/>
                    </a:moveTo>
                    <a:cubicBezTo>
                      <a:pt x="530" y="1"/>
                      <a:pt x="463" y="20"/>
                      <a:pt x="406" y="56"/>
                    </a:cubicBezTo>
                    <a:cubicBezTo>
                      <a:pt x="190" y="196"/>
                      <a:pt x="0" y="417"/>
                      <a:pt x="83" y="570"/>
                    </a:cubicBezTo>
                    <a:cubicBezTo>
                      <a:pt x="117" y="638"/>
                      <a:pt x="201" y="678"/>
                      <a:pt x="300" y="678"/>
                    </a:cubicBezTo>
                    <a:cubicBezTo>
                      <a:pt x="421" y="678"/>
                      <a:pt x="565" y="618"/>
                      <a:pt x="666" y="474"/>
                    </a:cubicBezTo>
                    <a:cubicBezTo>
                      <a:pt x="893" y="141"/>
                      <a:pt x="762" y="1"/>
                      <a:pt x="593" y="1"/>
                    </a:cubicBezTo>
                    <a:close/>
                  </a:path>
                </a:pathLst>
              </a:custGeom>
              <a:solidFill>
                <a:srgbClr val="8336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507;p25">
                <a:extLst>
                  <a:ext uri="{FF2B5EF4-FFF2-40B4-BE49-F238E27FC236}">
                    <a16:creationId xmlns:a16="http://schemas.microsoft.com/office/drawing/2014/main" id="{2EA917CA-C047-B988-13BF-6A3A725D57ED}"/>
                  </a:ext>
                </a:extLst>
              </p:cNvPr>
              <p:cNvSpPr/>
              <p:nvPr/>
            </p:nvSpPr>
            <p:spPr>
              <a:xfrm>
                <a:off x="-2760986" y="2746158"/>
                <a:ext cx="164212" cy="90682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1639" extrusionOk="0">
                    <a:moveTo>
                      <a:pt x="744" y="0"/>
                    </a:moveTo>
                    <a:cubicBezTo>
                      <a:pt x="450" y="0"/>
                      <a:pt x="194" y="67"/>
                      <a:pt x="0" y="140"/>
                    </a:cubicBezTo>
                    <a:cubicBezTo>
                      <a:pt x="38" y="286"/>
                      <a:pt x="108" y="438"/>
                      <a:pt x="222" y="597"/>
                    </a:cubicBezTo>
                    <a:cubicBezTo>
                      <a:pt x="685" y="1276"/>
                      <a:pt x="1609" y="1638"/>
                      <a:pt x="2425" y="1638"/>
                    </a:cubicBezTo>
                    <a:cubicBezTo>
                      <a:pt x="2614" y="1638"/>
                      <a:pt x="2797" y="1619"/>
                      <a:pt x="2967" y="1579"/>
                    </a:cubicBezTo>
                    <a:cubicBezTo>
                      <a:pt x="2809" y="1231"/>
                      <a:pt x="2492" y="781"/>
                      <a:pt x="1877" y="362"/>
                    </a:cubicBezTo>
                    <a:cubicBezTo>
                      <a:pt x="1475" y="90"/>
                      <a:pt x="1084" y="0"/>
                      <a:pt x="744" y="0"/>
                    </a:cubicBezTo>
                    <a:close/>
                  </a:path>
                </a:pathLst>
              </a:custGeom>
              <a:solidFill>
                <a:srgbClr val="E27A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508;p25">
                <a:extLst>
                  <a:ext uri="{FF2B5EF4-FFF2-40B4-BE49-F238E27FC236}">
                    <a16:creationId xmlns:a16="http://schemas.microsoft.com/office/drawing/2014/main" id="{5E325E58-863F-FC88-052E-BCC052849C4D}"/>
                  </a:ext>
                </a:extLst>
              </p:cNvPr>
              <p:cNvSpPr/>
              <p:nvPr/>
            </p:nvSpPr>
            <p:spPr>
              <a:xfrm>
                <a:off x="-2772550" y="2672295"/>
                <a:ext cx="253621" cy="161280"/>
              </a:xfrm>
              <a:custGeom>
                <a:avLst/>
                <a:gdLst/>
                <a:ahLst/>
                <a:cxnLst/>
                <a:rect l="l" t="t" r="r" b="b"/>
                <a:pathLst>
                  <a:path w="4584" h="2915" extrusionOk="0">
                    <a:moveTo>
                      <a:pt x="1245" y="1"/>
                    </a:moveTo>
                    <a:cubicBezTo>
                      <a:pt x="1183" y="1"/>
                      <a:pt x="1117" y="8"/>
                      <a:pt x="1046" y="23"/>
                    </a:cubicBezTo>
                    <a:cubicBezTo>
                      <a:pt x="476" y="144"/>
                      <a:pt x="0" y="753"/>
                      <a:pt x="209" y="1475"/>
                    </a:cubicBezTo>
                    <a:cubicBezTo>
                      <a:pt x="403" y="1402"/>
                      <a:pt x="659" y="1335"/>
                      <a:pt x="953" y="1335"/>
                    </a:cubicBezTo>
                    <a:cubicBezTo>
                      <a:pt x="1293" y="1335"/>
                      <a:pt x="1684" y="1425"/>
                      <a:pt x="2086" y="1697"/>
                    </a:cubicBezTo>
                    <a:cubicBezTo>
                      <a:pt x="2695" y="2116"/>
                      <a:pt x="3012" y="2566"/>
                      <a:pt x="3183" y="2914"/>
                    </a:cubicBezTo>
                    <a:cubicBezTo>
                      <a:pt x="3259" y="2902"/>
                      <a:pt x="3329" y="2876"/>
                      <a:pt x="3405" y="2851"/>
                    </a:cubicBezTo>
                    <a:cubicBezTo>
                      <a:pt x="4324" y="2521"/>
                      <a:pt x="4584" y="2147"/>
                      <a:pt x="4457" y="1589"/>
                    </a:cubicBezTo>
                    <a:cubicBezTo>
                      <a:pt x="4330" y="1038"/>
                      <a:pt x="3994" y="1038"/>
                      <a:pt x="3760" y="1031"/>
                    </a:cubicBezTo>
                    <a:cubicBezTo>
                      <a:pt x="3653" y="1031"/>
                      <a:pt x="3493" y="1044"/>
                      <a:pt x="3322" y="1044"/>
                    </a:cubicBezTo>
                    <a:cubicBezTo>
                      <a:pt x="3109" y="1044"/>
                      <a:pt x="2879" y="1024"/>
                      <a:pt x="2714" y="936"/>
                    </a:cubicBezTo>
                    <a:cubicBezTo>
                      <a:pt x="2025" y="555"/>
                      <a:pt x="1786" y="1"/>
                      <a:pt x="1245" y="1"/>
                    </a:cubicBezTo>
                    <a:close/>
                  </a:path>
                </a:pathLst>
              </a:custGeom>
              <a:solidFill>
                <a:srgbClr val="8B29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509;p25">
                <a:extLst>
                  <a:ext uri="{FF2B5EF4-FFF2-40B4-BE49-F238E27FC236}">
                    <a16:creationId xmlns:a16="http://schemas.microsoft.com/office/drawing/2014/main" id="{8E55BC04-9F82-7715-0D0E-A4841B7E35CF}"/>
                  </a:ext>
                </a:extLst>
              </p:cNvPr>
              <p:cNvSpPr/>
              <p:nvPr/>
            </p:nvSpPr>
            <p:spPr>
              <a:xfrm>
                <a:off x="-2690830" y="2522354"/>
                <a:ext cx="35797" cy="4813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870" extrusionOk="0">
                    <a:moveTo>
                      <a:pt x="321" y="0"/>
                    </a:moveTo>
                    <a:cubicBezTo>
                      <a:pt x="316" y="0"/>
                      <a:pt x="310" y="1"/>
                      <a:pt x="305" y="1"/>
                    </a:cubicBezTo>
                    <a:cubicBezTo>
                      <a:pt x="133" y="7"/>
                      <a:pt x="0" y="204"/>
                      <a:pt x="7" y="445"/>
                    </a:cubicBezTo>
                    <a:cubicBezTo>
                      <a:pt x="19" y="682"/>
                      <a:pt x="160" y="870"/>
                      <a:pt x="334" y="870"/>
                    </a:cubicBezTo>
                    <a:cubicBezTo>
                      <a:pt x="337" y="870"/>
                      <a:pt x="340" y="870"/>
                      <a:pt x="343" y="869"/>
                    </a:cubicBezTo>
                    <a:cubicBezTo>
                      <a:pt x="514" y="863"/>
                      <a:pt x="647" y="660"/>
                      <a:pt x="641" y="419"/>
                    </a:cubicBezTo>
                    <a:cubicBezTo>
                      <a:pt x="628" y="186"/>
                      <a:pt x="491" y="0"/>
                      <a:pt x="321" y="0"/>
                    </a:cubicBezTo>
                    <a:close/>
                  </a:path>
                </a:pathLst>
              </a:custGeom>
              <a:solidFill>
                <a:srgbClr val="3535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510;p25">
                <a:extLst>
                  <a:ext uri="{FF2B5EF4-FFF2-40B4-BE49-F238E27FC236}">
                    <a16:creationId xmlns:a16="http://schemas.microsoft.com/office/drawing/2014/main" id="{12FF9BAF-0072-14D6-77E0-A261EA294F59}"/>
                  </a:ext>
                </a:extLst>
              </p:cNvPr>
              <p:cNvSpPr/>
              <p:nvPr/>
            </p:nvSpPr>
            <p:spPr>
              <a:xfrm>
                <a:off x="-2513722" y="2504815"/>
                <a:ext cx="35852" cy="48135"/>
              </a:xfrm>
              <a:custGeom>
                <a:avLst/>
                <a:gdLst/>
                <a:ahLst/>
                <a:cxnLst/>
                <a:rect l="l" t="t" r="r" b="b"/>
                <a:pathLst>
                  <a:path w="648" h="870" extrusionOk="0">
                    <a:moveTo>
                      <a:pt x="314" y="1"/>
                    </a:moveTo>
                    <a:cubicBezTo>
                      <a:pt x="311" y="1"/>
                      <a:pt x="308" y="1"/>
                      <a:pt x="305" y="1"/>
                    </a:cubicBezTo>
                    <a:cubicBezTo>
                      <a:pt x="134" y="7"/>
                      <a:pt x="1" y="204"/>
                      <a:pt x="7" y="445"/>
                    </a:cubicBezTo>
                    <a:cubicBezTo>
                      <a:pt x="20" y="682"/>
                      <a:pt x="161" y="870"/>
                      <a:pt x="335" y="870"/>
                    </a:cubicBezTo>
                    <a:cubicBezTo>
                      <a:pt x="338" y="870"/>
                      <a:pt x="340" y="870"/>
                      <a:pt x="343" y="869"/>
                    </a:cubicBezTo>
                    <a:cubicBezTo>
                      <a:pt x="514" y="863"/>
                      <a:pt x="648" y="660"/>
                      <a:pt x="641" y="419"/>
                    </a:cubicBezTo>
                    <a:cubicBezTo>
                      <a:pt x="629" y="182"/>
                      <a:pt x="488" y="1"/>
                      <a:pt x="314" y="1"/>
                    </a:cubicBezTo>
                    <a:close/>
                  </a:path>
                </a:pathLst>
              </a:custGeom>
              <a:solidFill>
                <a:srgbClr val="3535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" name="Google Shape;511;p25">
              <a:extLst>
                <a:ext uri="{FF2B5EF4-FFF2-40B4-BE49-F238E27FC236}">
                  <a16:creationId xmlns:a16="http://schemas.microsoft.com/office/drawing/2014/main" id="{3748102E-5B59-FE1F-5670-70678BE0253A}"/>
                </a:ext>
              </a:extLst>
            </p:cNvPr>
            <p:cNvGrpSpPr/>
            <p:nvPr/>
          </p:nvGrpSpPr>
          <p:grpSpPr>
            <a:xfrm>
              <a:off x="-1779744" y="2149383"/>
              <a:ext cx="1561017" cy="2016838"/>
              <a:chOff x="-1779744" y="2149383"/>
              <a:chExt cx="1561017" cy="2016838"/>
            </a:xfrm>
          </p:grpSpPr>
          <p:sp>
            <p:nvSpPr>
              <p:cNvPr id="7" name="Google Shape;512;p25">
                <a:extLst>
                  <a:ext uri="{FF2B5EF4-FFF2-40B4-BE49-F238E27FC236}">
                    <a16:creationId xmlns:a16="http://schemas.microsoft.com/office/drawing/2014/main" id="{09796AE3-F64F-DAE5-91CA-636A21DADBB0}"/>
                  </a:ext>
                </a:extLst>
              </p:cNvPr>
              <p:cNvSpPr/>
              <p:nvPr/>
            </p:nvSpPr>
            <p:spPr>
              <a:xfrm>
                <a:off x="-1779744" y="3416189"/>
                <a:ext cx="146120" cy="192318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3476" extrusionOk="0">
                    <a:moveTo>
                      <a:pt x="831" y="0"/>
                    </a:moveTo>
                    <a:cubicBezTo>
                      <a:pt x="279" y="32"/>
                      <a:pt x="0" y="964"/>
                      <a:pt x="342" y="1712"/>
                    </a:cubicBezTo>
                    <a:cubicBezTo>
                      <a:pt x="648" y="2384"/>
                      <a:pt x="1396" y="3475"/>
                      <a:pt x="1896" y="3475"/>
                    </a:cubicBezTo>
                    <a:cubicBezTo>
                      <a:pt x="1957" y="3475"/>
                      <a:pt x="2015" y="3459"/>
                      <a:pt x="2067" y="3424"/>
                    </a:cubicBezTo>
                    <a:cubicBezTo>
                      <a:pt x="2386" y="3212"/>
                      <a:pt x="2063" y="2849"/>
                      <a:pt x="1801" y="2623"/>
                    </a:cubicBezTo>
                    <a:lnTo>
                      <a:pt x="1801" y="2623"/>
                    </a:lnTo>
                    <a:cubicBezTo>
                      <a:pt x="1881" y="2668"/>
                      <a:pt x="1973" y="2702"/>
                      <a:pt x="2064" y="2702"/>
                    </a:cubicBezTo>
                    <a:cubicBezTo>
                      <a:pt x="2166" y="2702"/>
                      <a:pt x="2268" y="2658"/>
                      <a:pt x="2352" y="2536"/>
                    </a:cubicBezTo>
                    <a:cubicBezTo>
                      <a:pt x="2640" y="2128"/>
                      <a:pt x="1464" y="1402"/>
                      <a:pt x="1336" y="1326"/>
                    </a:cubicBezTo>
                    <a:lnTo>
                      <a:pt x="1336" y="1326"/>
                    </a:lnTo>
                    <a:cubicBezTo>
                      <a:pt x="1402" y="1364"/>
                      <a:pt x="1744" y="1558"/>
                      <a:pt x="2023" y="1558"/>
                    </a:cubicBezTo>
                    <a:cubicBezTo>
                      <a:pt x="2155" y="1558"/>
                      <a:pt x="2273" y="1514"/>
                      <a:pt x="2340" y="1389"/>
                    </a:cubicBezTo>
                    <a:cubicBezTo>
                      <a:pt x="2555" y="970"/>
                      <a:pt x="831" y="0"/>
                      <a:pt x="831" y="0"/>
                    </a:cubicBezTo>
                    <a:close/>
                  </a:path>
                </a:pathLst>
              </a:custGeom>
              <a:solidFill>
                <a:srgbClr val="EEB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8" name="Google Shape;513;p25">
                <a:extLst>
                  <a:ext uri="{FF2B5EF4-FFF2-40B4-BE49-F238E27FC236}">
                    <a16:creationId xmlns:a16="http://schemas.microsoft.com/office/drawing/2014/main" id="{45252085-B6D8-2C0E-B0C8-330C1729FA40}"/>
                  </a:ext>
                </a:extLst>
              </p:cNvPr>
              <p:cNvGrpSpPr/>
              <p:nvPr/>
            </p:nvGrpSpPr>
            <p:grpSpPr>
              <a:xfrm>
                <a:off x="-1766465" y="2149383"/>
                <a:ext cx="1547738" cy="2016838"/>
                <a:chOff x="-1766465" y="2149383"/>
                <a:chExt cx="1547738" cy="2016838"/>
              </a:xfrm>
            </p:grpSpPr>
            <p:sp>
              <p:nvSpPr>
                <p:cNvPr id="9" name="Google Shape;514;p25">
                  <a:extLst>
                    <a:ext uri="{FF2B5EF4-FFF2-40B4-BE49-F238E27FC236}">
                      <a16:creationId xmlns:a16="http://schemas.microsoft.com/office/drawing/2014/main" id="{DD616F69-BA33-C7A6-6DA1-06BC9AAF0BC4}"/>
                    </a:ext>
                  </a:extLst>
                </p:cNvPr>
                <p:cNvSpPr/>
                <p:nvPr/>
              </p:nvSpPr>
              <p:spPr>
                <a:xfrm>
                  <a:off x="-551668" y="3604915"/>
                  <a:ext cx="129854" cy="83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" h="1503" extrusionOk="0">
                      <a:moveTo>
                        <a:pt x="0" y="0"/>
                      </a:moveTo>
                      <a:cubicBezTo>
                        <a:pt x="115" y="285"/>
                        <a:pt x="216" y="583"/>
                        <a:pt x="298" y="913"/>
                      </a:cubicBezTo>
                      <a:cubicBezTo>
                        <a:pt x="298" y="913"/>
                        <a:pt x="983" y="951"/>
                        <a:pt x="2017" y="1503"/>
                      </a:cubicBezTo>
                      <a:cubicBezTo>
                        <a:pt x="2017" y="1503"/>
                        <a:pt x="2346" y="545"/>
                        <a:pt x="0" y="0"/>
                      </a:cubicBezTo>
                      <a:close/>
                    </a:path>
                  </a:pathLst>
                </a:custGeom>
                <a:solidFill>
                  <a:srgbClr val="833605"/>
                </a:solidFill>
                <a:ln w="9525" cap="flat" cmpd="sng">
                  <a:solidFill>
                    <a:srgbClr val="83360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Google Shape;515;p25">
                  <a:extLst>
                    <a:ext uri="{FF2B5EF4-FFF2-40B4-BE49-F238E27FC236}">
                      <a16:creationId xmlns:a16="http://schemas.microsoft.com/office/drawing/2014/main" id="{DBC15547-4355-7CA5-E44B-41765583E6BC}"/>
                    </a:ext>
                  </a:extLst>
                </p:cNvPr>
                <p:cNvSpPr/>
                <p:nvPr/>
              </p:nvSpPr>
              <p:spPr>
                <a:xfrm>
                  <a:off x="-1456016" y="2332244"/>
                  <a:ext cx="1237289" cy="1223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3" h="22109" extrusionOk="0">
                      <a:moveTo>
                        <a:pt x="6449" y="6055"/>
                      </a:moveTo>
                      <a:cubicBezTo>
                        <a:pt x="6449" y="6055"/>
                        <a:pt x="8548" y="7622"/>
                        <a:pt x="10924" y="7622"/>
                      </a:cubicBezTo>
                      <a:cubicBezTo>
                        <a:pt x="11911" y="7622"/>
                        <a:pt x="12946" y="7352"/>
                        <a:pt x="13898" y="6588"/>
                      </a:cubicBezTo>
                      <a:cubicBezTo>
                        <a:pt x="13898" y="6588"/>
                        <a:pt x="14519" y="8896"/>
                        <a:pt x="15933" y="9777"/>
                      </a:cubicBezTo>
                      <a:cubicBezTo>
                        <a:pt x="17353" y="10652"/>
                        <a:pt x="18343" y="11584"/>
                        <a:pt x="17886" y="12237"/>
                      </a:cubicBezTo>
                      <a:cubicBezTo>
                        <a:pt x="17732" y="12457"/>
                        <a:pt x="17525" y="12530"/>
                        <a:pt x="17319" y="12530"/>
                      </a:cubicBezTo>
                      <a:cubicBezTo>
                        <a:pt x="16905" y="12530"/>
                        <a:pt x="16491" y="12237"/>
                        <a:pt x="16491" y="12237"/>
                      </a:cubicBezTo>
                      <a:lnTo>
                        <a:pt x="16491" y="12237"/>
                      </a:lnTo>
                      <a:cubicBezTo>
                        <a:pt x="16491" y="12237"/>
                        <a:pt x="18647" y="15343"/>
                        <a:pt x="16016" y="16516"/>
                      </a:cubicBezTo>
                      <a:cubicBezTo>
                        <a:pt x="15487" y="16752"/>
                        <a:pt x="15017" y="16846"/>
                        <a:pt x="14602" y="16846"/>
                      </a:cubicBezTo>
                      <a:cubicBezTo>
                        <a:pt x="12952" y="16846"/>
                        <a:pt x="12186" y="15356"/>
                        <a:pt x="12186" y="15356"/>
                      </a:cubicBezTo>
                      <a:cubicBezTo>
                        <a:pt x="12186" y="15356"/>
                        <a:pt x="11663" y="17158"/>
                        <a:pt x="10407" y="17158"/>
                      </a:cubicBezTo>
                      <a:cubicBezTo>
                        <a:pt x="10344" y="17158"/>
                        <a:pt x="10280" y="17153"/>
                        <a:pt x="10215" y="17144"/>
                      </a:cubicBezTo>
                      <a:cubicBezTo>
                        <a:pt x="8820" y="16947"/>
                        <a:pt x="8547" y="15641"/>
                        <a:pt x="8547" y="15641"/>
                      </a:cubicBezTo>
                      <a:cubicBezTo>
                        <a:pt x="8547" y="15641"/>
                        <a:pt x="7972" y="16407"/>
                        <a:pt x="7036" y="16407"/>
                      </a:cubicBezTo>
                      <a:cubicBezTo>
                        <a:pt x="6661" y="16407"/>
                        <a:pt x="6228" y="16284"/>
                        <a:pt x="5751" y="15939"/>
                      </a:cubicBezTo>
                      <a:cubicBezTo>
                        <a:pt x="4090" y="14735"/>
                        <a:pt x="5314" y="13086"/>
                        <a:pt x="5314" y="13086"/>
                      </a:cubicBezTo>
                      <a:lnTo>
                        <a:pt x="5314" y="13086"/>
                      </a:lnTo>
                      <a:cubicBezTo>
                        <a:pt x="5314" y="13086"/>
                        <a:pt x="5111" y="13156"/>
                        <a:pt x="4835" y="13156"/>
                      </a:cubicBezTo>
                      <a:cubicBezTo>
                        <a:pt x="4426" y="13156"/>
                        <a:pt x="3857" y="13002"/>
                        <a:pt x="3558" y="12237"/>
                      </a:cubicBezTo>
                      <a:cubicBezTo>
                        <a:pt x="3063" y="10962"/>
                        <a:pt x="4071" y="9999"/>
                        <a:pt x="5009" y="8870"/>
                      </a:cubicBezTo>
                      <a:cubicBezTo>
                        <a:pt x="5941" y="7748"/>
                        <a:pt x="6449" y="6055"/>
                        <a:pt x="6449" y="6055"/>
                      </a:cubicBezTo>
                      <a:close/>
                      <a:moveTo>
                        <a:pt x="13188" y="1"/>
                      </a:moveTo>
                      <a:lnTo>
                        <a:pt x="13188" y="1"/>
                      </a:lnTo>
                      <a:cubicBezTo>
                        <a:pt x="13188" y="1"/>
                        <a:pt x="13505" y="1757"/>
                        <a:pt x="12586" y="1947"/>
                      </a:cubicBezTo>
                      <a:cubicBezTo>
                        <a:pt x="12458" y="1973"/>
                        <a:pt x="12348" y="1985"/>
                        <a:pt x="12253" y="1985"/>
                      </a:cubicBezTo>
                      <a:cubicBezTo>
                        <a:pt x="11666" y="1985"/>
                        <a:pt x="11666" y="1548"/>
                        <a:pt x="11666" y="1548"/>
                      </a:cubicBezTo>
                      <a:lnTo>
                        <a:pt x="8813" y="2213"/>
                      </a:lnTo>
                      <a:lnTo>
                        <a:pt x="6075" y="559"/>
                      </a:lnTo>
                      <a:cubicBezTo>
                        <a:pt x="6075" y="559"/>
                        <a:pt x="5803" y="1334"/>
                        <a:pt x="5319" y="1334"/>
                      </a:cubicBezTo>
                      <a:cubicBezTo>
                        <a:pt x="5225" y="1334"/>
                        <a:pt x="5124" y="1306"/>
                        <a:pt x="5016" y="1237"/>
                      </a:cubicBezTo>
                      <a:cubicBezTo>
                        <a:pt x="4762" y="1078"/>
                        <a:pt x="4597" y="742"/>
                        <a:pt x="4477" y="375"/>
                      </a:cubicBezTo>
                      <a:cubicBezTo>
                        <a:pt x="4173" y="1262"/>
                        <a:pt x="4008" y="2144"/>
                        <a:pt x="3919" y="2778"/>
                      </a:cubicBezTo>
                      <a:cubicBezTo>
                        <a:pt x="3627" y="5003"/>
                        <a:pt x="1205" y="5833"/>
                        <a:pt x="603" y="7304"/>
                      </a:cubicBezTo>
                      <a:cubicBezTo>
                        <a:pt x="1" y="8769"/>
                        <a:pt x="1313" y="10538"/>
                        <a:pt x="1313" y="10538"/>
                      </a:cubicBezTo>
                      <a:cubicBezTo>
                        <a:pt x="1313" y="10538"/>
                        <a:pt x="172" y="11362"/>
                        <a:pt x="445" y="12979"/>
                      </a:cubicBezTo>
                      <a:cubicBezTo>
                        <a:pt x="660" y="14287"/>
                        <a:pt x="1806" y="14412"/>
                        <a:pt x="2235" y="14412"/>
                      </a:cubicBezTo>
                      <a:cubicBezTo>
                        <a:pt x="2336" y="14412"/>
                        <a:pt x="2397" y="14405"/>
                        <a:pt x="2397" y="14405"/>
                      </a:cubicBezTo>
                      <a:lnTo>
                        <a:pt x="2397" y="14405"/>
                      </a:lnTo>
                      <a:cubicBezTo>
                        <a:pt x="2397" y="14405"/>
                        <a:pt x="1871" y="15616"/>
                        <a:pt x="2645" y="16764"/>
                      </a:cubicBezTo>
                      <a:cubicBezTo>
                        <a:pt x="3165" y="17524"/>
                        <a:pt x="4037" y="17651"/>
                        <a:pt x="4560" y="17651"/>
                      </a:cubicBezTo>
                      <a:cubicBezTo>
                        <a:pt x="4822" y="17651"/>
                        <a:pt x="4997" y="17619"/>
                        <a:pt x="4997" y="17619"/>
                      </a:cubicBezTo>
                      <a:lnTo>
                        <a:pt x="4997" y="17619"/>
                      </a:lnTo>
                      <a:cubicBezTo>
                        <a:pt x="4997" y="17619"/>
                        <a:pt x="4769" y="19705"/>
                        <a:pt x="6601" y="20276"/>
                      </a:cubicBezTo>
                      <a:cubicBezTo>
                        <a:pt x="7004" y="20402"/>
                        <a:pt x="7363" y="20452"/>
                        <a:pt x="7676" y="20452"/>
                      </a:cubicBezTo>
                      <a:cubicBezTo>
                        <a:pt x="8778" y="20452"/>
                        <a:pt x="9327" y="19845"/>
                        <a:pt x="9327" y="19845"/>
                      </a:cubicBezTo>
                      <a:lnTo>
                        <a:pt x="9327" y="19845"/>
                      </a:lnTo>
                      <a:cubicBezTo>
                        <a:pt x="9327" y="19845"/>
                        <a:pt x="9321" y="21702"/>
                        <a:pt x="11540" y="22057"/>
                      </a:cubicBezTo>
                      <a:cubicBezTo>
                        <a:pt x="11758" y="22092"/>
                        <a:pt x="11964" y="22108"/>
                        <a:pt x="12160" y="22108"/>
                      </a:cubicBezTo>
                      <a:cubicBezTo>
                        <a:pt x="13955" y="22108"/>
                        <a:pt x="14811" y="20783"/>
                        <a:pt x="14811" y="20783"/>
                      </a:cubicBezTo>
                      <a:cubicBezTo>
                        <a:pt x="15213" y="20852"/>
                        <a:pt x="15575" y="20883"/>
                        <a:pt x="15900" y="20883"/>
                      </a:cubicBezTo>
                      <a:cubicBezTo>
                        <a:pt x="19008" y="20883"/>
                        <a:pt x="18805" y="18032"/>
                        <a:pt x="18805" y="18032"/>
                      </a:cubicBezTo>
                      <a:cubicBezTo>
                        <a:pt x="22362" y="16136"/>
                        <a:pt x="19756" y="12636"/>
                        <a:pt x="19756" y="12636"/>
                      </a:cubicBezTo>
                      <a:cubicBezTo>
                        <a:pt x="21468" y="11413"/>
                        <a:pt x="20612" y="8794"/>
                        <a:pt x="18374" y="7311"/>
                      </a:cubicBezTo>
                      <a:cubicBezTo>
                        <a:pt x="16428" y="6017"/>
                        <a:pt x="17258" y="3475"/>
                        <a:pt x="16174" y="521"/>
                      </a:cubicBezTo>
                      <a:cubicBezTo>
                        <a:pt x="16117" y="1224"/>
                        <a:pt x="15883" y="1934"/>
                        <a:pt x="15173" y="1947"/>
                      </a:cubicBezTo>
                      <a:cubicBezTo>
                        <a:pt x="15168" y="1947"/>
                        <a:pt x="15163" y="1947"/>
                        <a:pt x="15159" y="1947"/>
                      </a:cubicBezTo>
                      <a:cubicBezTo>
                        <a:pt x="13755" y="1947"/>
                        <a:pt x="13188" y="1"/>
                        <a:pt x="13188" y="1"/>
                      </a:cubicBezTo>
                      <a:close/>
                    </a:path>
                  </a:pathLst>
                </a:custGeom>
                <a:solidFill>
                  <a:srgbClr val="C2540E"/>
                </a:solidFill>
                <a:ln w="9525" cap="flat" cmpd="sng">
                  <a:solidFill>
                    <a:srgbClr val="C2540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" name="Google Shape;516;p25">
                  <a:extLst>
                    <a:ext uri="{FF2B5EF4-FFF2-40B4-BE49-F238E27FC236}">
                      <a16:creationId xmlns:a16="http://schemas.microsoft.com/office/drawing/2014/main" id="{830FD471-F731-098F-65BB-5D54C06577BD}"/>
                    </a:ext>
                  </a:extLst>
                </p:cNvPr>
                <p:cNvSpPr/>
                <p:nvPr/>
              </p:nvSpPr>
              <p:spPr>
                <a:xfrm>
                  <a:off x="-1208697" y="2149383"/>
                  <a:ext cx="647221" cy="305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8" h="5525" extrusionOk="0">
                      <a:moveTo>
                        <a:pt x="3861" y="1"/>
                      </a:moveTo>
                      <a:cubicBezTo>
                        <a:pt x="1771" y="1"/>
                        <a:pt x="610" y="1873"/>
                        <a:pt x="1" y="3686"/>
                      </a:cubicBezTo>
                      <a:cubicBezTo>
                        <a:pt x="115" y="4054"/>
                        <a:pt x="280" y="4396"/>
                        <a:pt x="539" y="4555"/>
                      </a:cubicBezTo>
                      <a:cubicBezTo>
                        <a:pt x="647" y="4621"/>
                        <a:pt x="747" y="4649"/>
                        <a:pt x="839" y="4649"/>
                      </a:cubicBezTo>
                      <a:cubicBezTo>
                        <a:pt x="1325" y="4649"/>
                        <a:pt x="1598" y="3870"/>
                        <a:pt x="1598" y="3870"/>
                      </a:cubicBezTo>
                      <a:lnTo>
                        <a:pt x="4331" y="5525"/>
                      </a:lnTo>
                      <a:lnTo>
                        <a:pt x="7184" y="4859"/>
                      </a:lnTo>
                      <a:cubicBezTo>
                        <a:pt x="7184" y="4859"/>
                        <a:pt x="7184" y="5296"/>
                        <a:pt x="7771" y="5296"/>
                      </a:cubicBezTo>
                      <a:cubicBezTo>
                        <a:pt x="7865" y="5296"/>
                        <a:pt x="7975" y="5285"/>
                        <a:pt x="8103" y="5258"/>
                      </a:cubicBezTo>
                      <a:cubicBezTo>
                        <a:pt x="9022" y="5068"/>
                        <a:pt x="8705" y="3319"/>
                        <a:pt x="8705" y="3318"/>
                      </a:cubicBezTo>
                      <a:lnTo>
                        <a:pt x="8705" y="3318"/>
                      </a:lnTo>
                      <a:cubicBezTo>
                        <a:pt x="8706" y="3319"/>
                        <a:pt x="9272" y="5258"/>
                        <a:pt x="10682" y="5258"/>
                      </a:cubicBezTo>
                      <a:cubicBezTo>
                        <a:pt x="10687" y="5258"/>
                        <a:pt x="10692" y="5258"/>
                        <a:pt x="10696" y="5258"/>
                      </a:cubicBezTo>
                      <a:cubicBezTo>
                        <a:pt x="11400" y="5252"/>
                        <a:pt x="11641" y="4536"/>
                        <a:pt x="11698" y="3819"/>
                      </a:cubicBezTo>
                      <a:cubicBezTo>
                        <a:pt x="11527" y="3382"/>
                        <a:pt x="11324" y="2932"/>
                        <a:pt x="11064" y="2475"/>
                      </a:cubicBezTo>
                      <a:cubicBezTo>
                        <a:pt x="9910" y="490"/>
                        <a:pt x="8261" y="58"/>
                        <a:pt x="7046" y="58"/>
                      </a:cubicBezTo>
                      <a:cubicBezTo>
                        <a:pt x="6112" y="58"/>
                        <a:pt x="5434" y="313"/>
                        <a:pt x="5434" y="313"/>
                      </a:cubicBezTo>
                      <a:cubicBezTo>
                        <a:pt x="4859" y="97"/>
                        <a:pt x="4336" y="1"/>
                        <a:pt x="3861" y="1"/>
                      </a:cubicBezTo>
                      <a:close/>
                    </a:path>
                  </a:pathLst>
                </a:custGeom>
                <a:solidFill>
                  <a:srgbClr val="C2540E"/>
                </a:solidFill>
                <a:ln w="9525" cap="flat" cmpd="sng">
                  <a:solidFill>
                    <a:srgbClr val="C2540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" name="Google Shape;517;p25">
                  <a:extLst>
                    <a:ext uri="{FF2B5EF4-FFF2-40B4-BE49-F238E27FC236}">
                      <a16:creationId xmlns:a16="http://schemas.microsoft.com/office/drawing/2014/main" id="{7C12168F-4AC7-1C87-D58A-89611F1EE0D9}"/>
                    </a:ext>
                  </a:extLst>
                </p:cNvPr>
                <p:cNvSpPr/>
                <p:nvPr/>
              </p:nvSpPr>
              <p:spPr>
                <a:xfrm>
                  <a:off x="-1286544" y="2667260"/>
                  <a:ext cx="862224" cy="614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84" h="11103" extrusionOk="0">
                      <a:moveTo>
                        <a:pt x="3386" y="0"/>
                      </a:moveTo>
                      <a:cubicBezTo>
                        <a:pt x="3386" y="0"/>
                        <a:pt x="2866" y="1699"/>
                        <a:pt x="1934" y="2815"/>
                      </a:cubicBezTo>
                      <a:cubicBezTo>
                        <a:pt x="1008" y="3931"/>
                        <a:pt x="0" y="4907"/>
                        <a:pt x="495" y="6182"/>
                      </a:cubicBezTo>
                      <a:cubicBezTo>
                        <a:pt x="794" y="6947"/>
                        <a:pt x="1363" y="7101"/>
                        <a:pt x="1772" y="7101"/>
                      </a:cubicBezTo>
                      <a:cubicBezTo>
                        <a:pt x="2048" y="7101"/>
                        <a:pt x="2251" y="7031"/>
                        <a:pt x="2251" y="7031"/>
                      </a:cubicBezTo>
                      <a:lnTo>
                        <a:pt x="2251" y="7031"/>
                      </a:lnTo>
                      <a:cubicBezTo>
                        <a:pt x="2251" y="7031"/>
                        <a:pt x="1027" y="8680"/>
                        <a:pt x="2688" y="9884"/>
                      </a:cubicBezTo>
                      <a:cubicBezTo>
                        <a:pt x="3165" y="10229"/>
                        <a:pt x="3598" y="10352"/>
                        <a:pt x="3973" y="10352"/>
                      </a:cubicBezTo>
                      <a:cubicBezTo>
                        <a:pt x="4909" y="10352"/>
                        <a:pt x="5484" y="9586"/>
                        <a:pt x="5484" y="9586"/>
                      </a:cubicBezTo>
                      <a:cubicBezTo>
                        <a:pt x="5484" y="9586"/>
                        <a:pt x="5757" y="10892"/>
                        <a:pt x="7152" y="11089"/>
                      </a:cubicBezTo>
                      <a:cubicBezTo>
                        <a:pt x="7217" y="11098"/>
                        <a:pt x="7281" y="11103"/>
                        <a:pt x="7344" y="11103"/>
                      </a:cubicBezTo>
                      <a:cubicBezTo>
                        <a:pt x="8600" y="11103"/>
                        <a:pt x="9123" y="9301"/>
                        <a:pt x="9123" y="9301"/>
                      </a:cubicBezTo>
                      <a:cubicBezTo>
                        <a:pt x="9123" y="9301"/>
                        <a:pt x="9889" y="10791"/>
                        <a:pt x="11539" y="10791"/>
                      </a:cubicBezTo>
                      <a:cubicBezTo>
                        <a:pt x="11954" y="10791"/>
                        <a:pt x="12424" y="10697"/>
                        <a:pt x="12953" y="10461"/>
                      </a:cubicBezTo>
                      <a:cubicBezTo>
                        <a:pt x="15584" y="9288"/>
                        <a:pt x="13428" y="6182"/>
                        <a:pt x="13428" y="6182"/>
                      </a:cubicBezTo>
                      <a:lnTo>
                        <a:pt x="13428" y="6182"/>
                      </a:lnTo>
                      <a:cubicBezTo>
                        <a:pt x="13428" y="6182"/>
                        <a:pt x="13842" y="6475"/>
                        <a:pt x="14256" y="6475"/>
                      </a:cubicBezTo>
                      <a:cubicBezTo>
                        <a:pt x="14462" y="6475"/>
                        <a:pt x="14669" y="6402"/>
                        <a:pt x="14823" y="6182"/>
                      </a:cubicBezTo>
                      <a:cubicBezTo>
                        <a:pt x="15280" y="5529"/>
                        <a:pt x="14290" y="4597"/>
                        <a:pt x="12870" y="3722"/>
                      </a:cubicBezTo>
                      <a:cubicBezTo>
                        <a:pt x="11456" y="2841"/>
                        <a:pt x="10835" y="533"/>
                        <a:pt x="10835" y="533"/>
                      </a:cubicBezTo>
                      <a:cubicBezTo>
                        <a:pt x="9883" y="1297"/>
                        <a:pt x="8848" y="1567"/>
                        <a:pt x="7861" y="1567"/>
                      </a:cubicBezTo>
                      <a:cubicBezTo>
                        <a:pt x="5485" y="1567"/>
                        <a:pt x="3386" y="0"/>
                        <a:pt x="3386" y="0"/>
                      </a:cubicBezTo>
                      <a:close/>
                    </a:path>
                  </a:pathLst>
                </a:custGeom>
                <a:solidFill>
                  <a:srgbClr val="C2540E"/>
                </a:solidFill>
                <a:ln w="9525" cap="flat" cmpd="sng">
                  <a:solidFill>
                    <a:srgbClr val="C2540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" name="Google Shape;518;p25">
                  <a:extLst>
                    <a:ext uri="{FF2B5EF4-FFF2-40B4-BE49-F238E27FC236}">
                      <a16:creationId xmlns:a16="http://schemas.microsoft.com/office/drawing/2014/main" id="{2E6886CD-E33D-C532-6AC7-57AE1D6D0818}"/>
                    </a:ext>
                  </a:extLst>
                </p:cNvPr>
                <p:cNvSpPr/>
                <p:nvPr/>
              </p:nvSpPr>
              <p:spPr>
                <a:xfrm>
                  <a:off x="-1307624" y="3136613"/>
                  <a:ext cx="218931" cy="244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7" h="4413" extrusionOk="0">
                      <a:moveTo>
                        <a:pt x="3957" y="0"/>
                      </a:moveTo>
                      <a:lnTo>
                        <a:pt x="3957" y="0"/>
                      </a:lnTo>
                      <a:cubicBezTo>
                        <a:pt x="3957" y="0"/>
                        <a:pt x="914" y="856"/>
                        <a:pt x="1" y="3811"/>
                      </a:cubicBezTo>
                      <a:lnTo>
                        <a:pt x="3545" y="4413"/>
                      </a:lnTo>
                      <a:lnTo>
                        <a:pt x="3957" y="0"/>
                      </a:lnTo>
                      <a:close/>
                    </a:path>
                  </a:pathLst>
                </a:custGeom>
                <a:solidFill>
                  <a:srgbClr val="833605"/>
                </a:solidFill>
                <a:ln w="9525" cap="flat" cmpd="sng">
                  <a:solidFill>
                    <a:srgbClr val="83360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" name="Google Shape;519;p25">
                  <a:extLst>
                    <a:ext uri="{FF2B5EF4-FFF2-40B4-BE49-F238E27FC236}">
                      <a16:creationId xmlns:a16="http://schemas.microsoft.com/office/drawing/2014/main" id="{6ABBB603-5562-B1D0-B0EB-012746668BA7}"/>
                    </a:ext>
                  </a:extLst>
                </p:cNvPr>
                <p:cNvSpPr/>
                <p:nvPr/>
              </p:nvSpPr>
              <p:spPr>
                <a:xfrm>
                  <a:off x="-1121001" y="3968646"/>
                  <a:ext cx="579168" cy="19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8" h="3571" extrusionOk="0">
                      <a:moveTo>
                        <a:pt x="6360" y="1"/>
                      </a:moveTo>
                      <a:cubicBezTo>
                        <a:pt x="6360" y="1"/>
                        <a:pt x="2778" y="2118"/>
                        <a:pt x="1884" y="2232"/>
                      </a:cubicBezTo>
                      <a:cubicBezTo>
                        <a:pt x="1853" y="2236"/>
                        <a:pt x="1821" y="2238"/>
                        <a:pt x="1786" y="2238"/>
                      </a:cubicBezTo>
                      <a:cubicBezTo>
                        <a:pt x="1378" y="2238"/>
                        <a:pt x="679" y="1971"/>
                        <a:pt x="1" y="1655"/>
                      </a:cubicBezTo>
                      <a:lnTo>
                        <a:pt x="1" y="1655"/>
                      </a:lnTo>
                      <a:cubicBezTo>
                        <a:pt x="39" y="2752"/>
                        <a:pt x="102" y="3570"/>
                        <a:pt x="102" y="3570"/>
                      </a:cubicBezTo>
                      <a:lnTo>
                        <a:pt x="10468" y="3570"/>
                      </a:lnTo>
                      <a:lnTo>
                        <a:pt x="10284" y="1421"/>
                      </a:lnTo>
                      <a:cubicBezTo>
                        <a:pt x="10271" y="1237"/>
                        <a:pt x="10252" y="1066"/>
                        <a:pt x="10227" y="888"/>
                      </a:cubicBezTo>
                      <a:cubicBezTo>
                        <a:pt x="8883" y="622"/>
                        <a:pt x="6879" y="210"/>
                        <a:pt x="6360" y="1"/>
                      </a:cubicBezTo>
                      <a:close/>
                    </a:path>
                  </a:pathLst>
                </a:custGeom>
                <a:solidFill>
                  <a:srgbClr val="135458"/>
                </a:solidFill>
                <a:ln w="9525" cap="flat" cmpd="sng">
                  <a:solidFill>
                    <a:srgbClr val="13545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520;p25">
                  <a:extLst>
                    <a:ext uri="{FF2B5EF4-FFF2-40B4-BE49-F238E27FC236}">
                      <a16:creationId xmlns:a16="http://schemas.microsoft.com/office/drawing/2014/main" id="{FD5BB50C-5BCC-5BBD-3135-26030EB8EFD7}"/>
                    </a:ext>
                  </a:extLst>
                </p:cNvPr>
                <p:cNvSpPr/>
                <p:nvPr/>
              </p:nvSpPr>
              <p:spPr>
                <a:xfrm>
                  <a:off x="-1124154" y="3837130"/>
                  <a:ext cx="569043" cy="255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85" h="4614" extrusionOk="0">
                      <a:moveTo>
                        <a:pt x="159" y="0"/>
                      </a:moveTo>
                      <a:cubicBezTo>
                        <a:pt x="1" y="1154"/>
                        <a:pt x="7" y="2777"/>
                        <a:pt x="58" y="4039"/>
                      </a:cubicBezTo>
                      <a:cubicBezTo>
                        <a:pt x="742" y="4346"/>
                        <a:pt x="1448" y="4614"/>
                        <a:pt x="1855" y="4614"/>
                      </a:cubicBezTo>
                      <a:cubicBezTo>
                        <a:pt x="1885" y="4614"/>
                        <a:pt x="1914" y="4612"/>
                        <a:pt x="1941" y="4609"/>
                      </a:cubicBezTo>
                      <a:cubicBezTo>
                        <a:pt x="2847" y="4495"/>
                        <a:pt x="6417" y="2390"/>
                        <a:pt x="6417" y="2378"/>
                      </a:cubicBezTo>
                      <a:cubicBezTo>
                        <a:pt x="6943" y="2587"/>
                        <a:pt x="8940" y="2999"/>
                        <a:pt x="10284" y="3265"/>
                      </a:cubicBezTo>
                      <a:cubicBezTo>
                        <a:pt x="10030" y="1389"/>
                        <a:pt x="9352" y="0"/>
                        <a:pt x="9352" y="0"/>
                      </a:cubicBezTo>
                      <a:close/>
                    </a:path>
                  </a:pathLst>
                </a:custGeom>
                <a:solidFill>
                  <a:srgbClr val="135458"/>
                </a:solidFill>
                <a:ln w="9525" cap="flat" cmpd="sng">
                  <a:solidFill>
                    <a:srgbClr val="13545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521;p25">
                  <a:extLst>
                    <a:ext uri="{FF2B5EF4-FFF2-40B4-BE49-F238E27FC236}">
                      <a16:creationId xmlns:a16="http://schemas.microsoft.com/office/drawing/2014/main" id="{9B693D9A-07C5-FF49-AA6B-BD15EFC15628}"/>
                    </a:ext>
                  </a:extLst>
                </p:cNvPr>
                <p:cNvSpPr/>
                <p:nvPr/>
              </p:nvSpPr>
              <p:spPr>
                <a:xfrm>
                  <a:off x="-937531" y="2736697"/>
                  <a:ext cx="166646" cy="272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2" h="4931" extrusionOk="0">
                      <a:moveTo>
                        <a:pt x="3012" y="1"/>
                      </a:moveTo>
                      <a:cubicBezTo>
                        <a:pt x="2686" y="277"/>
                        <a:pt x="2069" y="354"/>
                        <a:pt x="1482" y="354"/>
                      </a:cubicBezTo>
                      <a:cubicBezTo>
                        <a:pt x="734" y="354"/>
                        <a:pt x="32" y="229"/>
                        <a:pt x="32" y="229"/>
                      </a:cubicBezTo>
                      <a:lnTo>
                        <a:pt x="32" y="229"/>
                      </a:lnTo>
                      <a:cubicBezTo>
                        <a:pt x="32" y="229"/>
                        <a:pt x="64" y="1402"/>
                        <a:pt x="32" y="2625"/>
                      </a:cubicBezTo>
                      <a:cubicBezTo>
                        <a:pt x="13" y="3354"/>
                        <a:pt x="76" y="4223"/>
                        <a:pt x="0" y="4920"/>
                      </a:cubicBezTo>
                      <a:cubicBezTo>
                        <a:pt x="54" y="4927"/>
                        <a:pt x="113" y="4930"/>
                        <a:pt x="179" y="4930"/>
                      </a:cubicBezTo>
                      <a:cubicBezTo>
                        <a:pt x="387" y="4930"/>
                        <a:pt x="659" y="4895"/>
                        <a:pt x="996" y="4794"/>
                      </a:cubicBezTo>
                      <a:cubicBezTo>
                        <a:pt x="1883" y="4515"/>
                        <a:pt x="2612" y="3551"/>
                        <a:pt x="3006" y="2917"/>
                      </a:cubicBezTo>
                      <a:cubicBezTo>
                        <a:pt x="2929" y="1529"/>
                        <a:pt x="3012" y="1"/>
                        <a:pt x="3012" y="1"/>
                      </a:cubicBezTo>
                      <a:close/>
                    </a:path>
                  </a:pathLst>
                </a:custGeom>
                <a:solidFill>
                  <a:srgbClr val="D683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522;p25">
                  <a:extLst>
                    <a:ext uri="{FF2B5EF4-FFF2-40B4-BE49-F238E27FC236}">
                      <a16:creationId xmlns:a16="http://schemas.microsoft.com/office/drawing/2014/main" id="{17FEF678-9E83-1BCC-EE06-05F385DA1CE1}"/>
                    </a:ext>
                  </a:extLst>
                </p:cNvPr>
                <p:cNvSpPr/>
                <p:nvPr/>
              </p:nvSpPr>
              <p:spPr>
                <a:xfrm>
                  <a:off x="-1070817" y="2898091"/>
                  <a:ext cx="453575" cy="361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8" h="6533" extrusionOk="0">
                      <a:moveTo>
                        <a:pt x="5408" y="0"/>
                      </a:moveTo>
                      <a:cubicBezTo>
                        <a:pt x="5009" y="640"/>
                        <a:pt x="4280" y="1598"/>
                        <a:pt x="3392" y="1877"/>
                      </a:cubicBezTo>
                      <a:cubicBezTo>
                        <a:pt x="3065" y="1978"/>
                        <a:pt x="2796" y="2013"/>
                        <a:pt x="2585" y="2013"/>
                      </a:cubicBezTo>
                      <a:cubicBezTo>
                        <a:pt x="2519" y="2013"/>
                        <a:pt x="2458" y="2010"/>
                        <a:pt x="2403" y="2003"/>
                      </a:cubicBezTo>
                      <a:cubicBezTo>
                        <a:pt x="2359" y="2473"/>
                        <a:pt x="2245" y="2866"/>
                        <a:pt x="2010" y="3088"/>
                      </a:cubicBezTo>
                      <a:cubicBezTo>
                        <a:pt x="1579" y="3493"/>
                        <a:pt x="533" y="3956"/>
                        <a:pt x="0" y="4178"/>
                      </a:cubicBezTo>
                      <a:cubicBezTo>
                        <a:pt x="330" y="4971"/>
                        <a:pt x="1224" y="6289"/>
                        <a:pt x="3595" y="6511"/>
                      </a:cubicBezTo>
                      <a:cubicBezTo>
                        <a:pt x="3748" y="6526"/>
                        <a:pt x="3898" y="6533"/>
                        <a:pt x="4045" y="6533"/>
                      </a:cubicBezTo>
                      <a:cubicBezTo>
                        <a:pt x="6110" y="6533"/>
                        <a:pt x="7499" y="5138"/>
                        <a:pt x="8198" y="4197"/>
                      </a:cubicBezTo>
                      <a:cubicBezTo>
                        <a:pt x="7221" y="3512"/>
                        <a:pt x="6074" y="2612"/>
                        <a:pt x="5732" y="1877"/>
                      </a:cubicBezTo>
                      <a:cubicBezTo>
                        <a:pt x="5548" y="1465"/>
                        <a:pt x="5453" y="754"/>
                        <a:pt x="5408" y="0"/>
                      </a:cubicBezTo>
                      <a:close/>
                    </a:path>
                  </a:pathLst>
                </a:custGeom>
                <a:solidFill>
                  <a:srgbClr val="EEBA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523;p25">
                  <a:extLst>
                    <a:ext uri="{FF2B5EF4-FFF2-40B4-BE49-F238E27FC236}">
                      <a16:creationId xmlns:a16="http://schemas.microsoft.com/office/drawing/2014/main" id="{39DE696B-7FF7-1A19-BCA3-B02A127C8FEF}"/>
                    </a:ext>
                  </a:extLst>
                </p:cNvPr>
                <p:cNvSpPr/>
                <p:nvPr/>
              </p:nvSpPr>
              <p:spPr>
                <a:xfrm>
                  <a:off x="-1142413" y="3128867"/>
                  <a:ext cx="599529" cy="436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36" h="7897" extrusionOk="0">
                      <a:moveTo>
                        <a:pt x="1307" y="1"/>
                      </a:moveTo>
                      <a:cubicBezTo>
                        <a:pt x="1104" y="89"/>
                        <a:pt x="977" y="140"/>
                        <a:pt x="977" y="140"/>
                      </a:cubicBezTo>
                      <a:cubicBezTo>
                        <a:pt x="102" y="1617"/>
                        <a:pt x="1" y="3767"/>
                        <a:pt x="140" y="5003"/>
                      </a:cubicBezTo>
                      <a:cubicBezTo>
                        <a:pt x="210" y="5669"/>
                        <a:pt x="292" y="6112"/>
                        <a:pt x="337" y="6620"/>
                      </a:cubicBezTo>
                      <a:cubicBezTo>
                        <a:pt x="648" y="6867"/>
                        <a:pt x="996" y="7095"/>
                        <a:pt x="1358" y="7247"/>
                      </a:cubicBezTo>
                      <a:cubicBezTo>
                        <a:pt x="2348" y="7672"/>
                        <a:pt x="5150" y="7897"/>
                        <a:pt x="6654" y="7897"/>
                      </a:cubicBezTo>
                      <a:cubicBezTo>
                        <a:pt x="6922" y="7897"/>
                        <a:pt x="7149" y="7889"/>
                        <a:pt x="7317" y="7875"/>
                      </a:cubicBezTo>
                      <a:cubicBezTo>
                        <a:pt x="8427" y="7780"/>
                        <a:pt x="9517" y="6632"/>
                        <a:pt x="9524" y="6626"/>
                      </a:cubicBezTo>
                      <a:lnTo>
                        <a:pt x="10836" y="952"/>
                      </a:lnTo>
                      <a:cubicBezTo>
                        <a:pt x="10576" y="755"/>
                        <a:pt x="10069" y="426"/>
                        <a:pt x="9505" y="26"/>
                      </a:cubicBezTo>
                      <a:cubicBezTo>
                        <a:pt x="8806" y="967"/>
                        <a:pt x="7411" y="2362"/>
                        <a:pt x="5345" y="2362"/>
                      </a:cubicBezTo>
                      <a:cubicBezTo>
                        <a:pt x="5199" y="2362"/>
                        <a:pt x="5049" y="2355"/>
                        <a:pt x="4895" y="2340"/>
                      </a:cubicBezTo>
                      <a:cubicBezTo>
                        <a:pt x="2524" y="2118"/>
                        <a:pt x="1630" y="787"/>
                        <a:pt x="1307" y="1"/>
                      </a:cubicBezTo>
                      <a:close/>
                    </a:path>
                  </a:pathLst>
                </a:custGeom>
                <a:solidFill>
                  <a:srgbClr val="833605"/>
                </a:solidFill>
                <a:ln w="9525" cap="flat" cmpd="sng">
                  <a:solidFill>
                    <a:srgbClr val="83360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524;p25">
                  <a:extLst>
                    <a:ext uri="{FF2B5EF4-FFF2-40B4-BE49-F238E27FC236}">
                      <a16:creationId xmlns:a16="http://schemas.microsoft.com/office/drawing/2014/main" id="{F72185D8-4147-3CF9-F869-9D9D7A8D1B44}"/>
                    </a:ext>
                  </a:extLst>
                </p:cNvPr>
                <p:cNvSpPr/>
                <p:nvPr/>
              </p:nvSpPr>
              <p:spPr>
                <a:xfrm>
                  <a:off x="-1131181" y="3495807"/>
                  <a:ext cx="585531" cy="425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83" h="7698" extrusionOk="0">
                      <a:moveTo>
                        <a:pt x="134" y="0"/>
                      </a:moveTo>
                      <a:lnTo>
                        <a:pt x="134" y="0"/>
                      </a:lnTo>
                      <a:cubicBezTo>
                        <a:pt x="172" y="425"/>
                        <a:pt x="197" y="901"/>
                        <a:pt x="185" y="1604"/>
                      </a:cubicBezTo>
                      <a:cubicBezTo>
                        <a:pt x="140" y="3151"/>
                        <a:pt x="1" y="5155"/>
                        <a:pt x="153" y="5789"/>
                      </a:cubicBezTo>
                      <a:cubicBezTo>
                        <a:pt x="299" y="6423"/>
                        <a:pt x="1015" y="6803"/>
                        <a:pt x="2676" y="7393"/>
                      </a:cubicBezTo>
                      <a:cubicBezTo>
                        <a:pt x="3298" y="7610"/>
                        <a:pt x="4290" y="7697"/>
                        <a:pt x="5340" y="7697"/>
                      </a:cubicBezTo>
                      <a:cubicBezTo>
                        <a:pt x="7106" y="7697"/>
                        <a:pt x="9035" y="7451"/>
                        <a:pt x="9631" y="7165"/>
                      </a:cubicBezTo>
                      <a:cubicBezTo>
                        <a:pt x="10582" y="6702"/>
                        <a:pt x="9777" y="5789"/>
                        <a:pt x="9251" y="4159"/>
                      </a:cubicBezTo>
                      <a:cubicBezTo>
                        <a:pt x="8712" y="2524"/>
                        <a:pt x="9314" y="7"/>
                        <a:pt x="9314" y="7"/>
                      </a:cubicBezTo>
                      <a:lnTo>
                        <a:pt x="9314" y="7"/>
                      </a:lnTo>
                      <a:cubicBezTo>
                        <a:pt x="9314" y="7"/>
                        <a:pt x="8224" y="1154"/>
                        <a:pt x="7114" y="1249"/>
                      </a:cubicBezTo>
                      <a:cubicBezTo>
                        <a:pt x="6949" y="1263"/>
                        <a:pt x="6727" y="1270"/>
                        <a:pt x="6464" y="1270"/>
                      </a:cubicBezTo>
                      <a:cubicBezTo>
                        <a:pt x="4964" y="1270"/>
                        <a:pt x="2153" y="1042"/>
                        <a:pt x="1155" y="622"/>
                      </a:cubicBezTo>
                      <a:cubicBezTo>
                        <a:pt x="793" y="463"/>
                        <a:pt x="445" y="235"/>
                        <a:pt x="134" y="0"/>
                      </a:cubicBezTo>
                      <a:close/>
                    </a:path>
                  </a:pathLst>
                </a:custGeom>
                <a:solidFill>
                  <a:srgbClr val="833605"/>
                </a:solidFill>
                <a:ln w="9525" cap="flat" cmpd="sng">
                  <a:solidFill>
                    <a:srgbClr val="83360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525;p25">
                  <a:extLst>
                    <a:ext uri="{FF2B5EF4-FFF2-40B4-BE49-F238E27FC236}">
                      <a16:creationId xmlns:a16="http://schemas.microsoft.com/office/drawing/2014/main" id="{858FA8E9-CD28-3D3C-9852-DF11B8B2942A}"/>
                    </a:ext>
                  </a:extLst>
                </p:cNvPr>
                <p:cNvSpPr/>
                <p:nvPr/>
              </p:nvSpPr>
              <p:spPr>
                <a:xfrm>
                  <a:off x="-1726795" y="3246164"/>
                  <a:ext cx="699174" cy="318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7" h="5755" extrusionOk="0">
                      <a:moveTo>
                        <a:pt x="1637" y="1"/>
                      </a:moveTo>
                      <a:cubicBezTo>
                        <a:pt x="1570" y="1"/>
                        <a:pt x="1505" y="11"/>
                        <a:pt x="1440" y="30"/>
                      </a:cubicBezTo>
                      <a:cubicBezTo>
                        <a:pt x="964" y="176"/>
                        <a:pt x="0" y="1361"/>
                        <a:pt x="0" y="1361"/>
                      </a:cubicBezTo>
                      <a:lnTo>
                        <a:pt x="4546" y="5755"/>
                      </a:lnTo>
                      <a:lnTo>
                        <a:pt x="6182" y="5660"/>
                      </a:lnTo>
                      <a:lnTo>
                        <a:pt x="12636" y="1444"/>
                      </a:lnTo>
                      <a:cubicBezTo>
                        <a:pt x="12636" y="1444"/>
                        <a:pt x="11622" y="505"/>
                        <a:pt x="10937" y="246"/>
                      </a:cubicBezTo>
                      <a:cubicBezTo>
                        <a:pt x="10814" y="198"/>
                        <a:pt x="10677" y="176"/>
                        <a:pt x="10528" y="176"/>
                      </a:cubicBezTo>
                      <a:cubicBezTo>
                        <a:pt x="9862" y="176"/>
                        <a:pt x="8945" y="609"/>
                        <a:pt x="7894" y="1101"/>
                      </a:cubicBezTo>
                      <a:cubicBezTo>
                        <a:pt x="6613" y="1704"/>
                        <a:pt x="5085" y="4500"/>
                        <a:pt x="5085" y="4500"/>
                      </a:cubicBezTo>
                      <a:cubicBezTo>
                        <a:pt x="5085" y="4500"/>
                        <a:pt x="4591" y="2458"/>
                        <a:pt x="3481" y="1349"/>
                      </a:cubicBezTo>
                      <a:cubicBezTo>
                        <a:pt x="2530" y="392"/>
                        <a:pt x="2055" y="1"/>
                        <a:pt x="1637" y="1"/>
                      </a:cubicBezTo>
                      <a:close/>
                    </a:path>
                  </a:pathLst>
                </a:custGeom>
                <a:solidFill>
                  <a:srgbClr val="62B0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526;p25">
                  <a:extLst>
                    <a:ext uri="{FF2B5EF4-FFF2-40B4-BE49-F238E27FC236}">
                      <a16:creationId xmlns:a16="http://schemas.microsoft.com/office/drawing/2014/main" id="{115BB044-9756-2214-0873-003F588202A9}"/>
                    </a:ext>
                  </a:extLst>
                </p:cNvPr>
                <p:cNvSpPr/>
                <p:nvPr/>
              </p:nvSpPr>
              <p:spPr>
                <a:xfrm>
                  <a:off x="-1363064" y="3307081"/>
                  <a:ext cx="247757" cy="14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" h="2657" extrusionOk="0">
                      <a:moveTo>
                        <a:pt x="4477" y="0"/>
                      </a:moveTo>
                      <a:lnTo>
                        <a:pt x="4477" y="0"/>
                      </a:lnTo>
                      <a:cubicBezTo>
                        <a:pt x="1415" y="989"/>
                        <a:pt x="1" y="2657"/>
                        <a:pt x="1" y="2657"/>
                      </a:cubicBezTo>
                      <a:cubicBezTo>
                        <a:pt x="1110" y="1687"/>
                        <a:pt x="4477" y="1"/>
                        <a:pt x="4477" y="0"/>
                      </a:cubicBezTo>
                      <a:close/>
                    </a:path>
                  </a:pathLst>
                </a:custGeom>
                <a:solidFill>
                  <a:srgbClr val="E4AA6E"/>
                </a:solidFill>
                <a:ln w="9525" cap="flat" cmpd="sng">
                  <a:solidFill>
                    <a:srgbClr val="E4AA6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527;p25">
                  <a:extLst>
                    <a:ext uri="{FF2B5EF4-FFF2-40B4-BE49-F238E27FC236}">
                      <a16:creationId xmlns:a16="http://schemas.microsoft.com/office/drawing/2014/main" id="{C133AFE1-B5FB-9DCD-FD64-1DE1ED8EEAA9}"/>
                    </a:ext>
                  </a:extLst>
                </p:cNvPr>
                <p:cNvSpPr/>
                <p:nvPr/>
              </p:nvSpPr>
              <p:spPr>
                <a:xfrm>
                  <a:off x="-1339162" y="3307081"/>
                  <a:ext cx="160339" cy="98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8" h="1782" extrusionOk="0">
                      <a:moveTo>
                        <a:pt x="2897" y="0"/>
                      </a:moveTo>
                      <a:lnTo>
                        <a:pt x="2897" y="0"/>
                      </a:lnTo>
                      <a:cubicBezTo>
                        <a:pt x="951" y="229"/>
                        <a:pt x="0" y="1782"/>
                        <a:pt x="0" y="1782"/>
                      </a:cubicBezTo>
                      <a:cubicBezTo>
                        <a:pt x="742" y="913"/>
                        <a:pt x="2897" y="0"/>
                        <a:pt x="2897" y="0"/>
                      </a:cubicBezTo>
                      <a:close/>
                    </a:path>
                  </a:pathLst>
                </a:custGeom>
                <a:solidFill>
                  <a:srgbClr val="E4AA6E"/>
                </a:solidFill>
                <a:ln w="9525" cap="flat" cmpd="sng">
                  <a:solidFill>
                    <a:srgbClr val="E4AA6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528;p25">
                  <a:extLst>
                    <a:ext uri="{FF2B5EF4-FFF2-40B4-BE49-F238E27FC236}">
                      <a16:creationId xmlns:a16="http://schemas.microsoft.com/office/drawing/2014/main" id="{749AB5B4-4CB0-6653-E4C1-6F3D55FC0DD8}"/>
                    </a:ext>
                  </a:extLst>
                </p:cNvPr>
                <p:cNvSpPr/>
                <p:nvPr/>
              </p:nvSpPr>
              <p:spPr>
                <a:xfrm>
                  <a:off x="-1673458" y="3280744"/>
                  <a:ext cx="183466" cy="201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6" h="3641" extrusionOk="0">
                      <a:moveTo>
                        <a:pt x="0" y="1"/>
                      </a:moveTo>
                      <a:cubicBezTo>
                        <a:pt x="0" y="1"/>
                        <a:pt x="2581" y="2448"/>
                        <a:pt x="3316" y="3640"/>
                      </a:cubicBezTo>
                      <a:cubicBezTo>
                        <a:pt x="3316" y="3640"/>
                        <a:pt x="2492" y="1744"/>
                        <a:pt x="0" y="1"/>
                      </a:cubicBezTo>
                      <a:close/>
                    </a:path>
                  </a:pathLst>
                </a:custGeom>
                <a:solidFill>
                  <a:srgbClr val="E4AA6E"/>
                </a:solidFill>
                <a:ln w="9525" cap="flat" cmpd="sng">
                  <a:solidFill>
                    <a:srgbClr val="E4AA6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529;p25">
                  <a:extLst>
                    <a:ext uri="{FF2B5EF4-FFF2-40B4-BE49-F238E27FC236}">
                      <a16:creationId xmlns:a16="http://schemas.microsoft.com/office/drawing/2014/main" id="{D1E5329F-CEAB-3FD6-1BEB-33E6DE1187E2}"/>
                    </a:ext>
                  </a:extLst>
                </p:cNvPr>
                <p:cNvSpPr/>
                <p:nvPr/>
              </p:nvSpPr>
              <p:spPr>
                <a:xfrm>
                  <a:off x="-1615584" y="3298284"/>
                  <a:ext cx="117571" cy="133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" h="241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0" y="1"/>
                        <a:pt x="1688" y="1411"/>
                        <a:pt x="2120" y="2400"/>
                      </a:cubicBezTo>
                      <a:lnTo>
                        <a:pt x="2120" y="2400"/>
                      </a:lnTo>
                      <a:cubicBezTo>
                        <a:pt x="2070" y="2260"/>
                        <a:pt x="1610" y="715"/>
                        <a:pt x="0" y="1"/>
                      </a:cubicBezTo>
                      <a:close/>
                      <a:moveTo>
                        <a:pt x="2120" y="2400"/>
                      </a:moveTo>
                      <a:cubicBezTo>
                        <a:pt x="2122" y="2407"/>
                        <a:pt x="2124" y="2410"/>
                        <a:pt x="2124" y="2410"/>
                      </a:cubicBezTo>
                      <a:cubicBezTo>
                        <a:pt x="2123" y="2407"/>
                        <a:pt x="2121" y="2403"/>
                        <a:pt x="2120" y="2400"/>
                      </a:cubicBezTo>
                      <a:close/>
                    </a:path>
                  </a:pathLst>
                </a:custGeom>
                <a:solidFill>
                  <a:srgbClr val="E4AA6E"/>
                </a:solidFill>
                <a:ln w="9525" cap="flat" cmpd="sng">
                  <a:solidFill>
                    <a:srgbClr val="E4AA6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530;p25">
                  <a:extLst>
                    <a:ext uri="{FF2B5EF4-FFF2-40B4-BE49-F238E27FC236}">
                      <a16:creationId xmlns:a16="http://schemas.microsoft.com/office/drawing/2014/main" id="{F5686212-80F7-F9A9-09AA-5F8F460AF0AC}"/>
                    </a:ext>
                  </a:extLst>
                </p:cNvPr>
                <p:cNvSpPr/>
                <p:nvPr/>
              </p:nvSpPr>
              <p:spPr>
                <a:xfrm>
                  <a:off x="-1383757" y="3306804"/>
                  <a:ext cx="444169" cy="34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8" h="6267" extrusionOk="0">
                      <a:moveTo>
                        <a:pt x="6776" y="0"/>
                      </a:moveTo>
                      <a:cubicBezTo>
                        <a:pt x="6257" y="0"/>
                        <a:pt x="5349" y="296"/>
                        <a:pt x="3456" y="1235"/>
                      </a:cubicBezTo>
                      <a:cubicBezTo>
                        <a:pt x="1649" y="2129"/>
                        <a:pt x="508" y="3017"/>
                        <a:pt x="1" y="3461"/>
                      </a:cubicBezTo>
                      <a:cubicBezTo>
                        <a:pt x="153" y="3930"/>
                        <a:pt x="533" y="5084"/>
                        <a:pt x="927" y="5528"/>
                      </a:cubicBezTo>
                      <a:cubicBezTo>
                        <a:pt x="1249" y="5894"/>
                        <a:pt x="1526" y="6266"/>
                        <a:pt x="2335" y="6266"/>
                      </a:cubicBezTo>
                      <a:cubicBezTo>
                        <a:pt x="2784" y="6266"/>
                        <a:pt x="3398" y="6152"/>
                        <a:pt x="4274" y="5857"/>
                      </a:cubicBezTo>
                      <a:cubicBezTo>
                        <a:pt x="5910" y="5299"/>
                        <a:pt x="7292" y="3416"/>
                        <a:pt x="8027" y="2224"/>
                      </a:cubicBezTo>
                      <a:cubicBezTo>
                        <a:pt x="7704" y="1077"/>
                        <a:pt x="7406" y="196"/>
                        <a:pt x="7203" y="94"/>
                      </a:cubicBezTo>
                      <a:cubicBezTo>
                        <a:pt x="7091" y="37"/>
                        <a:pt x="6957" y="0"/>
                        <a:pt x="6776" y="0"/>
                      </a:cubicBezTo>
                      <a:close/>
                    </a:path>
                  </a:pathLst>
                </a:custGeom>
                <a:solidFill>
                  <a:srgbClr val="007C86"/>
                </a:solidFill>
                <a:ln w="9525" cap="flat" cmpd="sng">
                  <a:solidFill>
                    <a:srgbClr val="007C8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531;p25">
                  <a:extLst>
                    <a:ext uri="{FF2B5EF4-FFF2-40B4-BE49-F238E27FC236}">
                      <a16:creationId xmlns:a16="http://schemas.microsoft.com/office/drawing/2014/main" id="{01ECB387-9B58-8C12-4B63-B1A94FE31037}"/>
                    </a:ext>
                  </a:extLst>
                </p:cNvPr>
                <p:cNvSpPr/>
                <p:nvPr/>
              </p:nvSpPr>
              <p:spPr>
                <a:xfrm>
                  <a:off x="-1401296" y="3430187"/>
                  <a:ext cx="582377" cy="63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26" h="11423" extrusionOk="0">
                      <a:moveTo>
                        <a:pt x="8344" y="1"/>
                      </a:moveTo>
                      <a:cubicBezTo>
                        <a:pt x="7609" y="1180"/>
                        <a:pt x="6239" y="3069"/>
                        <a:pt x="4591" y="3621"/>
                      </a:cubicBezTo>
                      <a:cubicBezTo>
                        <a:pt x="3711" y="3917"/>
                        <a:pt x="3097" y="4032"/>
                        <a:pt x="2647" y="4032"/>
                      </a:cubicBezTo>
                      <a:cubicBezTo>
                        <a:pt x="1845" y="4032"/>
                        <a:pt x="1569" y="3663"/>
                        <a:pt x="1244" y="3298"/>
                      </a:cubicBezTo>
                      <a:cubicBezTo>
                        <a:pt x="850" y="2854"/>
                        <a:pt x="470" y="1706"/>
                        <a:pt x="318" y="1231"/>
                      </a:cubicBezTo>
                      <a:cubicBezTo>
                        <a:pt x="102" y="1415"/>
                        <a:pt x="1" y="1522"/>
                        <a:pt x="7" y="1522"/>
                      </a:cubicBezTo>
                      <a:lnTo>
                        <a:pt x="3209" y="11381"/>
                      </a:lnTo>
                      <a:cubicBezTo>
                        <a:pt x="3429" y="11410"/>
                        <a:pt x="3656" y="11423"/>
                        <a:pt x="3888" y="11423"/>
                      </a:cubicBezTo>
                      <a:cubicBezTo>
                        <a:pt x="6634" y="11423"/>
                        <a:pt x="10038" y="9554"/>
                        <a:pt x="10272" y="9086"/>
                      </a:cubicBezTo>
                      <a:cubicBezTo>
                        <a:pt x="10525" y="8579"/>
                        <a:pt x="10088" y="6468"/>
                        <a:pt x="9422" y="4046"/>
                      </a:cubicBezTo>
                      <a:cubicBezTo>
                        <a:pt x="9073" y="2790"/>
                        <a:pt x="8693" y="1237"/>
                        <a:pt x="8344" y="1"/>
                      </a:cubicBezTo>
                      <a:close/>
                    </a:path>
                  </a:pathLst>
                </a:custGeom>
                <a:solidFill>
                  <a:srgbClr val="007C86"/>
                </a:solidFill>
                <a:ln w="9525" cap="flat" cmpd="sng">
                  <a:solidFill>
                    <a:srgbClr val="007C8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532;p25">
                  <a:extLst>
                    <a:ext uri="{FF2B5EF4-FFF2-40B4-BE49-F238E27FC236}">
                      <a16:creationId xmlns:a16="http://schemas.microsoft.com/office/drawing/2014/main" id="{15317C08-E5DB-C1E1-1115-4C50B5302F93}"/>
                    </a:ext>
                  </a:extLst>
                </p:cNvPr>
                <p:cNvSpPr/>
                <p:nvPr/>
              </p:nvSpPr>
              <p:spPr>
                <a:xfrm>
                  <a:off x="-1708204" y="3487397"/>
                  <a:ext cx="384858" cy="544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6" h="9834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14" y="1528"/>
                        <a:pt x="1091" y="3151"/>
                        <a:pt x="1345" y="3868"/>
                      </a:cubicBezTo>
                      <a:cubicBezTo>
                        <a:pt x="1883" y="5370"/>
                        <a:pt x="2105" y="5877"/>
                        <a:pt x="2353" y="6220"/>
                      </a:cubicBezTo>
                      <a:cubicBezTo>
                        <a:pt x="2606" y="6562"/>
                        <a:pt x="5592" y="9504"/>
                        <a:pt x="6955" y="9833"/>
                      </a:cubicBezTo>
                      <a:lnTo>
                        <a:pt x="3900" y="767"/>
                      </a:lnTo>
                      <a:cubicBezTo>
                        <a:pt x="3900" y="767"/>
                        <a:pt x="3766" y="545"/>
                        <a:pt x="3551" y="222"/>
                      </a:cubicBezTo>
                      <a:lnTo>
                        <a:pt x="3551" y="222"/>
                      </a:lnTo>
                      <a:cubicBezTo>
                        <a:pt x="3589" y="1275"/>
                        <a:pt x="3589" y="2898"/>
                        <a:pt x="3177" y="3005"/>
                      </a:cubicBezTo>
                      <a:cubicBezTo>
                        <a:pt x="3161" y="3009"/>
                        <a:pt x="3145" y="3011"/>
                        <a:pt x="3127" y="3011"/>
                      </a:cubicBezTo>
                      <a:cubicBezTo>
                        <a:pt x="2586" y="3011"/>
                        <a:pt x="952" y="1191"/>
                        <a:pt x="0" y="0"/>
                      </a:cubicBezTo>
                      <a:close/>
                    </a:path>
                  </a:pathLst>
                </a:custGeom>
                <a:solidFill>
                  <a:srgbClr val="007C86"/>
                </a:solidFill>
                <a:ln w="9525" cap="flat" cmpd="sng">
                  <a:solidFill>
                    <a:srgbClr val="007C8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533;p25">
                  <a:extLst>
                    <a:ext uri="{FF2B5EF4-FFF2-40B4-BE49-F238E27FC236}">
                      <a16:creationId xmlns:a16="http://schemas.microsoft.com/office/drawing/2014/main" id="{C62E1C26-C5BC-745A-D518-AA9E670B8E7E}"/>
                    </a:ext>
                  </a:extLst>
                </p:cNvPr>
                <p:cNvSpPr/>
                <p:nvPr/>
              </p:nvSpPr>
              <p:spPr>
                <a:xfrm>
                  <a:off x="-1766465" y="3297343"/>
                  <a:ext cx="256830" cy="356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2" h="6447" extrusionOk="0">
                      <a:moveTo>
                        <a:pt x="256" y="1"/>
                      </a:moveTo>
                      <a:cubicBezTo>
                        <a:pt x="218" y="1"/>
                        <a:pt x="186" y="6"/>
                        <a:pt x="159" y="18"/>
                      </a:cubicBezTo>
                      <a:cubicBezTo>
                        <a:pt x="1" y="88"/>
                        <a:pt x="483" y="1704"/>
                        <a:pt x="1060" y="3429"/>
                      </a:cubicBezTo>
                      <a:cubicBezTo>
                        <a:pt x="2005" y="4626"/>
                        <a:pt x="3645" y="6446"/>
                        <a:pt x="4180" y="6446"/>
                      </a:cubicBezTo>
                      <a:cubicBezTo>
                        <a:pt x="4198" y="6446"/>
                        <a:pt x="4215" y="6444"/>
                        <a:pt x="4230" y="6440"/>
                      </a:cubicBezTo>
                      <a:cubicBezTo>
                        <a:pt x="4642" y="6326"/>
                        <a:pt x="4642" y="4703"/>
                        <a:pt x="4604" y="3657"/>
                      </a:cubicBezTo>
                      <a:cubicBezTo>
                        <a:pt x="4173" y="3023"/>
                        <a:pt x="3425" y="1983"/>
                        <a:pt x="2670" y="1406"/>
                      </a:cubicBezTo>
                      <a:cubicBezTo>
                        <a:pt x="1635" y="609"/>
                        <a:pt x="648" y="1"/>
                        <a:pt x="256" y="1"/>
                      </a:cubicBezTo>
                      <a:close/>
                    </a:path>
                  </a:pathLst>
                </a:custGeom>
                <a:solidFill>
                  <a:srgbClr val="007C86"/>
                </a:solidFill>
                <a:ln w="9525" cap="flat" cmpd="sng">
                  <a:solidFill>
                    <a:srgbClr val="007C8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534;p25">
                  <a:extLst>
                    <a:ext uri="{FF2B5EF4-FFF2-40B4-BE49-F238E27FC236}">
                      <a16:creationId xmlns:a16="http://schemas.microsoft.com/office/drawing/2014/main" id="{8C1381E9-D500-9D38-AA6B-3CDD989AAD40}"/>
                    </a:ext>
                  </a:extLst>
                </p:cNvPr>
                <p:cNvSpPr/>
                <p:nvPr/>
              </p:nvSpPr>
              <p:spPr>
                <a:xfrm>
                  <a:off x="-1493861" y="3506098"/>
                  <a:ext cx="269445" cy="566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0" h="10237" extrusionOk="0">
                      <a:moveTo>
                        <a:pt x="878" y="844"/>
                      </a:moveTo>
                      <a:cubicBezTo>
                        <a:pt x="1326" y="844"/>
                        <a:pt x="1832" y="2858"/>
                        <a:pt x="2061" y="3625"/>
                      </a:cubicBezTo>
                      <a:cubicBezTo>
                        <a:pt x="2302" y="4417"/>
                        <a:pt x="2860" y="5907"/>
                        <a:pt x="2536" y="5977"/>
                      </a:cubicBezTo>
                      <a:cubicBezTo>
                        <a:pt x="2528" y="5979"/>
                        <a:pt x="2520" y="5980"/>
                        <a:pt x="2512" y="5980"/>
                      </a:cubicBezTo>
                      <a:cubicBezTo>
                        <a:pt x="2187" y="5980"/>
                        <a:pt x="1690" y="4559"/>
                        <a:pt x="1319" y="3409"/>
                      </a:cubicBezTo>
                      <a:cubicBezTo>
                        <a:pt x="938" y="2236"/>
                        <a:pt x="482" y="937"/>
                        <a:pt x="843" y="848"/>
                      </a:cubicBezTo>
                      <a:cubicBezTo>
                        <a:pt x="855" y="845"/>
                        <a:pt x="866" y="844"/>
                        <a:pt x="878" y="844"/>
                      </a:cubicBezTo>
                      <a:close/>
                      <a:moveTo>
                        <a:pt x="884" y="0"/>
                      </a:moveTo>
                      <a:cubicBezTo>
                        <a:pt x="342" y="0"/>
                        <a:pt x="28" y="250"/>
                        <a:pt x="19" y="429"/>
                      </a:cubicBezTo>
                      <a:cubicBezTo>
                        <a:pt x="0" y="683"/>
                        <a:pt x="482" y="2255"/>
                        <a:pt x="1008" y="3758"/>
                      </a:cubicBezTo>
                      <a:cubicBezTo>
                        <a:pt x="1528" y="5267"/>
                        <a:pt x="2936" y="9299"/>
                        <a:pt x="3075" y="9495"/>
                      </a:cubicBezTo>
                      <a:cubicBezTo>
                        <a:pt x="3221" y="9692"/>
                        <a:pt x="3582" y="10123"/>
                        <a:pt x="4064" y="10218"/>
                      </a:cubicBezTo>
                      <a:cubicBezTo>
                        <a:pt x="4130" y="10231"/>
                        <a:pt x="4193" y="10237"/>
                        <a:pt x="4252" y="10237"/>
                      </a:cubicBezTo>
                      <a:cubicBezTo>
                        <a:pt x="4632" y="10237"/>
                        <a:pt x="4869" y="10009"/>
                        <a:pt x="4869" y="10009"/>
                      </a:cubicBezTo>
                      <a:lnTo>
                        <a:pt x="1668" y="150"/>
                      </a:lnTo>
                      <a:cubicBezTo>
                        <a:pt x="1371" y="43"/>
                        <a:pt x="1108" y="0"/>
                        <a:pt x="884" y="0"/>
                      </a:cubicBezTo>
                      <a:close/>
                    </a:path>
                  </a:pathLst>
                </a:custGeom>
                <a:solidFill>
                  <a:srgbClr val="E4AA6E"/>
                </a:solidFill>
                <a:ln w="9525" cap="flat" cmpd="sng">
                  <a:solidFill>
                    <a:srgbClr val="E4AA6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535;p25">
                  <a:extLst>
                    <a:ext uri="{FF2B5EF4-FFF2-40B4-BE49-F238E27FC236}">
                      <a16:creationId xmlns:a16="http://schemas.microsoft.com/office/drawing/2014/main" id="{8ACF1B3F-4653-C3F3-AE41-51B2858876C8}"/>
                    </a:ext>
                  </a:extLst>
                </p:cNvPr>
                <p:cNvSpPr/>
                <p:nvPr/>
              </p:nvSpPr>
              <p:spPr>
                <a:xfrm>
                  <a:off x="-1467192" y="3552740"/>
                  <a:ext cx="131569" cy="284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8" h="5137" extrusionOk="0">
                      <a:moveTo>
                        <a:pt x="396" y="1"/>
                      </a:moveTo>
                      <a:cubicBezTo>
                        <a:pt x="384" y="1"/>
                        <a:pt x="373" y="2"/>
                        <a:pt x="361" y="5"/>
                      </a:cubicBezTo>
                      <a:cubicBezTo>
                        <a:pt x="0" y="94"/>
                        <a:pt x="456" y="1393"/>
                        <a:pt x="837" y="2566"/>
                      </a:cubicBezTo>
                      <a:cubicBezTo>
                        <a:pt x="1208" y="3716"/>
                        <a:pt x="1705" y="5137"/>
                        <a:pt x="2030" y="5137"/>
                      </a:cubicBezTo>
                      <a:cubicBezTo>
                        <a:pt x="2038" y="5137"/>
                        <a:pt x="2046" y="5136"/>
                        <a:pt x="2054" y="5134"/>
                      </a:cubicBezTo>
                      <a:cubicBezTo>
                        <a:pt x="2378" y="5064"/>
                        <a:pt x="1820" y="3574"/>
                        <a:pt x="1579" y="2782"/>
                      </a:cubicBezTo>
                      <a:cubicBezTo>
                        <a:pt x="1350" y="2015"/>
                        <a:pt x="844" y="1"/>
                        <a:pt x="396" y="1"/>
                      </a:cubicBezTo>
                      <a:close/>
                    </a:path>
                  </a:pathLst>
                </a:custGeom>
                <a:solidFill>
                  <a:srgbClr val="E4AA6E"/>
                </a:solidFill>
                <a:ln w="9525" cap="flat" cmpd="sng">
                  <a:solidFill>
                    <a:srgbClr val="E4AA6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536;p25">
                  <a:extLst>
                    <a:ext uri="{FF2B5EF4-FFF2-40B4-BE49-F238E27FC236}">
                      <a16:creationId xmlns:a16="http://schemas.microsoft.com/office/drawing/2014/main" id="{259433C2-C408-1111-93C2-698F67B3E531}"/>
                    </a:ext>
                  </a:extLst>
                </p:cNvPr>
                <p:cNvSpPr/>
                <p:nvPr/>
              </p:nvSpPr>
              <p:spPr>
                <a:xfrm>
                  <a:off x="-1003482" y="3564525"/>
                  <a:ext cx="243164" cy="1811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5" h="3275" extrusionOk="0">
                      <a:moveTo>
                        <a:pt x="1790" y="1"/>
                      </a:moveTo>
                      <a:cubicBezTo>
                        <a:pt x="1789" y="1"/>
                        <a:pt x="1788" y="1"/>
                        <a:pt x="1788" y="1"/>
                      </a:cubicBezTo>
                      <a:lnTo>
                        <a:pt x="1979" y="724"/>
                      </a:lnTo>
                      <a:cubicBezTo>
                        <a:pt x="1979" y="724"/>
                        <a:pt x="0" y="933"/>
                        <a:pt x="70" y="1364"/>
                      </a:cubicBezTo>
                      <a:cubicBezTo>
                        <a:pt x="99" y="1541"/>
                        <a:pt x="370" y="1592"/>
                        <a:pt x="676" y="1592"/>
                      </a:cubicBezTo>
                      <a:cubicBezTo>
                        <a:pt x="1105" y="1592"/>
                        <a:pt x="1604" y="1491"/>
                        <a:pt x="1605" y="1491"/>
                      </a:cubicBezTo>
                      <a:lnTo>
                        <a:pt x="1605" y="1491"/>
                      </a:lnTo>
                      <a:cubicBezTo>
                        <a:pt x="1604" y="1491"/>
                        <a:pt x="184" y="1789"/>
                        <a:pt x="305" y="2220"/>
                      </a:cubicBezTo>
                      <a:cubicBezTo>
                        <a:pt x="345" y="2362"/>
                        <a:pt x="521" y="2409"/>
                        <a:pt x="738" y="2409"/>
                      </a:cubicBezTo>
                      <a:cubicBezTo>
                        <a:pt x="1147" y="2409"/>
                        <a:pt x="1700" y="2241"/>
                        <a:pt x="1763" y="2222"/>
                      </a:cubicBezTo>
                      <a:lnTo>
                        <a:pt x="1763" y="2222"/>
                      </a:lnTo>
                      <a:cubicBezTo>
                        <a:pt x="1667" y="2252"/>
                        <a:pt x="432" y="2653"/>
                        <a:pt x="742" y="3171"/>
                      </a:cubicBezTo>
                      <a:cubicBezTo>
                        <a:pt x="788" y="3245"/>
                        <a:pt x="903" y="3275"/>
                        <a:pt x="1058" y="3275"/>
                      </a:cubicBezTo>
                      <a:cubicBezTo>
                        <a:pt x="1629" y="3275"/>
                        <a:pt x="2740" y="2875"/>
                        <a:pt x="2904" y="2860"/>
                      </a:cubicBezTo>
                      <a:cubicBezTo>
                        <a:pt x="2912" y="2860"/>
                        <a:pt x="2920" y="2860"/>
                        <a:pt x="2929" y="2860"/>
                      </a:cubicBezTo>
                      <a:cubicBezTo>
                        <a:pt x="3197" y="2860"/>
                        <a:pt x="4204" y="3031"/>
                        <a:pt x="4204" y="3031"/>
                      </a:cubicBezTo>
                      <a:lnTo>
                        <a:pt x="4394" y="1840"/>
                      </a:lnTo>
                      <a:cubicBezTo>
                        <a:pt x="4394" y="1840"/>
                        <a:pt x="3025" y="1814"/>
                        <a:pt x="2796" y="1396"/>
                      </a:cubicBezTo>
                      <a:cubicBezTo>
                        <a:pt x="2568" y="977"/>
                        <a:pt x="2536" y="546"/>
                        <a:pt x="2264" y="267"/>
                      </a:cubicBezTo>
                      <a:cubicBezTo>
                        <a:pt x="2015" y="7"/>
                        <a:pt x="1808" y="1"/>
                        <a:pt x="1790" y="1"/>
                      </a:cubicBezTo>
                      <a:close/>
                    </a:path>
                  </a:pathLst>
                </a:custGeom>
                <a:solidFill>
                  <a:srgbClr val="EEBA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537;p25">
                  <a:extLst>
                    <a:ext uri="{FF2B5EF4-FFF2-40B4-BE49-F238E27FC236}">
                      <a16:creationId xmlns:a16="http://schemas.microsoft.com/office/drawing/2014/main" id="{32DF2C4E-A84F-BEFE-9434-AC3C94B2D007}"/>
                    </a:ext>
                  </a:extLst>
                </p:cNvPr>
                <p:cNvSpPr/>
                <p:nvPr/>
              </p:nvSpPr>
              <p:spPr>
                <a:xfrm>
                  <a:off x="-817191" y="3182204"/>
                  <a:ext cx="527603" cy="608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6" h="10996" extrusionOk="0">
                      <a:moveTo>
                        <a:pt x="4958" y="0"/>
                      </a:moveTo>
                      <a:cubicBezTo>
                        <a:pt x="4958" y="0"/>
                        <a:pt x="3677" y="2568"/>
                        <a:pt x="3646" y="5675"/>
                      </a:cubicBezTo>
                      <a:cubicBezTo>
                        <a:pt x="3646" y="5675"/>
                        <a:pt x="4324" y="6474"/>
                        <a:pt x="4799" y="7646"/>
                      </a:cubicBezTo>
                      <a:cubicBezTo>
                        <a:pt x="7145" y="8192"/>
                        <a:pt x="6816" y="9155"/>
                        <a:pt x="6816" y="9155"/>
                      </a:cubicBezTo>
                      <a:cubicBezTo>
                        <a:pt x="5782" y="8597"/>
                        <a:pt x="5097" y="8559"/>
                        <a:pt x="5097" y="8559"/>
                      </a:cubicBezTo>
                      <a:cubicBezTo>
                        <a:pt x="5097" y="8559"/>
                        <a:pt x="3005" y="8116"/>
                        <a:pt x="1845" y="8097"/>
                      </a:cubicBezTo>
                      <a:cubicBezTo>
                        <a:pt x="1810" y="8096"/>
                        <a:pt x="1777" y="8096"/>
                        <a:pt x="1744" y="8096"/>
                      </a:cubicBezTo>
                      <a:cubicBezTo>
                        <a:pt x="673" y="8096"/>
                        <a:pt x="388" y="8298"/>
                        <a:pt x="222" y="8870"/>
                      </a:cubicBezTo>
                      <a:cubicBezTo>
                        <a:pt x="101" y="9269"/>
                        <a:pt x="6" y="9821"/>
                        <a:pt x="0" y="10252"/>
                      </a:cubicBezTo>
                      <a:cubicBezTo>
                        <a:pt x="898" y="10441"/>
                        <a:pt x="3719" y="10996"/>
                        <a:pt x="6069" y="10996"/>
                      </a:cubicBezTo>
                      <a:cubicBezTo>
                        <a:pt x="6325" y="10996"/>
                        <a:pt x="6574" y="10989"/>
                        <a:pt x="6816" y="10975"/>
                      </a:cubicBezTo>
                      <a:cubicBezTo>
                        <a:pt x="8223" y="10886"/>
                        <a:pt x="9047" y="10081"/>
                        <a:pt x="9535" y="9282"/>
                      </a:cubicBezTo>
                      <a:cubicBezTo>
                        <a:pt x="9491" y="8084"/>
                        <a:pt x="9111" y="6537"/>
                        <a:pt x="8584" y="4920"/>
                      </a:cubicBezTo>
                      <a:cubicBezTo>
                        <a:pt x="7767" y="2467"/>
                        <a:pt x="6308" y="901"/>
                        <a:pt x="4958" y="0"/>
                      </a:cubicBezTo>
                      <a:close/>
                    </a:path>
                  </a:pathLst>
                </a:custGeom>
                <a:solidFill>
                  <a:srgbClr val="833605"/>
                </a:solidFill>
                <a:ln w="9525" cap="flat" cmpd="sng">
                  <a:solidFill>
                    <a:srgbClr val="83360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538;p25">
                  <a:extLst>
                    <a:ext uri="{FF2B5EF4-FFF2-40B4-BE49-F238E27FC236}">
                      <a16:creationId xmlns:a16="http://schemas.microsoft.com/office/drawing/2014/main" id="{508763FE-B382-5178-73F8-949D6A7A72F2}"/>
                    </a:ext>
                  </a:extLst>
                </p:cNvPr>
                <p:cNvSpPr/>
                <p:nvPr/>
              </p:nvSpPr>
              <p:spPr>
                <a:xfrm>
                  <a:off x="-817191" y="3695046"/>
                  <a:ext cx="528654" cy="1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5" h="3331" extrusionOk="0">
                      <a:moveTo>
                        <a:pt x="9535" y="0"/>
                      </a:moveTo>
                      <a:cubicBezTo>
                        <a:pt x="9060" y="818"/>
                        <a:pt x="8236" y="1630"/>
                        <a:pt x="6816" y="1706"/>
                      </a:cubicBezTo>
                      <a:cubicBezTo>
                        <a:pt x="6574" y="1720"/>
                        <a:pt x="6324" y="1727"/>
                        <a:pt x="6069" y="1727"/>
                      </a:cubicBezTo>
                      <a:cubicBezTo>
                        <a:pt x="3718" y="1727"/>
                        <a:pt x="892" y="1172"/>
                        <a:pt x="0" y="983"/>
                      </a:cubicBezTo>
                      <a:lnTo>
                        <a:pt x="0" y="983"/>
                      </a:lnTo>
                      <a:cubicBezTo>
                        <a:pt x="0" y="1173"/>
                        <a:pt x="13" y="1351"/>
                        <a:pt x="57" y="1478"/>
                      </a:cubicBezTo>
                      <a:cubicBezTo>
                        <a:pt x="184" y="1890"/>
                        <a:pt x="3500" y="3291"/>
                        <a:pt x="5497" y="3329"/>
                      </a:cubicBezTo>
                      <a:cubicBezTo>
                        <a:pt x="5555" y="3330"/>
                        <a:pt x="5613" y="3331"/>
                        <a:pt x="5671" y="3331"/>
                      </a:cubicBezTo>
                      <a:cubicBezTo>
                        <a:pt x="7567" y="3331"/>
                        <a:pt x="8759" y="2624"/>
                        <a:pt x="9294" y="1535"/>
                      </a:cubicBezTo>
                      <a:cubicBezTo>
                        <a:pt x="9485" y="1142"/>
                        <a:pt x="9554" y="622"/>
                        <a:pt x="9535" y="0"/>
                      </a:cubicBezTo>
                      <a:close/>
                    </a:path>
                  </a:pathLst>
                </a:custGeom>
                <a:solidFill>
                  <a:srgbClr val="833605"/>
                </a:solidFill>
                <a:ln w="9525" cap="flat" cmpd="sng">
                  <a:solidFill>
                    <a:srgbClr val="83360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539;p25">
                  <a:extLst>
                    <a:ext uri="{FF2B5EF4-FFF2-40B4-BE49-F238E27FC236}">
                      <a16:creationId xmlns:a16="http://schemas.microsoft.com/office/drawing/2014/main" id="{BEEC4561-B7BD-7CFC-7F87-2CD05E6B46A1}"/>
                    </a:ext>
                  </a:extLst>
                </p:cNvPr>
                <p:cNvSpPr/>
                <p:nvPr/>
              </p:nvSpPr>
              <p:spPr>
                <a:xfrm>
                  <a:off x="-1155028" y="2319297"/>
                  <a:ext cx="343805" cy="197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4" h="3576" extrusionOk="0">
                      <a:moveTo>
                        <a:pt x="3405" y="0"/>
                      </a:moveTo>
                      <a:cubicBezTo>
                        <a:pt x="2302" y="799"/>
                        <a:pt x="628" y="799"/>
                        <a:pt x="628" y="799"/>
                      </a:cubicBezTo>
                      <a:cubicBezTo>
                        <a:pt x="400" y="1262"/>
                        <a:pt x="191" y="1725"/>
                        <a:pt x="1" y="2187"/>
                      </a:cubicBezTo>
                      <a:cubicBezTo>
                        <a:pt x="276" y="2246"/>
                        <a:pt x="541" y="2270"/>
                        <a:pt x="793" y="2270"/>
                      </a:cubicBezTo>
                      <a:cubicBezTo>
                        <a:pt x="2213" y="2270"/>
                        <a:pt x="3215" y="1484"/>
                        <a:pt x="3215" y="1484"/>
                      </a:cubicBezTo>
                      <a:cubicBezTo>
                        <a:pt x="3570" y="2422"/>
                        <a:pt x="4806" y="3164"/>
                        <a:pt x="5656" y="3576"/>
                      </a:cubicBezTo>
                      <a:cubicBezTo>
                        <a:pt x="5764" y="2479"/>
                        <a:pt x="6214" y="1788"/>
                        <a:pt x="6214" y="1788"/>
                      </a:cubicBezTo>
                      <a:cubicBezTo>
                        <a:pt x="4058" y="1331"/>
                        <a:pt x="3405" y="0"/>
                        <a:pt x="3405" y="0"/>
                      </a:cubicBezTo>
                      <a:close/>
                    </a:path>
                  </a:pathLst>
                </a:custGeom>
                <a:solidFill>
                  <a:srgbClr val="D683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540;p25">
                  <a:extLst>
                    <a:ext uri="{FF2B5EF4-FFF2-40B4-BE49-F238E27FC236}">
                      <a16:creationId xmlns:a16="http://schemas.microsoft.com/office/drawing/2014/main" id="{EE0CE052-4EBB-ADC8-5AB7-87C71CD0B37C}"/>
                    </a:ext>
                  </a:extLst>
                </p:cNvPr>
                <p:cNvSpPr/>
                <p:nvPr/>
              </p:nvSpPr>
              <p:spPr>
                <a:xfrm>
                  <a:off x="-1220980" y="2401350"/>
                  <a:ext cx="595103" cy="55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56" h="9986" extrusionOk="0">
                      <a:moveTo>
                        <a:pt x="4407" y="1"/>
                      </a:moveTo>
                      <a:cubicBezTo>
                        <a:pt x="4407" y="1"/>
                        <a:pt x="3408" y="789"/>
                        <a:pt x="1991" y="789"/>
                      </a:cubicBezTo>
                      <a:cubicBezTo>
                        <a:pt x="1737" y="789"/>
                        <a:pt x="1470" y="764"/>
                        <a:pt x="1193" y="704"/>
                      </a:cubicBezTo>
                      <a:cubicBezTo>
                        <a:pt x="1" y="3646"/>
                        <a:pt x="197" y="6093"/>
                        <a:pt x="1009" y="7596"/>
                      </a:cubicBezTo>
                      <a:cubicBezTo>
                        <a:pt x="1800" y="9076"/>
                        <a:pt x="2756" y="9985"/>
                        <a:pt x="4202" y="9985"/>
                      </a:cubicBezTo>
                      <a:cubicBezTo>
                        <a:pt x="4460" y="9985"/>
                        <a:pt x="4732" y="9957"/>
                        <a:pt x="5022" y="9897"/>
                      </a:cubicBezTo>
                      <a:cubicBezTo>
                        <a:pt x="6943" y="9498"/>
                        <a:pt x="7850" y="6930"/>
                        <a:pt x="7850" y="6930"/>
                      </a:cubicBezTo>
                      <a:cubicBezTo>
                        <a:pt x="8234" y="7022"/>
                        <a:pt x="8560" y="7062"/>
                        <a:pt x="8836" y="7062"/>
                      </a:cubicBezTo>
                      <a:cubicBezTo>
                        <a:pt x="10755" y="7062"/>
                        <a:pt x="10246" y="5123"/>
                        <a:pt x="10246" y="5123"/>
                      </a:cubicBezTo>
                      <a:cubicBezTo>
                        <a:pt x="10022" y="4457"/>
                        <a:pt x="9591" y="4279"/>
                        <a:pt x="9194" y="4279"/>
                      </a:cubicBezTo>
                      <a:cubicBezTo>
                        <a:pt x="8737" y="4279"/>
                        <a:pt x="8325" y="4515"/>
                        <a:pt x="8325" y="4515"/>
                      </a:cubicBezTo>
                      <a:cubicBezTo>
                        <a:pt x="8325" y="4515"/>
                        <a:pt x="7768" y="6135"/>
                        <a:pt x="7338" y="6135"/>
                      </a:cubicBezTo>
                      <a:cubicBezTo>
                        <a:pt x="7313" y="6135"/>
                        <a:pt x="7290" y="6129"/>
                        <a:pt x="7266" y="6119"/>
                      </a:cubicBezTo>
                      <a:cubicBezTo>
                        <a:pt x="6823" y="5903"/>
                        <a:pt x="7279" y="4705"/>
                        <a:pt x="7279" y="4705"/>
                      </a:cubicBezTo>
                      <a:cubicBezTo>
                        <a:pt x="7279" y="4705"/>
                        <a:pt x="6854" y="4071"/>
                        <a:pt x="6823" y="2651"/>
                      </a:cubicBezTo>
                      <a:cubicBezTo>
                        <a:pt x="6816" y="2454"/>
                        <a:pt x="6829" y="2264"/>
                        <a:pt x="6848" y="2080"/>
                      </a:cubicBezTo>
                      <a:cubicBezTo>
                        <a:pt x="5992" y="1681"/>
                        <a:pt x="4762" y="939"/>
                        <a:pt x="4407" y="1"/>
                      </a:cubicBezTo>
                      <a:close/>
                    </a:path>
                  </a:pathLst>
                </a:custGeom>
                <a:solidFill>
                  <a:srgbClr val="EEBA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541;p25">
                  <a:extLst>
                    <a:ext uri="{FF2B5EF4-FFF2-40B4-BE49-F238E27FC236}">
                      <a16:creationId xmlns:a16="http://schemas.microsoft.com/office/drawing/2014/main" id="{7FB3D0B6-0D85-BFBD-0429-096C1E6F6E65}"/>
                    </a:ext>
                  </a:extLst>
                </p:cNvPr>
                <p:cNvSpPr/>
                <p:nvPr/>
              </p:nvSpPr>
              <p:spPr>
                <a:xfrm>
                  <a:off x="-782500" y="2695809"/>
                  <a:ext cx="98262" cy="6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093" extrusionOk="0">
                      <a:moveTo>
                        <a:pt x="1320" y="0"/>
                      </a:moveTo>
                      <a:cubicBezTo>
                        <a:pt x="899" y="0"/>
                        <a:pt x="1" y="811"/>
                        <a:pt x="108" y="930"/>
                      </a:cubicBezTo>
                      <a:cubicBezTo>
                        <a:pt x="179" y="1011"/>
                        <a:pt x="551" y="1092"/>
                        <a:pt x="852" y="1092"/>
                      </a:cubicBezTo>
                      <a:cubicBezTo>
                        <a:pt x="1068" y="1092"/>
                        <a:pt x="1247" y="1050"/>
                        <a:pt x="1250" y="936"/>
                      </a:cubicBezTo>
                      <a:cubicBezTo>
                        <a:pt x="1254" y="743"/>
                        <a:pt x="936" y="717"/>
                        <a:pt x="761" y="717"/>
                      </a:cubicBezTo>
                      <a:cubicBezTo>
                        <a:pt x="694" y="717"/>
                        <a:pt x="647" y="721"/>
                        <a:pt x="647" y="721"/>
                      </a:cubicBezTo>
                      <a:cubicBezTo>
                        <a:pt x="647" y="721"/>
                        <a:pt x="1776" y="264"/>
                        <a:pt x="1446" y="36"/>
                      </a:cubicBezTo>
                      <a:cubicBezTo>
                        <a:pt x="1412" y="11"/>
                        <a:pt x="1370" y="0"/>
                        <a:pt x="1320" y="0"/>
                      </a:cubicBezTo>
                      <a:close/>
                    </a:path>
                  </a:pathLst>
                </a:custGeom>
                <a:solidFill>
                  <a:srgbClr val="D582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542;p25">
                  <a:extLst>
                    <a:ext uri="{FF2B5EF4-FFF2-40B4-BE49-F238E27FC236}">
                      <a16:creationId xmlns:a16="http://schemas.microsoft.com/office/drawing/2014/main" id="{C3C0565E-8164-4339-B1B8-D4CF32DC50B0}"/>
                    </a:ext>
                  </a:extLst>
                </p:cNvPr>
                <p:cNvSpPr/>
                <p:nvPr/>
              </p:nvSpPr>
              <p:spPr>
                <a:xfrm>
                  <a:off x="-1096435" y="2587918"/>
                  <a:ext cx="77237" cy="109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6" h="1972" extrusionOk="0">
                      <a:moveTo>
                        <a:pt x="832" y="0"/>
                      </a:moveTo>
                      <a:cubicBezTo>
                        <a:pt x="284" y="0"/>
                        <a:pt x="37" y="1069"/>
                        <a:pt x="19" y="1352"/>
                      </a:cubicBezTo>
                      <a:cubicBezTo>
                        <a:pt x="0" y="1650"/>
                        <a:pt x="203" y="1903"/>
                        <a:pt x="710" y="1967"/>
                      </a:cubicBezTo>
                      <a:cubicBezTo>
                        <a:pt x="737" y="1970"/>
                        <a:pt x="762" y="1972"/>
                        <a:pt x="786" y="1972"/>
                      </a:cubicBezTo>
                      <a:cubicBezTo>
                        <a:pt x="1224" y="1972"/>
                        <a:pt x="1340" y="1444"/>
                        <a:pt x="1370" y="1048"/>
                      </a:cubicBezTo>
                      <a:cubicBezTo>
                        <a:pt x="1395" y="629"/>
                        <a:pt x="1332" y="122"/>
                        <a:pt x="964" y="21"/>
                      </a:cubicBezTo>
                      <a:cubicBezTo>
                        <a:pt x="918" y="7"/>
                        <a:pt x="874" y="0"/>
                        <a:pt x="832" y="0"/>
                      </a:cubicBezTo>
                      <a:close/>
                    </a:path>
                  </a:pathLst>
                </a:custGeom>
                <a:solidFill>
                  <a:srgbClr val="D582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543;p25">
                  <a:extLst>
                    <a:ext uri="{FF2B5EF4-FFF2-40B4-BE49-F238E27FC236}">
                      <a16:creationId xmlns:a16="http://schemas.microsoft.com/office/drawing/2014/main" id="{3C3B3DEB-2EAA-6B7E-6BDA-3AAEFE97A366}"/>
                    </a:ext>
                  </a:extLst>
                </p:cNvPr>
                <p:cNvSpPr/>
                <p:nvPr/>
              </p:nvSpPr>
              <p:spPr>
                <a:xfrm>
                  <a:off x="-1142745" y="2449597"/>
                  <a:ext cx="52340" cy="30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" h="544" extrusionOk="0">
                      <a:moveTo>
                        <a:pt x="667" y="1"/>
                      </a:moveTo>
                      <a:cubicBezTo>
                        <a:pt x="548" y="1"/>
                        <a:pt x="399" y="54"/>
                        <a:pt x="273" y="130"/>
                      </a:cubicBezTo>
                      <a:cubicBezTo>
                        <a:pt x="76" y="247"/>
                        <a:pt x="0" y="544"/>
                        <a:pt x="390" y="544"/>
                      </a:cubicBezTo>
                      <a:cubicBezTo>
                        <a:pt x="425" y="544"/>
                        <a:pt x="464" y="541"/>
                        <a:pt x="508" y="536"/>
                      </a:cubicBezTo>
                      <a:cubicBezTo>
                        <a:pt x="812" y="498"/>
                        <a:pt x="945" y="213"/>
                        <a:pt x="850" y="80"/>
                      </a:cubicBezTo>
                      <a:cubicBezTo>
                        <a:pt x="812" y="24"/>
                        <a:pt x="746" y="1"/>
                        <a:pt x="667" y="1"/>
                      </a:cubicBezTo>
                      <a:close/>
                    </a:path>
                  </a:pathLst>
                </a:custGeom>
                <a:solidFill>
                  <a:srgbClr val="C2540E"/>
                </a:solidFill>
                <a:ln w="9525" cap="flat" cmpd="sng">
                  <a:solidFill>
                    <a:srgbClr val="C2540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544;p25">
                  <a:extLst>
                    <a:ext uri="{FF2B5EF4-FFF2-40B4-BE49-F238E27FC236}">
                      <a16:creationId xmlns:a16="http://schemas.microsoft.com/office/drawing/2014/main" id="{0FB23C6E-6F3A-121D-47D9-BD8F9A7C537F}"/>
                    </a:ext>
                  </a:extLst>
                </p:cNvPr>
                <p:cNvSpPr/>
                <p:nvPr/>
              </p:nvSpPr>
              <p:spPr>
                <a:xfrm>
                  <a:off x="-938526" y="2466582"/>
                  <a:ext cx="49075" cy="34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" h="631" extrusionOk="0">
                      <a:moveTo>
                        <a:pt x="312" y="1"/>
                      </a:moveTo>
                      <a:cubicBezTo>
                        <a:pt x="135" y="1"/>
                        <a:pt x="0" y="141"/>
                        <a:pt x="253" y="457"/>
                      </a:cubicBezTo>
                      <a:cubicBezTo>
                        <a:pt x="350" y="580"/>
                        <a:pt x="476" y="630"/>
                        <a:pt x="586" y="630"/>
                      </a:cubicBezTo>
                      <a:cubicBezTo>
                        <a:pt x="694" y="630"/>
                        <a:pt x="786" y="583"/>
                        <a:pt x="824" y="508"/>
                      </a:cubicBezTo>
                      <a:cubicBezTo>
                        <a:pt x="887" y="356"/>
                        <a:pt x="684" y="159"/>
                        <a:pt x="475" y="39"/>
                      </a:cubicBezTo>
                      <a:cubicBezTo>
                        <a:pt x="423" y="14"/>
                        <a:pt x="365" y="1"/>
                        <a:pt x="312" y="1"/>
                      </a:cubicBezTo>
                      <a:close/>
                    </a:path>
                  </a:pathLst>
                </a:custGeom>
                <a:solidFill>
                  <a:srgbClr val="C2540E"/>
                </a:solidFill>
                <a:ln w="9525" cap="flat" cmpd="sng">
                  <a:solidFill>
                    <a:srgbClr val="C2540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545;p25">
                  <a:extLst>
                    <a:ext uri="{FF2B5EF4-FFF2-40B4-BE49-F238E27FC236}">
                      <a16:creationId xmlns:a16="http://schemas.microsoft.com/office/drawing/2014/main" id="{C6660FEB-D608-B1B9-B393-161190445608}"/>
                    </a:ext>
                  </a:extLst>
                </p:cNvPr>
                <p:cNvSpPr/>
                <p:nvPr/>
              </p:nvSpPr>
              <p:spPr>
                <a:xfrm>
                  <a:off x="-1001380" y="2766021"/>
                  <a:ext cx="148112" cy="101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7" h="1827" extrusionOk="0">
                      <a:moveTo>
                        <a:pt x="2202" y="0"/>
                      </a:moveTo>
                      <a:cubicBezTo>
                        <a:pt x="1815" y="0"/>
                        <a:pt x="1348" y="111"/>
                        <a:pt x="901" y="510"/>
                      </a:cubicBezTo>
                      <a:cubicBezTo>
                        <a:pt x="356" y="986"/>
                        <a:pt x="108" y="1468"/>
                        <a:pt x="1" y="1816"/>
                      </a:cubicBezTo>
                      <a:cubicBezTo>
                        <a:pt x="70" y="1823"/>
                        <a:pt x="141" y="1827"/>
                        <a:pt x="214" y="1827"/>
                      </a:cubicBezTo>
                      <a:cubicBezTo>
                        <a:pt x="1088" y="1827"/>
                        <a:pt x="2120" y="1337"/>
                        <a:pt x="2530" y="523"/>
                      </a:cubicBezTo>
                      <a:cubicBezTo>
                        <a:pt x="2606" y="365"/>
                        <a:pt x="2657" y="206"/>
                        <a:pt x="2676" y="54"/>
                      </a:cubicBezTo>
                      <a:cubicBezTo>
                        <a:pt x="2542" y="24"/>
                        <a:pt x="2380" y="0"/>
                        <a:pt x="2202" y="0"/>
                      </a:cubicBezTo>
                      <a:close/>
                    </a:path>
                  </a:pathLst>
                </a:custGeom>
                <a:solidFill>
                  <a:srgbClr val="E27A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546;p25">
                  <a:extLst>
                    <a:ext uri="{FF2B5EF4-FFF2-40B4-BE49-F238E27FC236}">
                      <a16:creationId xmlns:a16="http://schemas.microsoft.com/office/drawing/2014/main" id="{7FB2E6EF-9E5E-226D-15A4-7436D3820E89}"/>
                    </a:ext>
                  </a:extLst>
                </p:cNvPr>
                <p:cNvSpPr/>
                <p:nvPr/>
              </p:nvSpPr>
              <p:spPr>
                <a:xfrm>
                  <a:off x="-1081717" y="2697856"/>
                  <a:ext cx="234367" cy="169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6" h="3055" extrusionOk="0">
                      <a:moveTo>
                        <a:pt x="3049" y="1"/>
                      </a:moveTo>
                      <a:cubicBezTo>
                        <a:pt x="2448" y="1"/>
                        <a:pt x="2308" y="612"/>
                        <a:pt x="1649" y="1089"/>
                      </a:cubicBezTo>
                      <a:cubicBezTo>
                        <a:pt x="1389" y="1280"/>
                        <a:pt x="888" y="1280"/>
                        <a:pt x="660" y="1311"/>
                      </a:cubicBezTo>
                      <a:cubicBezTo>
                        <a:pt x="432" y="1343"/>
                        <a:pt x="115" y="1381"/>
                        <a:pt x="58" y="1939"/>
                      </a:cubicBezTo>
                      <a:cubicBezTo>
                        <a:pt x="1" y="2484"/>
                        <a:pt x="292" y="2820"/>
                        <a:pt x="1224" y="3023"/>
                      </a:cubicBezTo>
                      <a:cubicBezTo>
                        <a:pt x="1294" y="3042"/>
                        <a:pt x="1370" y="3048"/>
                        <a:pt x="1446" y="3055"/>
                      </a:cubicBezTo>
                      <a:cubicBezTo>
                        <a:pt x="1560" y="2706"/>
                        <a:pt x="1808" y="2231"/>
                        <a:pt x="2346" y="1749"/>
                      </a:cubicBezTo>
                      <a:cubicBezTo>
                        <a:pt x="2791" y="1352"/>
                        <a:pt x="3252" y="1236"/>
                        <a:pt x="3636" y="1236"/>
                      </a:cubicBezTo>
                      <a:cubicBezTo>
                        <a:pt x="3822" y="1236"/>
                        <a:pt x="3989" y="1263"/>
                        <a:pt x="4128" y="1299"/>
                      </a:cubicBezTo>
                      <a:cubicBezTo>
                        <a:pt x="4236" y="576"/>
                        <a:pt x="3703" y="50"/>
                        <a:pt x="3139" y="5"/>
                      </a:cubicBezTo>
                      <a:cubicBezTo>
                        <a:pt x="3108" y="2"/>
                        <a:pt x="3078" y="1"/>
                        <a:pt x="3049" y="1"/>
                      </a:cubicBezTo>
                      <a:close/>
                    </a:path>
                  </a:pathLst>
                </a:custGeom>
                <a:solidFill>
                  <a:srgbClr val="8B29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547;p25">
                  <a:extLst>
                    <a:ext uri="{FF2B5EF4-FFF2-40B4-BE49-F238E27FC236}">
                      <a16:creationId xmlns:a16="http://schemas.microsoft.com/office/drawing/2014/main" id="{FFB36EE1-AF67-577D-5898-863362E04B72}"/>
                    </a:ext>
                  </a:extLst>
                </p:cNvPr>
                <p:cNvSpPr/>
                <p:nvPr/>
              </p:nvSpPr>
              <p:spPr>
                <a:xfrm>
                  <a:off x="-971226" y="2565842"/>
                  <a:ext cx="36184" cy="48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877" extrusionOk="0">
                      <a:moveTo>
                        <a:pt x="341" y="1"/>
                      </a:moveTo>
                      <a:cubicBezTo>
                        <a:pt x="167" y="1"/>
                        <a:pt x="20" y="189"/>
                        <a:pt x="13" y="426"/>
                      </a:cubicBezTo>
                      <a:cubicBezTo>
                        <a:pt x="1" y="667"/>
                        <a:pt x="140" y="863"/>
                        <a:pt x="311" y="876"/>
                      </a:cubicBezTo>
                      <a:cubicBezTo>
                        <a:pt x="314" y="876"/>
                        <a:pt x="317" y="876"/>
                        <a:pt x="320" y="876"/>
                      </a:cubicBezTo>
                      <a:cubicBezTo>
                        <a:pt x="494" y="876"/>
                        <a:pt x="635" y="688"/>
                        <a:pt x="647" y="451"/>
                      </a:cubicBezTo>
                      <a:cubicBezTo>
                        <a:pt x="654" y="210"/>
                        <a:pt x="521" y="7"/>
                        <a:pt x="349" y="1"/>
                      </a:cubicBezTo>
                      <a:cubicBezTo>
                        <a:pt x="347" y="1"/>
                        <a:pt x="344" y="1"/>
                        <a:pt x="341" y="1"/>
                      </a:cubicBezTo>
                      <a:close/>
                    </a:path>
                  </a:pathLst>
                </a:custGeom>
                <a:solidFill>
                  <a:srgbClr val="3535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548;p25">
                  <a:extLst>
                    <a:ext uri="{FF2B5EF4-FFF2-40B4-BE49-F238E27FC236}">
                      <a16:creationId xmlns:a16="http://schemas.microsoft.com/office/drawing/2014/main" id="{9ADEB03C-247B-B83F-9C51-8A5AB8F096C8}"/>
                    </a:ext>
                  </a:extLst>
                </p:cNvPr>
                <p:cNvSpPr/>
                <p:nvPr/>
              </p:nvSpPr>
              <p:spPr>
                <a:xfrm>
                  <a:off x="-1148720" y="2548690"/>
                  <a:ext cx="36184" cy="48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870" extrusionOk="0">
                      <a:moveTo>
                        <a:pt x="341" y="0"/>
                      </a:moveTo>
                      <a:cubicBezTo>
                        <a:pt x="167" y="0"/>
                        <a:pt x="20" y="182"/>
                        <a:pt x="13" y="419"/>
                      </a:cubicBezTo>
                      <a:cubicBezTo>
                        <a:pt x="1" y="660"/>
                        <a:pt x="140" y="863"/>
                        <a:pt x="311" y="869"/>
                      </a:cubicBezTo>
                      <a:cubicBezTo>
                        <a:pt x="314" y="869"/>
                        <a:pt x="317" y="869"/>
                        <a:pt x="320" y="869"/>
                      </a:cubicBezTo>
                      <a:cubicBezTo>
                        <a:pt x="494" y="869"/>
                        <a:pt x="635" y="681"/>
                        <a:pt x="647" y="444"/>
                      </a:cubicBezTo>
                      <a:cubicBezTo>
                        <a:pt x="654" y="203"/>
                        <a:pt x="521" y="7"/>
                        <a:pt x="349" y="0"/>
                      </a:cubicBezTo>
                      <a:cubicBezTo>
                        <a:pt x="346" y="0"/>
                        <a:pt x="343" y="0"/>
                        <a:pt x="341" y="0"/>
                      </a:cubicBezTo>
                      <a:close/>
                    </a:path>
                  </a:pathLst>
                </a:custGeom>
                <a:solidFill>
                  <a:srgbClr val="3535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08F32150-1902-19D8-DCD0-6126267BE573}"/>
              </a:ext>
            </a:extLst>
          </p:cNvPr>
          <p:cNvSpPr txBox="1"/>
          <p:nvPr/>
        </p:nvSpPr>
        <p:spPr>
          <a:xfrm>
            <a:off x="512868" y="5032560"/>
            <a:ext cx="36187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vi-VN" sz="240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 bảo cấu trúc ba phần của bài viết</a:t>
            </a:r>
            <a:endParaRPr lang="en-US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50B124C-409D-3952-451A-2F80CDAA6FA8}"/>
              </a:ext>
            </a:extLst>
          </p:cNvPr>
          <p:cNvSpPr txBox="1"/>
          <p:nvPr/>
        </p:nvSpPr>
        <p:spPr>
          <a:xfrm>
            <a:off x="335388" y="3429000"/>
            <a:ext cx="40154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Đặt nhan đề giới thiệu tên của hiện tượng tự nhiên thu hút sự chú ý của người đọc.</a:t>
            </a:r>
            <a:endParaRPr lang="en-US" sz="240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CE8267C-EBB6-EF7A-CDD2-FEC58BBA3A99}"/>
              </a:ext>
            </a:extLst>
          </p:cNvPr>
          <p:cNvSpPr txBox="1"/>
          <p:nvPr/>
        </p:nvSpPr>
        <p:spPr>
          <a:xfrm>
            <a:off x="3647412" y="1942543"/>
            <a:ext cx="40154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240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 tắt thông tin quan trọng của từng đoạn/ phần bằng hệ thống các đề mục.</a:t>
            </a:r>
            <a:endParaRPr lang="en-US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58B1785-99C1-B7D3-38CA-9AD64F5977B0}"/>
              </a:ext>
            </a:extLst>
          </p:cNvPr>
          <p:cNvSpPr txBox="1"/>
          <p:nvPr/>
        </p:nvSpPr>
        <p:spPr>
          <a:xfrm>
            <a:off x="7481902" y="2852187"/>
            <a:ext cx="46507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240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thể đặt một số câu hỏi ở phần mở đầu và trả lời cho những câu hỏi đó ở các phần tiếp theo của bài viết tạo sự mạch lạc thu hút người đọc.</a:t>
            </a:r>
            <a:endParaRPr lang="en-US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7E1C493-771A-4685-F55E-4E727637BD79}"/>
              </a:ext>
            </a:extLst>
          </p:cNvPr>
          <p:cNvSpPr txBox="1"/>
          <p:nvPr/>
        </p:nvSpPr>
        <p:spPr>
          <a:xfrm>
            <a:off x="7677872" y="4659141"/>
            <a:ext cx="41544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240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hợp các cách trình bày thông tin khác nhau: in đậm/ in nghiêng/ gạch chân… để làm nổi bật thông tin quan trọng.</a:t>
            </a:r>
            <a:endParaRPr lang="en-US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9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9" grpId="0"/>
      <p:bldP spid="91" grpId="0"/>
      <p:bldP spid="93" grpId="0"/>
      <p:bldP spid="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42"/>
          <p:cNvSpPr/>
          <p:nvPr/>
        </p:nvSpPr>
        <p:spPr>
          <a:xfrm>
            <a:off x="2171223" y="363976"/>
            <a:ext cx="1467200" cy="14672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55" name="Google Shape;1655;p42"/>
          <p:cNvSpPr txBox="1">
            <a:spLocks noGrp="1"/>
          </p:cNvSpPr>
          <p:nvPr>
            <p:ph type="title" idx="2"/>
          </p:nvPr>
        </p:nvSpPr>
        <p:spPr>
          <a:xfrm>
            <a:off x="2070215" y="726576"/>
            <a:ext cx="1669200" cy="74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III</a:t>
            </a:r>
            <a:endParaRPr/>
          </a:p>
        </p:txBody>
      </p:sp>
      <p:grpSp>
        <p:nvGrpSpPr>
          <p:cNvPr id="1692" name="Google Shape;1692;p42"/>
          <p:cNvGrpSpPr/>
          <p:nvPr/>
        </p:nvGrpSpPr>
        <p:grpSpPr>
          <a:xfrm>
            <a:off x="9176632" y="678453"/>
            <a:ext cx="1230408" cy="1027199"/>
            <a:chOff x="191638" y="280100"/>
            <a:chExt cx="813475" cy="679125"/>
          </a:xfrm>
        </p:grpSpPr>
        <p:sp>
          <p:nvSpPr>
            <p:cNvPr id="1693" name="Google Shape;1693;p42"/>
            <p:cNvSpPr/>
            <p:nvPr/>
          </p:nvSpPr>
          <p:spPr>
            <a:xfrm>
              <a:off x="191638" y="280100"/>
              <a:ext cx="813475" cy="679125"/>
            </a:xfrm>
            <a:custGeom>
              <a:avLst/>
              <a:gdLst/>
              <a:ahLst/>
              <a:cxnLst/>
              <a:rect l="l" t="t" r="r" b="b"/>
              <a:pathLst>
                <a:path w="32539" h="27165" extrusionOk="0">
                  <a:moveTo>
                    <a:pt x="6112" y="1"/>
                  </a:moveTo>
                  <a:cubicBezTo>
                    <a:pt x="5418" y="1"/>
                    <a:pt x="4725" y="160"/>
                    <a:pt x="4031" y="463"/>
                  </a:cubicBezTo>
                  <a:cubicBezTo>
                    <a:pt x="3945" y="492"/>
                    <a:pt x="3858" y="536"/>
                    <a:pt x="3786" y="564"/>
                  </a:cubicBezTo>
                  <a:cubicBezTo>
                    <a:pt x="2919" y="955"/>
                    <a:pt x="2269" y="1518"/>
                    <a:pt x="1878" y="1923"/>
                  </a:cubicBezTo>
                  <a:cubicBezTo>
                    <a:pt x="1676" y="2125"/>
                    <a:pt x="1517" y="2313"/>
                    <a:pt x="1430" y="2428"/>
                  </a:cubicBezTo>
                  <a:cubicBezTo>
                    <a:pt x="1402" y="2457"/>
                    <a:pt x="1387" y="2472"/>
                    <a:pt x="1373" y="2486"/>
                  </a:cubicBezTo>
                  <a:lnTo>
                    <a:pt x="1272" y="2631"/>
                  </a:lnTo>
                  <a:cubicBezTo>
                    <a:pt x="1228" y="2688"/>
                    <a:pt x="1185" y="2746"/>
                    <a:pt x="1156" y="2790"/>
                  </a:cubicBezTo>
                  <a:cubicBezTo>
                    <a:pt x="1156" y="2790"/>
                    <a:pt x="1026" y="2992"/>
                    <a:pt x="1026" y="3006"/>
                  </a:cubicBezTo>
                  <a:cubicBezTo>
                    <a:pt x="954" y="3107"/>
                    <a:pt x="838" y="3324"/>
                    <a:pt x="708" y="3584"/>
                  </a:cubicBezTo>
                  <a:cubicBezTo>
                    <a:pt x="564" y="3873"/>
                    <a:pt x="434" y="4177"/>
                    <a:pt x="332" y="4466"/>
                  </a:cubicBezTo>
                  <a:cubicBezTo>
                    <a:pt x="188" y="4885"/>
                    <a:pt x="87" y="5347"/>
                    <a:pt x="29" y="5795"/>
                  </a:cubicBezTo>
                  <a:cubicBezTo>
                    <a:pt x="0" y="6069"/>
                    <a:pt x="0" y="6358"/>
                    <a:pt x="15" y="6676"/>
                  </a:cubicBezTo>
                  <a:cubicBezTo>
                    <a:pt x="15" y="6734"/>
                    <a:pt x="15" y="6777"/>
                    <a:pt x="15" y="6821"/>
                  </a:cubicBezTo>
                  <a:cubicBezTo>
                    <a:pt x="15" y="6879"/>
                    <a:pt x="15" y="6922"/>
                    <a:pt x="29" y="6994"/>
                  </a:cubicBezTo>
                  <a:cubicBezTo>
                    <a:pt x="29" y="7095"/>
                    <a:pt x="43" y="7196"/>
                    <a:pt x="58" y="7283"/>
                  </a:cubicBezTo>
                  <a:cubicBezTo>
                    <a:pt x="58" y="7355"/>
                    <a:pt x="72" y="7413"/>
                    <a:pt x="72" y="7471"/>
                  </a:cubicBezTo>
                  <a:cubicBezTo>
                    <a:pt x="101" y="7572"/>
                    <a:pt x="116" y="7688"/>
                    <a:pt x="145" y="7774"/>
                  </a:cubicBezTo>
                  <a:cubicBezTo>
                    <a:pt x="159" y="7832"/>
                    <a:pt x="159" y="7890"/>
                    <a:pt x="173" y="7933"/>
                  </a:cubicBezTo>
                  <a:cubicBezTo>
                    <a:pt x="217" y="8092"/>
                    <a:pt x="275" y="8251"/>
                    <a:pt x="318" y="8381"/>
                  </a:cubicBezTo>
                  <a:cubicBezTo>
                    <a:pt x="347" y="8439"/>
                    <a:pt x="361" y="8482"/>
                    <a:pt x="376" y="8526"/>
                  </a:cubicBezTo>
                  <a:cubicBezTo>
                    <a:pt x="434" y="8641"/>
                    <a:pt x="477" y="8742"/>
                    <a:pt x="520" y="8844"/>
                  </a:cubicBezTo>
                  <a:cubicBezTo>
                    <a:pt x="549" y="8901"/>
                    <a:pt x="578" y="8945"/>
                    <a:pt x="621" y="9003"/>
                  </a:cubicBezTo>
                  <a:cubicBezTo>
                    <a:pt x="679" y="9104"/>
                    <a:pt x="737" y="9205"/>
                    <a:pt x="795" y="9291"/>
                  </a:cubicBezTo>
                  <a:cubicBezTo>
                    <a:pt x="838" y="9349"/>
                    <a:pt x="867" y="9407"/>
                    <a:pt x="910" y="9450"/>
                  </a:cubicBezTo>
                  <a:cubicBezTo>
                    <a:pt x="954" y="9523"/>
                    <a:pt x="1011" y="9580"/>
                    <a:pt x="1055" y="9638"/>
                  </a:cubicBezTo>
                  <a:lnTo>
                    <a:pt x="1084" y="9682"/>
                  </a:lnTo>
                  <a:cubicBezTo>
                    <a:pt x="1127" y="9725"/>
                    <a:pt x="1170" y="9783"/>
                    <a:pt x="1214" y="9826"/>
                  </a:cubicBezTo>
                  <a:cubicBezTo>
                    <a:pt x="1329" y="9942"/>
                    <a:pt x="1532" y="10144"/>
                    <a:pt x="1821" y="10332"/>
                  </a:cubicBezTo>
                  <a:cubicBezTo>
                    <a:pt x="1835" y="10346"/>
                    <a:pt x="1850" y="10361"/>
                    <a:pt x="1878" y="10375"/>
                  </a:cubicBezTo>
                  <a:lnTo>
                    <a:pt x="2442" y="10823"/>
                  </a:lnTo>
                  <a:cubicBezTo>
                    <a:pt x="2500" y="10866"/>
                    <a:pt x="2543" y="10910"/>
                    <a:pt x="2601" y="10953"/>
                  </a:cubicBezTo>
                  <a:cubicBezTo>
                    <a:pt x="2659" y="10996"/>
                    <a:pt x="2731" y="11040"/>
                    <a:pt x="2789" y="11083"/>
                  </a:cubicBezTo>
                  <a:cubicBezTo>
                    <a:pt x="2832" y="11126"/>
                    <a:pt x="2890" y="11170"/>
                    <a:pt x="2948" y="11213"/>
                  </a:cubicBezTo>
                  <a:cubicBezTo>
                    <a:pt x="3005" y="11271"/>
                    <a:pt x="3078" y="11314"/>
                    <a:pt x="3135" y="11358"/>
                  </a:cubicBezTo>
                  <a:lnTo>
                    <a:pt x="4002" y="12022"/>
                  </a:lnTo>
                  <a:cubicBezTo>
                    <a:pt x="4118" y="12123"/>
                    <a:pt x="4262" y="12253"/>
                    <a:pt x="4450" y="12369"/>
                  </a:cubicBezTo>
                  <a:lnTo>
                    <a:pt x="21081" y="25286"/>
                  </a:lnTo>
                  <a:cubicBezTo>
                    <a:pt x="21370" y="25546"/>
                    <a:pt x="21948" y="25994"/>
                    <a:pt x="22815" y="25994"/>
                  </a:cubicBezTo>
                  <a:cubicBezTo>
                    <a:pt x="22887" y="25994"/>
                    <a:pt x="22973" y="25994"/>
                    <a:pt x="23046" y="25980"/>
                  </a:cubicBezTo>
                  <a:lnTo>
                    <a:pt x="29288" y="27063"/>
                  </a:lnTo>
                  <a:cubicBezTo>
                    <a:pt x="29504" y="27136"/>
                    <a:pt x="29735" y="27165"/>
                    <a:pt x="29967" y="27165"/>
                  </a:cubicBezTo>
                  <a:cubicBezTo>
                    <a:pt x="30689" y="27165"/>
                    <a:pt x="31397" y="26832"/>
                    <a:pt x="31859" y="26225"/>
                  </a:cubicBezTo>
                  <a:cubicBezTo>
                    <a:pt x="31874" y="26225"/>
                    <a:pt x="31888" y="26196"/>
                    <a:pt x="31888" y="26196"/>
                  </a:cubicBezTo>
                  <a:cubicBezTo>
                    <a:pt x="32437" y="25489"/>
                    <a:pt x="32538" y="24520"/>
                    <a:pt x="32148" y="23711"/>
                  </a:cubicBezTo>
                  <a:lnTo>
                    <a:pt x="31672" y="22700"/>
                  </a:lnTo>
                  <a:lnTo>
                    <a:pt x="30602" y="20316"/>
                  </a:lnTo>
                  <a:lnTo>
                    <a:pt x="29042" y="16935"/>
                  </a:lnTo>
                  <a:cubicBezTo>
                    <a:pt x="28868" y="16559"/>
                    <a:pt x="28623" y="16241"/>
                    <a:pt x="28305" y="15981"/>
                  </a:cubicBezTo>
                  <a:lnTo>
                    <a:pt x="28276" y="15967"/>
                  </a:lnTo>
                  <a:cubicBezTo>
                    <a:pt x="27467" y="15331"/>
                    <a:pt x="26643" y="14681"/>
                    <a:pt x="25820" y="14045"/>
                  </a:cubicBezTo>
                  <a:cubicBezTo>
                    <a:pt x="25820" y="14045"/>
                    <a:pt x="22786" y="11676"/>
                    <a:pt x="22497" y="11444"/>
                  </a:cubicBezTo>
                  <a:cubicBezTo>
                    <a:pt x="21962" y="11025"/>
                    <a:pt x="21427" y="10621"/>
                    <a:pt x="20907" y="10216"/>
                  </a:cubicBezTo>
                  <a:lnTo>
                    <a:pt x="15966" y="6402"/>
                  </a:lnTo>
                  <a:lnTo>
                    <a:pt x="12888" y="4047"/>
                  </a:lnTo>
                  <a:cubicBezTo>
                    <a:pt x="12253" y="3570"/>
                    <a:pt x="11617" y="3093"/>
                    <a:pt x="10996" y="2616"/>
                  </a:cubicBezTo>
                  <a:lnTo>
                    <a:pt x="9883" y="1778"/>
                  </a:lnTo>
                  <a:lnTo>
                    <a:pt x="8669" y="839"/>
                  </a:lnTo>
                  <a:cubicBezTo>
                    <a:pt x="8611" y="796"/>
                    <a:pt x="8539" y="752"/>
                    <a:pt x="8481" y="709"/>
                  </a:cubicBezTo>
                  <a:cubicBezTo>
                    <a:pt x="7788" y="247"/>
                    <a:pt x="6979" y="1"/>
                    <a:pt x="6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42"/>
            <p:cNvSpPr/>
            <p:nvPr/>
          </p:nvSpPr>
          <p:spPr>
            <a:xfrm>
              <a:off x="244363" y="340225"/>
              <a:ext cx="696450" cy="558325"/>
            </a:xfrm>
            <a:custGeom>
              <a:avLst/>
              <a:gdLst/>
              <a:ahLst/>
              <a:cxnLst/>
              <a:rect l="l" t="t" r="r" b="b"/>
              <a:pathLst>
                <a:path w="27858" h="22333" extrusionOk="0">
                  <a:moveTo>
                    <a:pt x="4013" y="1"/>
                  </a:moveTo>
                  <a:cubicBezTo>
                    <a:pt x="3073" y="1"/>
                    <a:pt x="1983" y="617"/>
                    <a:pt x="1200" y="1685"/>
                  </a:cubicBezTo>
                  <a:cubicBezTo>
                    <a:pt x="73" y="3231"/>
                    <a:pt x="1" y="5124"/>
                    <a:pt x="1041" y="5918"/>
                  </a:cubicBezTo>
                  <a:cubicBezTo>
                    <a:pt x="1084" y="5947"/>
                    <a:pt x="1128" y="5991"/>
                    <a:pt x="1171" y="6020"/>
                  </a:cubicBezTo>
                  <a:lnTo>
                    <a:pt x="20590" y="21075"/>
                  </a:lnTo>
                  <a:lnTo>
                    <a:pt x="27858" y="22332"/>
                  </a:lnTo>
                  <a:lnTo>
                    <a:pt x="24636" y="15512"/>
                  </a:lnTo>
                  <a:lnTo>
                    <a:pt x="5087" y="341"/>
                  </a:lnTo>
                  <a:cubicBezTo>
                    <a:pt x="4778" y="110"/>
                    <a:pt x="4409" y="1"/>
                    <a:pt x="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42"/>
            <p:cNvSpPr/>
            <p:nvPr/>
          </p:nvSpPr>
          <p:spPr>
            <a:xfrm>
              <a:off x="893838" y="821225"/>
              <a:ext cx="46975" cy="77325"/>
            </a:xfrm>
            <a:custGeom>
              <a:avLst/>
              <a:gdLst/>
              <a:ahLst/>
              <a:cxnLst/>
              <a:rect l="l" t="t" r="r" b="b"/>
              <a:pathLst>
                <a:path w="1879" h="3093" extrusionOk="0">
                  <a:moveTo>
                    <a:pt x="419" y="0"/>
                  </a:moveTo>
                  <a:cubicBezTo>
                    <a:pt x="636" y="1012"/>
                    <a:pt x="506" y="1994"/>
                    <a:pt x="0" y="2774"/>
                  </a:cubicBezTo>
                  <a:lnTo>
                    <a:pt x="1879" y="3092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42"/>
            <p:cNvSpPr/>
            <p:nvPr/>
          </p:nvSpPr>
          <p:spPr>
            <a:xfrm>
              <a:off x="261713" y="370575"/>
              <a:ext cx="679100" cy="528325"/>
            </a:xfrm>
            <a:custGeom>
              <a:avLst/>
              <a:gdLst/>
              <a:ahLst/>
              <a:cxnLst/>
              <a:rect l="l" t="t" r="r" b="b"/>
              <a:pathLst>
                <a:path w="27164" h="21133" extrusionOk="0">
                  <a:moveTo>
                    <a:pt x="1567" y="1"/>
                  </a:moveTo>
                  <a:cubicBezTo>
                    <a:pt x="1120" y="1"/>
                    <a:pt x="736" y="155"/>
                    <a:pt x="506" y="471"/>
                  </a:cubicBezTo>
                  <a:cubicBezTo>
                    <a:pt x="0" y="1179"/>
                    <a:pt x="419" y="2393"/>
                    <a:pt x="1445" y="3187"/>
                  </a:cubicBezTo>
                  <a:cubicBezTo>
                    <a:pt x="1488" y="3231"/>
                    <a:pt x="1532" y="3260"/>
                    <a:pt x="1575" y="3288"/>
                  </a:cubicBezTo>
                  <a:lnTo>
                    <a:pt x="19578" y="17260"/>
                  </a:lnTo>
                  <a:lnTo>
                    <a:pt x="27164" y="21133"/>
                  </a:lnTo>
                  <a:lnTo>
                    <a:pt x="27164" y="21133"/>
                  </a:lnTo>
                  <a:lnTo>
                    <a:pt x="21427" y="14732"/>
                  </a:lnTo>
                  <a:lnTo>
                    <a:pt x="3280" y="644"/>
                  </a:lnTo>
                  <a:cubicBezTo>
                    <a:pt x="2722" y="220"/>
                    <a:pt x="2100" y="1"/>
                    <a:pt x="1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42"/>
            <p:cNvSpPr/>
            <p:nvPr/>
          </p:nvSpPr>
          <p:spPr>
            <a:xfrm>
              <a:off x="276163" y="364725"/>
              <a:ext cx="195425" cy="198600"/>
            </a:xfrm>
            <a:custGeom>
              <a:avLst/>
              <a:gdLst/>
              <a:ahLst/>
              <a:cxnLst/>
              <a:rect l="l" t="t" r="r" b="b"/>
              <a:pathLst>
                <a:path w="7817" h="7944" extrusionOk="0">
                  <a:moveTo>
                    <a:pt x="3991" y="0"/>
                  </a:moveTo>
                  <a:cubicBezTo>
                    <a:pt x="3052" y="0"/>
                    <a:pt x="1966" y="613"/>
                    <a:pt x="1185" y="1687"/>
                  </a:cubicBezTo>
                  <a:cubicBezTo>
                    <a:pt x="72" y="3219"/>
                    <a:pt x="0" y="5126"/>
                    <a:pt x="1026" y="5921"/>
                  </a:cubicBezTo>
                  <a:cubicBezTo>
                    <a:pt x="1069" y="5950"/>
                    <a:pt x="1113" y="5979"/>
                    <a:pt x="1156" y="6008"/>
                  </a:cubicBezTo>
                  <a:lnTo>
                    <a:pt x="3656" y="7944"/>
                  </a:lnTo>
                  <a:cubicBezTo>
                    <a:pt x="2745" y="7091"/>
                    <a:pt x="2861" y="5285"/>
                    <a:pt x="3930" y="3811"/>
                  </a:cubicBezTo>
                  <a:cubicBezTo>
                    <a:pt x="4713" y="2744"/>
                    <a:pt x="5803" y="2127"/>
                    <a:pt x="6743" y="2127"/>
                  </a:cubicBezTo>
                  <a:cubicBezTo>
                    <a:pt x="7139" y="2127"/>
                    <a:pt x="7508" y="2236"/>
                    <a:pt x="7817" y="2468"/>
                  </a:cubicBezTo>
                  <a:lnTo>
                    <a:pt x="5072" y="344"/>
                  </a:lnTo>
                  <a:cubicBezTo>
                    <a:pt x="4761" y="111"/>
                    <a:pt x="4389" y="0"/>
                    <a:pt x="3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2"/>
            <p:cNvSpPr/>
            <p:nvPr/>
          </p:nvSpPr>
          <p:spPr>
            <a:xfrm>
              <a:off x="267838" y="358575"/>
              <a:ext cx="195800" cy="198625"/>
            </a:xfrm>
            <a:custGeom>
              <a:avLst/>
              <a:gdLst/>
              <a:ahLst/>
              <a:cxnLst/>
              <a:rect l="l" t="t" r="r" b="b"/>
              <a:pathLst>
                <a:path w="7832" h="7945" extrusionOk="0">
                  <a:moveTo>
                    <a:pt x="4006" y="1"/>
                  </a:moveTo>
                  <a:cubicBezTo>
                    <a:pt x="3067" y="1"/>
                    <a:pt x="1981" y="613"/>
                    <a:pt x="1200" y="1688"/>
                  </a:cubicBezTo>
                  <a:cubicBezTo>
                    <a:pt x="73" y="3219"/>
                    <a:pt x="1" y="5112"/>
                    <a:pt x="1041" y="5921"/>
                  </a:cubicBezTo>
                  <a:cubicBezTo>
                    <a:pt x="1084" y="5950"/>
                    <a:pt x="1128" y="5979"/>
                    <a:pt x="1171" y="6008"/>
                  </a:cubicBezTo>
                  <a:lnTo>
                    <a:pt x="3656" y="7944"/>
                  </a:lnTo>
                  <a:cubicBezTo>
                    <a:pt x="2760" y="7092"/>
                    <a:pt x="2862" y="5286"/>
                    <a:pt x="3945" y="3812"/>
                  </a:cubicBezTo>
                  <a:cubicBezTo>
                    <a:pt x="4726" y="2737"/>
                    <a:pt x="5813" y="2125"/>
                    <a:pt x="6746" y="2125"/>
                  </a:cubicBezTo>
                  <a:cubicBezTo>
                    <a:pt x="7143" y="2125"/>
                    <a:pt x="7511" y="2235"/>
                    <a:pt x="7817" y="2468"/>
                  </a:cubicBezTo>
                  <a:lnTo>
                    <a:pt x="7832" y="2468"/>
                  </a:lnTo>
                  <a:lnTo>
                    <a:pt x="5087" y="344"/>
                  </a:lnTo>
                  <a:cubicBezTo>
                    <a:pt x="4776" y="111"/>
                    <a:pt x="4404" y="1"/>
                    <a:pt x="4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42"/>
            <p:cNvSpPr/>
            <p:nvPr/>
          </p:nvSpPr>
          <p:spPr>
            <a:xfrm>
              <a:off x="726938" y="714450"/>
              <a:ext cx="153200" cy="160250"/>
            </a:xfrm>
            <a:custGeom>
              <a:avLst/>
              <a:gdLst/>
              <a:ahLst/>
              <a:cxnLst/>
              <a:rect l="l" t="t" r="r" b="b"/>
              <a:pathLst>
                <a:path w="6128" h="6410" extrusionOk="0">
                  <a:moveTo>
                    <a:pt x="4002" y="0"/>
                  </a:moveTo>
                  <a:cubicBezTo>
                    <a:pt x="3065" y="0"/>
                    <a:pt x="1979" y="617"/>
                    <a:pt x="1186" y="1685"/>
                  </a:cubicBezTo>
                  <a:cubicBezTo>
                    <a:pt x="117" y="3159"/>
                    <a:pt x="1" y="4965"/>
                    <a:pt x="911" y="5817"/>
                  </a:cubicBezTo>
                  <a:lnTo>
                    <a:pt x="1157" y="6019"/>
                  </a:lnTo>
                  <a:lnTo>
                    <a:pt x="1287" y="6106"/>
                  </a:lnTo>
                  <a:lnTo>
                    <a:pt x="3050" y="6410"/>
                  </a:lnTo>
                  <a:cubicBezTo>
                    <a:pt x="3021" y="5600"/>
                    <a:pt x="3324" y="4661"/>
                    <a:pt x="3931" y="3823"/>
                  </a:cubicBezTo>
                  <a:cubicBezTo>
                    <a:pt x="4552" y="2971"/>
                    <a:pt x="5361" y="2422"/>
                    <a:pt x="6127" y="2219"/>
                  </a:cubicBezTo>
                  <a:lnTo>
                    <a:pt x="5333" y="543"/>
                  </a:lnTo>
                  <a:lnTo>
                    <a:pt x="5072" y="341"/>
                  </a:lnTo>
                  <a:cubicBezTo>
                    <a:pt x="4764" y="110"/>
                    <a:pt x="4396" y="0"/>
                    <a:pt x="4002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42"/>
            <p:cNvSpPr/>
            <p:nvPr/>
          </p:nvSpPr>
          <p:spPr>
            <a:xfrm>
              <a:off x="740313" y="724825"/>
              <a:ext cx="200500" cy="173725"/>
            </a:xfrm>
            <a:custGeom>
              <a:avLst/>
              <a:gdLst/>
              <a:ahLst/>
              <a:cxnLst/>
              <a:rect l="l" t="t" r="r" b="b"/>
              <a:pathLst>
                <a:path w="8020" h="6949" extrusionOk="0">
                  <a:moveTo>
                    <a:pt x="3977" y="0"/>
                  </a:moveTo>
                  <a:cubicBezTo>
                    <a:pt x="3044" y="0"/>
                    <a:pt x="1959" y="611"/>
                    <a:pt x="1185" y="1689"/>
                  </a:cubicBezTo>
                  <a:cubicBezTo>
                    <a:pt x="145" y="3090"/>
                    <a:pt x="1" y="4810"/>
                    <a:pt x="795" y="5706"/>
                  </a:cubicBezTo>
                  <a:lnTo>
                    <a:pt x="8020" y="6948"/>
                  </a:lnTo>
                  <a:lnTo>
                    <a:pt x="8020" y="6948"/>
                  </a:lnTo>
                  <a:lnTo>
                    <a:pt x="4826" y="201"/>
                  </a:lnTo>
                  <a:cubicBezTo>
                    <a:pt x="4570" y="65"/>
                    <a:pt x="4282" y="0"/>
                    <a:pt x="3977" y="0"/>
                  </a:cubicBezTo>
                  <a:close/>
                </a:path>
              </a:pathLst>
            </a:custGeom>
            <a:solidFill>
              <a:srgbClr val="FFE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42"/>
            <p:cNvSpPr/>
            <p:nvPr/>
          </p:nvSpPr>
          <p:spPr>
            <a:xfrm>
              <a:off x="740313" y="724825"/>
              <a:ext cx="200500" cy="173725"/>
            </a:xfrm>
            <a:custGeom>
              <a:avLst/>
              <a:gdLst/>
              <a:ahLst/>
              <a:cxnLst/>
              <a:rect l="l" t="t" r="r" b="b"/>
              <a:pathLst>
                <a:path w="8020" h="6949" extrusionOk="0">
                  <a:moveTo>
                    <a:pt x="3977" y="0"/>
                  </a:moveTo>
                  <a:cubicBezTo>
                    <a:pt x="3044" y="0"/>
                    <a:pt x="1959" y="611"/>
                    <a:pt x="1185" y="1689"/>
                  </a:cubicBezTo>
                  <a:cubicBezTo>
                    <a:pt x="145" y="3090"/>
                    <a:pt x="1" y="4810"/>
                    <a:pt x="795" y="5706"/>
                  </a:cubicBezTo>
                  <a:lnTo>
                    <a:pt x="8020" y="6948"/>
                  </a:lnTo>
                  <a:lnTo>
                    <a:pt x="8020" y="6948"/>
                  </a:lnTo>
                  <a:lnTo>
                    <a:pt x="4826" y="201"/>
                  </a:lnTo>
                  <a:cubicBezTo>
                    <a:pt x="4570" y="65"/>
                    <a:pt x="4282" y="0"/>
                    <a:pt x="3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42"/>
            <p:cNvSpPr/>
            <p:nvPr/>
          </p:nvSpPr>
          <p:spPr>
            <a:xfrm>
              <a:off x="857713" y="821225"/>
              <a:ext cx="83100" cy="77325"/>
            </a:xfrm>
            <a:custGeom>
              <a:avLst/>
              <a:gdLst/>
              <a:ahLst/>
              <a:cxnLst/>
              <a:rect l="l" t="t" r="r" b="b"/>
              <a:pathLst>
                <a:path w="3324" h="3093" extrusionOk="0">
                  <a:moveTo>
                    <a:pt x="1864" y="0"/>
                  </a:moveTo>
                  <a:cubicBezTo>
                    <a:pt x="1301" y="159"/>
                    <a:pt x="795" y="448"/>
                    <a:pt x="448" y="910"/>
                  </a:cubicBezTo>
                  <a:cubicBezTo>
                    <a:pt x="130" y="1358"/>
                    <a:pt x="0" y="1922"/>
                    <a:pt x="0" y="2514"/>
                  </a:cubicBezTo>
                  <a:lnTo>
                    <a:pt x="3324" y="3092"/>
                  </a:lnTo>
                  <a:lnTo>
                    <a:pt x="3324" y="3092"/>
                  </a:lnTo>
                  <a:lnTo>
                    <a:pt x="18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42"/>
            <p:cNvSpPr/>
            <p:nvPr/>
          </p:nvSpPr>
          <p:spPr>
            <a:xfrm>
              <a:off x="751863" y="739225"/>
              <a:ext cx="188600" cy="159325"/>
            </a:xfrm>
            <a:custGeom>
              <a:avLst/>
              <a:gdLst/>
              <a:ahLst/>
              <a:cxnLst/>
              <a:rect l="l" t="t" r="r" b="b"/>
              <a:pathLst>
                <a:path w="7544" h="6373" extrusionOk="0">
                  <a:moveTo>
                    <a:pt x="1850" y="0"/>
                  </a:moveTo>
                  <a:cubicBezTo>
                    <a:pt x="1431" y="275"/>
                    <a:pt x="1056" y="650"/>
                    <a:pt x="723" y="1113"/>
                  </a:cubicBezTo>
                  <a:cubicBezTo>
                    <a:pt x="391" y="1561"/>
                    <a:pt x="145" y="2038"/>
                    <a:pt x="1" y="2529"/>
                  </a:cubicBezTo>
                  <a:lnTo>
                    <a:pt x="7514" y="6372"/>
                  </a:lnTo>
                  <a:lnTo>
                    <a:pt x="7543" y="6372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42"/>
            <p:cNvSpPr/>
            <p:nvPr/>
          </p:nvSpPr>
          <p:spPr>
            <a:xfrm>
              <a:off x="280838" y="375100"/>
              <a:ext cx="113825" cy="114175"/>
            </a:xfrm>
            <a:custGeom>
              <a:avLst/>
              <a:gdLst/>
              <a:ahLst/>
              <a:cxnLst/>
              <a:rect l="l" t="t" r="r" b="b"/>
              <a:pathLst>
                <a:path w="4553" h="4567" extrusionOk="0">
                  <a:moveTo>
                    <a:pt x="1691" y="1"/>
                  </a:moveTo>
                  <a:cubicBezTo>
                    <a:pt x="1330" y="261"/>
                    <a:pt x="983" y="608"/>
                    <a:pt x="680" y="1027"/>
                  </a:cubicBezTo>
                  <a:cubicBezTo>
                    <a:pt x="377" y="1431"/>
                    <a:pt x="145" y="1865"/>
                    <a:pt x="1" y="2313"/>
                  </a:cubicBezTo>
                  <a:cubicBezTo>
                    <a:pt x="189" y="2558"/>
                    <a:pt x="420" y="2804"/>
                    <a:pt x="680" y="3006"/>
                  </a:cubicBezTo>
                  <a:cubicBezTo>
                    <a:pt x="723" y="3050"/>
                    <a:pt x="767" y="3079"/>
                    <a:pt x="810" y="3107"/>
                  </a:cubicBezTo>
                  <a:lnTo>
                    <a:pt x="2703" y="4567"/>
                  </a:lnTo>
                  <a:cubicBezTo>
                    <a:pt x="2847" y="4090"/>
                    <a:pt x="3093" y="3599"/>
                    <a:pt x="3425" y="3151"/>
                  </a:cubicBezTo>
                  <a:cubicBezTo>
                    <a:pt x="3758" y="2688"/>
                    <a:pt x="4148" y="2327"/>
                    <a:pt x="4552" y="2038"/>
                  </a:cubicBezTo>
                  <a:lnTo>
                    <a:pt x="2515" y="463"/>
                  </a:lnTo>
                  <a:cubicBezTo>
                    <a:pt x="2255" y="261"/>
                    <a:pt x="1966" y="102"/>
                    <a:pt x="1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42"/>
            <p:cNvSpPr/>
            <p:nvPr/>
          </p:nvSpPr>
          <p:spPr>
            <a:xfrm>
              <a:off x="244363" y="340225"/>
              <a:ext cx="195800" cy="198550"/>
            </a:xfrm>
            <a:custGeom>
              <a:avLst/>
              <a:gdLst/>
              <a:ahLst/>
              <a:cxnLst/>
              <a:rect l="l" t="t" r="r" b="b"/>
              <a:pathLst>
                <a:path w="7832" h="7942" extrusionOk="0">
                  <a:moveTo>
                    <a:pt x="4013" y="1"/>
                  </a:moveTo>
                  <a:cubicBezTo>
                    <a:pt x="3073" y="1"/>
                    <a:pt x="1983" y="617"/>
                    <a:pt x="1200" y="1685"/>
                  </a:cubicBezTo>
                  <a:cubicBezTo>
                    <a:pt x="73" y="3231"/>
                    <a:pt x="1" y="5124"/>
                    <a:pt x="1041" y="5918"/>
                  </a:cubicBezTo>
                  <a:cubicBezTo>
                    <a:pt x="1084" y="5947"/>
                    <a:pt x="1128" y="5991"/>
                    <a:pt x="1171" y="6005"/>
                  </a:cubicBezTo>
                  <a:lnTo>
                    <a:pt x="3656" y="7941"/>
                  </a:lnTo>
                  <a:cubicBezTo>
                    <a:pt x="2760" y="7089"/>
                    <a:pt x="2861" y="5283"/>
                    <a:pt x="3945" y="3823"/>
                  </a:cubicBezTo>
                  <a:cubicBezTo>
                    <a:pt x="4726" y="2749"/>
                    <a:pt x="5812" y="2136"/>
                    <a:pt x="6746" y="2136"/>
                  </a:cubicBezTo>
                  <a:cubicBezTo>
                    <a:pt x="7142" y="2136"/>
                    <a:pt x="7511" y="2247"/>
                    <a:pt x="7817" y="2480"/>
                  </a:cubicBezTo>
                  <a:lnTo>
                    <a:pt x="7832" y="2465"/>
                  </a:lnTo>
                  <a:lnTo>
                    <a:pt x="5087" y="341"/>
                  </a:lnTo>
                  <a:cubicBezTo>
                    <a:pt x="4778" y="110"/>
                    <a:pt x="4409" y="1"/>
                    <a:pt x="40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2"/>
            <p:cNvSpPr/>
            <p:nvPr/>
          </p:nvSpPr>
          <p:spPr>
            <a:xfrm>
              <a:off x="298913" y="382425"/>
              <a:ext cx="141250" cy="156350"/>
            </a:xfrm>
            <a:custGeom>
              <a:avLst/>
              <a:gdLst/>
              <a:ahLst/>
              <a:cxnLst/>
              <a:rect l="l" t="t" r="r" b="b"/>
              <a:pathLst>
                <a:path w="5650" h="6254" extrusionOk="0">
                  <a:moveTo>
                    <a:pt x="3991" y="0"/>
                  </a:moveTo>
                  <a:cubicBezTo>
                    <a:pt x="3053" y="0"/>
                    <a:pt x="1966" y="613"/>
                    <a:pt x="1185" y="1687"/>
                  </a:cubicBezTo>
                  <a:cubicBezTo>
                    <a:pt x="101" y="3147"/>
                    <a:pt x="0" y="4953"/>
                    <a:pt x="896" y="5805"/>
                  </a:cubicBezTo>
                  <a:lnTo>
                    <a:pt x="1156" y="6008"/>
                  </a:lnTo>
                  <a:lnTo>
                    <a:pt x="1474" y="6253"/>
                  </a:lnTo>
                  <a:cubicBezTo>
                    <a:pt x="578" y="5401"/>
                    <a:pt x="679" y="3595"/>
                    <a:pt x="1763" y="2135"/>
                  </a:cubicBezTo>
                  <a:cubicBezTo>
                    <a:pt x="2544" y="1061"/>
                    <a:pt x="3630" y="448"/>
                    <a:pt x="4564" y="448"/>
                  </a:cubicBezTo>
                  <a:cubicBezTo>
                    <a:pt x="4960" y="448"/>
                    <a:pt x="5329" y="559"/>
                    <a:pt x="5635" y="792"/>
                  </a:cubicBezTo>
                  <a:lnTo>
                    <a:pt x="5650" y="777"/>
                  </a:lnTo>
                  <a:lnTo>
                    <a:pt x="5072" y="329"/>
                  </a:lnTo>
                  <a:lnTo>
                    <a:pt x="5072" y="344"/>
                  </a:lnTo>
                  <a:cubicBezTo>
                    <a:pt x="4762" y="111"/>
                    <a:pt x="4390" y="0"/>
                    <a:pt x="3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42"/>
            <p:cNvSpPr/>
            <p:nvPr/>
          </p:nvSpPr>
          <p:spPr>
            <a:xfrm>
              <a:off x="743563" y="724200"/>
              <a:ext cx="116700" cy="145800"/>
            </a:xfrm>
            <a:custGeom>
              <a:avLst/>
              <a:gdLst/>
              <a:ahLst/>
              <a:cxnLst/>
              <a:rect l="l" t="t" r="r" b="b"/>
              <a:pathLst>
                <a:path w="4668" h="5832" extrusionOk="0">
                  <a:moveTo>
                    <a:pt x="3638" y="0"/>
                  </a:moveTo>
                  <a:cubicBezTo>
                    <a:pt x="3480" y="0"/>
                    <a:pt x="3315" y="10"/>
                    <a:pt x="3150" y="38"/>
                  </a:cubicBezTo>
                  <a:cubicBezTo>
                    <a:pt x="2876" y="81"/>
                    <a:pt x="2616" y="168"/>
                    <a:pt x="2370" y="269"/>
                  </a:cubicBezTo>
                  <a:cubicBezTo>
                    <a:pt x="1879" y="500"/>
                    <a:pt x="1474" y="832"/>
                    <a:pt x="1200" y="1107"/>
                  </a:cubicBezTo>
                  <a:cubicBezTo>
                    <a:pt x="1070" y="1251"/>
                    <a:pt x="969" y="1367"/>
                    <a:pt x="896" y="1454"/>
                  </a:cubicBezTo>
                  <a:cubicBezTo>
                    <a:pt x="824" y="1555"/>
                    <a:pt x="781" y="1598"/>
                    <a:pt x="781" y="1598"/>
                  </a:cubicBezTo>
                  <a:cubicBezTo>
                    <a:pt x="781" y="1598"/>
                    <a:pt x="752" y="1656"/>
                    <a:pt x="694" y="1757"/>
                  </a:cubicBezTo>
                  <a:cubicBezTo>
                    <a:pt x="636" y="1844"/>
                    <a:pt x="550" y="1988"/>
                    <a:pt x="463" y="2162"/>
                  </a:cubicBezTo>
                  <a:cubicBezTo>
                    <a:pt x="376" y="2335"/>
                    <a:pt x="290" y="2552"/>
                    <a:pt x="203" y="2783"/>
                  </a:cubicBezTo>
                  <a:cubicBezTo>
                    <a:pt x="116" y="3014"/>
                    <a:pt x="58" y="3289"/>
                    <a:pt x="30" y="3563"/>
                  </a:cubicBezTo>
                  <a:cubicBezTo>
                    <a:pt x="1" y="3838"/>
                    <a:pt x="1" y="4127"/>
                    <a:pt x="44" y="4401"/>
                  </a:cubicBezTo>
                  <a:cubicBezTo>
                    <a:pt x="73" y="4676"/>
                    <a:pt x="145" y="4936"/>
                    <a:pt x="246" y="5167"/>
                  </a:cubicBezTo>
                  <a:cubicBezTo>
                    <a:pt x="347" y="5384"/>
                    <a:pt x="477" y="5557"/>
                    <a:pt x="564" y="5673"/>
                  </a:cubicBezTo>
                  <a:cubicBezTo>
                    <a:pt x="665" y="5774"/>
                    <a:pt x="738" y="5832"/>
                    <a:pt x="738" y="5832"/>
                  </a:cubicBezTo>
                  <a:cubicBezTo>
                    <a:pt x="752" y="5817"/>
                    <a:pt x="709" y="5745"/>
                    <a:pt x="636" y="5629"/>
                  </a:cubicBezTo>
                  <a:cubicBezTo>
                    <a:pt x="564" y="5514"/>
                    <a:pt x="463" y="5355"/>
                    <a:pt x="405" y="5138"/>
                  </a:cubicBezTo>
                  <a:cubicBezTo>
                    <a:pt x="261" y="4734"/>
                    <a:pt x="246" y="4185"/>
                    <a:pt x="333" y="3679"/>
                  </a:cubicBezTo>
                  <a:cubicBezTo>
                    <a:pt x="391" y="3419"/>
                    <a:pt x="463" y="3188"/>
                    <a:pt x="550" y="2971"/>
                  </a:cubicBezTo>
                  <a:cubicBezTo>
                    <a:pt x="636" y="2754"/>
                    <a:pt x="738" y="2566"/>
                    <a:pt x="839" y="2407"/>
                  </a:cubicBezTo>
                  <a:cubicBezTo>
                    <a:pt x="925" y="2248"/>
                    <a:pt x="1012" y="2118"/>
                    <a:pt x="1070" y="2032"/>
                  </a:cubicBezTo>
                  <a:cubicBezTo>
                    <a:pt x="1128" y="1945"/>
                    <a:pt x="1171" y="1887"/>
                    <a:pt x="1171" y="1887"/>
                  </a:cubicBezTo>
                  <a:cubicBezTo>
                    <a:pt x="1171" y="1887"/>
                    <a:pt x="1200" y="1844"/>
                    <a:pt x="1258" y="1757"/>
                  </a:cubicBezTo>
                  <a:cubicBezTo>
                    <a:pt x="1330" y="1670"/>
                    <a:pt x="1417" y="1540"/>
                    <a:pt x="1532" y="1396"/>
                  </a:cubicBezTo>
                  <a:cubicBezTo>
                    <a:pt x="1763" y="1121"/>
                    <a:pt x="2125" y="775"/>
                    <a:pt x="2558" y="543"/>
                  </a:cubicBezTo>
                  <a:cubicBezTo>
                    <a:pt x="2775" y="428"/>
                    <a:pt x="3020" y="327"/>
                    <a:pt x="3252" y="269"/>
                  </a:cubicBezTo>
                  <a:cubicBezTo>
                    <a:pt x="3497" y="197"/>
                    <a:pt x="3728" y="182"/>
                    <a:pt x="3945" y="168"/>
                  </a:cubicBezTo>
                  <a:cubicBezTo>
                    <a:pt x="3993" y="166"/>
                    <a:pt x="4039" y="165"/>
                    <a:pt x="4084" y="165"/>
                  </a:cubicBezTo>
                  <a:cubicBezTo>
                    <a:pt x="4349" y="165"/>
                    <a:pt x="4550" y="190"/>
                    <a:pt x="4624" y="190"/>
                  </a:cubicBezTo>
                  <a:cubicBezTo>
                    <a:pt x="4646" y="190"/>
                    <a:pt x="4656" y="188"/>
                    <a:pt x="4653" y="182"/>
                  </a:cubicBezTo>
                  <a:cubicBezTo>
                    <a:pt x="4668" y="168"/>
                    <a:pt x="4350" y="38"/>
                    <a:pt x="3902" y="9"/>
                  </a:cubicBezTo>
                  <a:cubicBezTo>
                    <a:pt x="3817" y="4"/>
                    <a:pt x="3729" y="0"/>
                    <a:pt x="363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42"/>
            <p:cNvSpPr/>
            <p:nvPr/>
          </p:nvSpPr>
          <p:spPr>
            <a:xfrm>
              <a:off x="251588" y="342375"/>
              <a:ext cx="116700" cy="145825"/>
            </a:xfrm>
            <a:custGeom>
              <a:avLst/>
              <a:gdLst/>
              <a:ahLst/>
              <a:cxnLst/>
              <a:rect l="l" t="t" r="r" b="b"/>
              <a:pathLst>
                <a:path w="4668" h="5833" extrusionOk="0">
                  <a:moveTo>
                    <a:pt x="3638" y="1"/>
                  </a:moveTo>
                  <a:cubicBezTo>
                    <a:pt x="3480" y="1"/>
                    <a:pt x="3315" y="11"/>
                    <a:pt x="3150" y="38"/>
                  </a:cubicBezTo>
                  <a:cubicBezTo>
                    <a:pt x="2876" y="82"/>
                    <a:pt x="2616" y="169"/>
                    <a:pt x="2370" y="270"/>
                  </a:cubicBezTo>
                  <a:cubicBezTo>
                    <a:pt x="1864" y="501"/>
                    <a:pt x="1474" y="833"/>
                    <a:pt x="1200" y="1108"/>
                  </a:cubicBezTo>
                  <a:cubicBezTo>
                    <a:pt x="1070" y="1252"/>
                    <a:pt x="969" y="1382"/>
                    <a:pt x="896" y="1469"/>
                  </a:cubicBezTo>
                  <a:cubicBezTo>
                    <a:pt x="824" y="1556"/>
                    <a:pt x="781" y="1599"/>
                    <a:pt x="781" y="1599"/>
                  </a:cubicBezTo>
                  <a:cubicBezTo>
                    <a:pt x="781" y="1599"/>
                    <a:pt x="752" y="1657"/>
                    <a:pt x="694" y="1758"/>
                  </a:cubicBezTo>
                  <a:cubicBezTo>
                    <a:pt x="636" y="1845"/>
                    <a:pt x="550" y="1989"/>
                    <a:pt x="463" y="2162"/>
                  </a:cubicBezTo>
                  <a:cubicBezTo>
                    <a:pt x="376" y="2336"/>
                    <a:pt x="290" y="2553"/>
                    <a:pt x="203" y="2784"/>
                  </a:cubicBezTo>
                  <a:cubicBezTo>
                    <a:pt x="116" y="3015"/>
                    <a:pt x="58" y="3289"/>
                    <a:pt x="29" y="3564"/>
                  </a:cubicBezTo>
                  <a:cubicBezTo>
                    <a:pt x="1" y="3838"/>
                    <a:pt x="1" y="4127"/>
                    <a:pt x="44" y="4402"/>
                  </a:cubicBezTo>
                  <a:cubicBezTo>
                    <a:pt x="73" y="4677"/>
                    <a:pt x="145" y="4937"/>
                    <a:pt x="246" y="5168"/>
                  </a:cubicBezTo>
                  <a:cubicBezTo>
                    <a:pt x="333" y="5385"/>
                    <a:pt x="477" y="5558"/>
                    <a:pt x="564" y="5673"/>
                  </a:cubicBezTo>
                  <a:cubicBezTo>
                    <a:pt x="665" y="5775"/>
                    <a:pt x="737" y="5832"/>
                    <a:pt x="737" y="5832"/>
                  </a:cubicBezTo>
                  <a:cubicBezTo>
                    <a:pt x="752" y="5818"/>
                    <a:pt x="709" y="5746"/>
                    <a:pt x="636" y="5645"/>
                  </a:cubicBezTo>
                  <a:cubicBezTo>
                    <a:pt x="564" y="5515"/>
                    <a:pt x="463" y="5356"/>
                    <a:pt x="405" y="5139"/>
                  </a:cubicBezTo>
                  <a:cubicBezTo>
                    <a:pt x="261" y="4734"/>
                    <a:pt x="246" y="4185"/>
                    <a:pt x="333" y="3680"/>
                  </a:cubicBezTo>
                  <a:cubicBezTo>
                    <a:pt x="391" y="3419"/>
                    <a:pt x="448" y="3188"/>
                    <a:pt x="550" y="2972"/>
                  </a:cubicBezTo>
                  <a:cubicBezTo>
                    <a:pt x="636" y="2755"/>
                    <a:pt x="737" y="2567"/>
                    <a:pt x="839" y="2408"/>
                  </a:cubicBezTo>
                  <a:cubicBezTo>
                    <a:pt x="925" y="2249"/>
                    <a:pt x="1012" y="2119"/>
                    <a:pt x="1070" y="2032"/>
                  </a:cubicBezTo>
                  <a:cubicBezTo>
                    <a:pt x="1128" y="1946"/>
                    <a:pt x="1171" y="1888"/>
                    <a:pt x="1171" y="1888"/>
                  </a:cubicBezTo>
                  <a:cubicBezTo>
                    <a:pt x="1171" y="1888"/>
                    <a:pt x="1200" y="1845"/>
                    <a:pt x="1258" y="1758"/>
                  </a:cubicBezTo>
                  <a:cubicBezTo>
                    <a:pt x="1330" y="1671"/>
                    <a:pt x="1417" y="1541"/>
                    <a:pt x="1532" y="1411"/>
                  </a:cubicBezTo>
                  <a:cubicBezTo>
                    <a:pt x="1763" y="1122"/>
                    <a:pt x="2125" y="790"/>
                    <a:pt x="2558" y="544"/>
                  </a:cubicBezTo>
                  <a:cubicBezTo>
                    <a:pt x="2775" y="429"/>
                    <a:pt x="3020" y="327"/>
                    <a:pt x="3251" y="270"/>
                  </a:cubicBezTo>
                  <a:cubicBezTo>
                    <a:pt x="3497" y="212"/>
                    <a:pt x="3728" y="183"/>
                    <a:pt x="3945" y="169"/>
                  </a:cubicBezTo>
                  <a:cubicBezTo>
                    <a:pt x="3984" y="167"/>
                    <a:pt x="4022" y="167"/>
                    <a:pt x="4059" y="167"/>
                  </a:cubicBezTo>
                  <a:cubicBezTo>
                    <a:pt x="4325" y="167"/>
                    <a:pt x="4529" y="197"/>
                    <a:pt x="4613" y="197"/>
                  </a:cubicBezTo>
                  <a:cubicBezTo>
                    <a:pt x="4642" y="197"/>
                    <a:pt x="4656" y="193"/>
                    <a:pt x="4653" y="183"/>
                  </a:cubicBezTo>
                  <a:cubicBezTo>
                    <a:pt x="4667" y="169"/>
                    <a:pt x="4350" y="38"/>
                    <a:pt x="3902" y="10"/>
                  </a:cubicBezTo>
                  <a:cubicBezTo>
                    <a:pt x="3817" y="4"/>
                    <a:pt x="3729" y="1"/>
                    <a:pt x="363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42"/>
            <p:cNvSpPr/>
            <p:nvPr/>
          </p:nvSpPr>
          <p:spPr>
            <a:xfrm>
              <a:off x="316613" y="392800"/>
              <a:ext cx="116325" cy="145650"/>
            </a:xfrm>
            <a:custGeom>
              <a:avLst/>
              <a:gdLst/>
              <a:ahLst/>
              <a:cxnLst/>
              <a:rect l="l" t="t" r="r" b="b"/>
              <a:pathLst>
                <a:path w="4653" h="5826" extrusionOk="0">
                  <a:moveTo>
                    <a:pt x="3646" y="0"/>
                  </a:moveTo>
                  <a:cubicBezTo>
                    <a:pt x="3486" y="0"/>
                    <a:pt x="3318" y="16"/>
                    <a:pt x="3150" y="44"/>
                  </a:cubicBezTo>
                  <a:cubicBezTo>
                    <a:pt x="2876" y="88"/>
                    <a:pt x="2616" y="160"/>
                    <a:pt x="2370" y="275"/>
                  </a:cubicBezTo>
                  <a:cubicBezTo>
                    <a:pt x="1864" y="492"/>
                    <a:pt x="1460" y="839"/>
                    <a:pt x="1200" y="1113"/>
                  </a:cubicBezTo>
                  <a:cubicBezTo>
                    <a:pt x="1070" y="1244"/>
                    <a:pt x="968" y="1374"/>
                    <a:pt x="896" y="1460"/>
                  </a:cubicBezTo>
                  <a:cubicBezTo>
                    <a:pt x="824" y="1547"/>
                    <a:pt x="781" y="1605"/>
                    <a:pt x="781" y="1605"/>
                  </a:cubicBezTo>
                  <a:cubicBezTo>
                    <a:pt x="781" y="1605"/>
                    <a:pt x="752" y="1663"/>
                    <a:pt x="694" y="1749"/>
                  </a:cubicBezTo>
                  <a:cubicBezTo>
                    <a:pt x="636" y="1850"/>
                    <a:pt x="549" y="1995"/>
                    <a:pt x="463" y="2168"/>
                  </a:cubicBezTo>
                  <a:cubicBezTo>
                    <a:pt x="376" y="2342"/>
                    <a:pt x="289" y="2544"/>
                    <a:pt x="203" y="2790"/>
                  </a:cubicBezTo>
                  <a:cubicBezTo>
                    <a:pt x="116" y="3021"/>
                    <a:pt x="58" y="3281"/>
                    <a:pt x="29" y="3570"/>
                  </a:cubicBezTo>
                  <a:cubicBezTo>
                    <a:pt x="0" y="3844"/>
                    <a:pt x="0" y="4133"/>
                    <a:pt x="44" y="4408"/>
                  </a:cubicBezTo>
                  <a:cubicBezTo>
                    <a:pt x="73" y="4682"/>
                    <a:pt x="145" y="4942"/>
                    <a:pt x="246" y="5159"/>
                  </a:cubicBezTo>
                  <a:cubicBezTo>
                    <a:pt x="333" y="5390"/>
                    <a:pt x="477" y="5564"/>
                    <a:pt x="564" y="5679"/>
                  </a:cubicBezTo>
                  <a:cubicBezTo>
                    <a:pt x="655" y="5770"/>
                    <a:pt x="710" y="5826"/>
                    <a:pt x="731" y="5826"/>
                  </a:cubicBezTo>
                  <a:cubicBezTo>
                    <a:pt x="734" y="5826"/>
                    <a:pt x="736" y="5825"/>
                    <a:pt x="737" y="5824"/>
                  </a:cubicBezTo>
                  <a:cubicBezTo>
                    <a:pt x="752" y="5824"/>
                    <a:pt x="708" y="5752"/>
                    <a:pt x="636" y="5636"/>
                  </a:cubicBezTo>
                  <a:cubicBezTo>
                    <a:pt x="564" y="5520"/>
                    <a:pt x="463" y="5361"/>
                    <a:pt x="405" y="5145"/>
                  </a:cubicBezTo>
                  <a:cubicBezTo>
                    <a:pt x="260" y="4726"/>
                    <a:pt x="246" y="4177"/>
                    <a:pt x="333" y="3671"/>
                  </a:cubicBezTo>
                  <a:cubicBezTo>
                    <a:pt x="376" y="3425"/>
                    <a:pt x="448" y="3180"/>
                    <a:pt x="549" y="2977"/>
                  </a:cubicBezTo>
                  <a:cubicBezTo>
                    <a:pt x="636" y="2761"/>
                    <a:pt x="737" y="2558"/>
                    <a:pt x="824" y="2399"/>
                  </a:cubicBezTo>
                  <a:cubicBezTo>
                    <a:pt x="925" y="2240"/>
                    <a:pt x="1012" y="2110"/>
                    <a:pt x="1070" y="2024"/>
                  </a:cubicBezTo>
                  <a:cubicBezTo>
                    <a:pt x="1127" y="1937"/>
                    <a:pt x="1171" y="1894"/>
                    <a:pt x="1171" y="1894"/>
                  </a:cubicBezTo>
                  <a:cubicBezTo>
                    <a:pt x="1171" y="1894"/>
                    <a:pt x="1200" y="1836"/>
                    <a:pt x="1257" y="1749"/>
                  </a:cubicBezTo>
                  <a:cubicBezTo>
                    <a:pt x="1330" y="1663"/>
                    <a:pt x="1416" y="1547"/>
                    <a:pt x="1532" y="1402"/>
                  </a:cubicBezTo>
                  <a:cubicBezTo>
                    <a:pt x="1763" y="1128"/>
                    <a:pt x="2124" y="781"/>
                    <a:pt x="2558" y="550"/>
                  </a:cubicBezTo>
                  <a:cubicBezTo>
                    <a:pt x="2774" y="420"/>
                    <a:pt x="3020" y="333"/>
                    <a:pt x="3251" y="261"/>
                  </a:cubicBezTo>
                  <a:cubicBezTo>
                    <a:pt x="3497" y="203"/>
                    <a:pt x="3728" y="174"/>
                    <a:pt x="3930" y="174"/>
                  </a:cubicBezTo>
                  <a:cubicBezTo>
                    <a:pt x="3978" y="173"/>
                    <a:pt x="4025" y="172"/>
                    <a:pt x="4069" y="172"/>
                  </a:cubicBezTo>
                  <a:cubicBezTo>
                    <a:pt x="4335" y="172"/>
                    <a:pt x="4537" y="197"/>
                    <a:pt x="4616" y="197"/>
                  </a:cubicBezTo>
                  <a:cubicBezTo>
                    <a:pt x="4640" y="197"/>
                    <a:pt x="4653" y="195"/>
                    <a:pt x="4653" y="189"/>
                  </a:cubicBezTo>
                  <a:cubicBezTo>
                    <a:pt x="4653" y="160"/>
                    <a:pt x="4349" y="44"/>
                    <a:pt x="3901" y="15"/>
                  </a:cubicBezTo>
                  <a:cubicBezTo>
                    <a:pt x="3820" y="5"/>
                    <a:pt x="3734" y="0"/>
                    <a:pt x="3646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42"/>
            <p:cNvSpPr/>
            <p:nvPr/>
          </p:nvSpPr>
          <p:spPr>
            <a:xfrm>
              <a:off x="246538" y="405100"/>
              <a:ext cx="503200" cy="454800"/>
            </a:xfrm>
            <a:custGeom>
              <a:avLst/>
              <a:gdLst/>
              <a:ahLst/>
              <a:cxnLst/>
              <a:rect l="l" t="t" r="r" b="b"/>
              <a:pathLst>
                <a:path w="20128" h="18192" extrusionOk="0">
                  <a:moveTo>
                    <a:pt x="593" y="0"/>
                  </a:moveTo>
                  <a:cubicBezTo>
                    <a:pt x="0" y="1301"/>
                    <a:pt x="116" y="2673"/>
                    <a:pt x="954" y="3323"/>
                  </a:cubicBezTo>
                  <a:cubicBezTo>
                    <a:pt x="997" y="3352"/>
                    <a:pt x="1041" y="3396"/>
                    <a:pt x="1084" y="3425"/>
                  </a:cubicBezTo>
                  <a:lnTo>
                    <a:pt x="20127" y="18191"/>
                  </a:lnTo>
                  <a:cubicBezTo>
                    <a:pt x="20084" y="17888"/>
                    <a:pt x="20055" y="17570"/>
                    <a:pt x="20041" y="17252"/>
                  </a:cubicBezTo>
                  <a:cubicBezTo>
                    <a:pt x="19636" y="17006"/>
                    <a:pt x="19231" y="16732"/>
                    <a:pt x="18841" y="16457"/>
                  </a:cubicBezTo>
                  <a:cubicBezTo>
                    <a:pt x="16558" y="14882"/>
                    <a:pt x="14377" y="13076"/>
                    <a:pt x="12209" y="11328"/>
                  </a:cubicBezTo>
                  <a:cubicBezTo>
                    <a:pt x="9262" y="8944"/>
                    <a:pt x="6300" y="6459"/>
                    <a:pt x="3685" y="3714"/>
                  </a:cubicBezTo>
                  <a:cubicBezTo>
                    <a:pt x="2558" y="2529"/>
                    <a:pt x="1561" y="1272"/>
                    <a:pt x="593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42"/>
            <p:cNvSpPr/>
            <p:nvPr/>
          </p:nvSpPr>
          <p:spPr>
            <a:xfrm>
              <a:off x="367913" y="346925"/>
              <a:ext cx="572550" cy="551625"/>
            </a:xfrm>
            <a:custGeom>
              <a:avLst/>
              <a:gdLst/>
              <a:ahLst/>
              <a:cxnLst/>
              <a:rect l="l" t="t" r="r" b="b"/>
              <a:pathLst>
                <a:path w="22902" h="22065" extrusionOk="0">
                  <a:moveTo>
                    <a:pt x="0" y="1"/>
                  </a:moveTo>
                  <a:lnTo>
                    <a:pt x="0" y="1"/>
                  </a:lnTo>
                  <a:cubicBezTo>
                    <a:pt x="809" y="651"/>
                    <a:pt x="1633" y="1301"/>
                    <a:pt x="2442" y="1952"/>
                  </a:cubicBezTo>
                  <a:cubicBezTo>
                    <a:pt x="3251" y="2602"/>
                    <a:pt x="4060" y="3252"/>
                    <a:pt x="4884" y="3888"/>
                  </a:cubicBezTo>
                  <a:lnTo>
                    <a:pt x="7325" y="5824"/>
                  </a:lnTo>
                  <a:lnTo>
                    <a:pt x="9782" y="7731"/>
                  </a:lnTo>
                  <a:lnTo>
                    <a:pt x="12224" y="9653"/>
                  </a:lnTo>
                  <a:cubicBezTo>
                    <a:pt x="13047" y="10288"/>
                    <a:pt x="13871" y="10924"/>
                    <a:pt x="14694" y="11560"/>
                  </a:cubicBezTo>
                  <a:lnTo>
                    <a:pt x="17165" y="13453"/>
                  </a:lnTo>
                  <a:cubicBezTo>
                    <a:pt x="17966" y="14082"/>
                    <a:pt x="18781" y="14712"/>
                    <a:pt x="19597" y="15341"/>
                  </a:cubicBezTo>
                  <a:lnTo>
                    <a:pt x="19597" y="15341"/>
                  </a:lnTo>
                  <a:lnTo>
                    <a:pt x="21225" y="18683"/>
                  </a:lnTo>
                  <a:cubicBezTo>
                    <a:pt x="21774" y="19810"/>
                    <a:pt x="22323" y="20937"/>
                    <a:pt x="22901" y="22064"/>
                  </a:cubicBezTo>
                  <a:cubicBezTo>
                    <a:pt x="22395" y="20923"/>
                    <a:pt x="21875" y="19796"/>
                    <a:pt x="21355" y="18654"/>
                  </a:cubicBezTo>
                  <a:lnTo>
                    <a:pt x="19795" y="15259"/>
                  </a:lnTo>
                  <a:lnTo>
                    <a:pt x="19780" y="15215"/>
                  </a:lnTo>
                  <a:lnTo>
                    <a:pt x="19751" y="15201"/>
                  </a:lnTo>
                  <a:cubicBezTo>
                    <a:pt x="18928" y="14551"/>
                    <a:pt x="18119" y="13915"/>
                    <a:pt x="17295" y="13265"/>
                  </a:cubicBezTo>
                  <a:lnTo>
                    <a:pt x="14839" y="11358"/>
                  </a:lnTo>
                  <a:cubicBezTo>
                    <a:pt x="14015" y="10722"/>
                    <a:pt x="13206" y="10072"/>
                    <a:pt x="12383" y="9450"/>
                  </a:cubicBezTo>
                  <a:lnTo>
                    <a:pt x="9912" y="7543"/>
                  </a:lnTo>
                  <a:lnTo>
                    <a:pt x="7456" y="5636"/>
                  </a:lnTo>
                  <a:lnTo>
                    <a:pt x="4970" y="3758"/>
                  </a:lnTo>
                  <a:cubicBezTo>
                    <a:pt x="4147" y="3122"/>
                    <a:pt x="3323" y="2501"/>
                    <a:pt x="2500" y="1879"/>
                  </a:cubicBezTo>
                  <a:cubicBezTo>
                    <a:pt x="1662" y="1244"/>
                    <a:pt x="838" y="622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719;p43">
            <a:extLst>
              <a:ext uri="{FF2B5EF4-FFF2-40B4-BE49-F238E27FC236}">
                <a16:creationId xmlns:a16="http://schemas.microsoft.com/office/drawing/2014/main" id="{7D152533-2ACC-3D7A-8234-B3D0E776D96E}"/>
              </a:ext>
            </a:extLst>
          </p:cNvPr>
          <p:cNvGrpSpPr/>
          <p:nvPr/>
        </p:nvGrpSpPr>
        <p:grpSpPr>
          <a:xfrm rot="-749323">
            <a:off x="232300" y="4940844"/>
            <a:ext cx="1827608" cy="1798901"/>
            <a:chOff x="3047250" y="316375"/>
            <a:chExt cx="1524750" cy="1500800"/>
          </a:xfrm>
        </p:grpSpPr>
        <p:sp>
          <p:nvSpPr>
            <p:cNvPr id="1629" name="Google Shape;1720;p43">
              <a:extLst>
                <a:ext uri="{FF2B5EF4-FFF2-40B4-BE49-F238E27FC236}">
                  <a16:creationId xmlns:a16="http://schemas.microsoft.com/office/drawing/2014/main" id="{CC678E14-121C-968A-B41B-FB5CC5DCE6F5}"/>
                </a:ext>
              </a:extLst>
            </p:cNvPr>
            <p:cNvSpPr/>
            <p:nvPr/>
          </p:nvSpPr>
          <p:spPr>
            <a:xfrm>
              <a:off x="3047250" y="316375"/>
              <a:ext cx="1524750" cy="1500800"/>
            </a:xfrm>
            <a:custGeom>
              <a:avLst/>
              <a:gdLst/>
              <a:ahLst/>
              <a:cxnLst/>
              <a:rect l="l" t="t" r="r" b="b"/>
              <a:pathLst>
                <a:path w="60990" h="60032" extrusionOk="0">
                  <a:moveTo>
                    <a:pt x="27117" y="1"/>
                  </a:moveTo>
                  <a:cubicBezTo>
                    <a:pt x="26637" y="1"/>
                    <a:pt x="26135" y="47"/>
                    <a:pt x="25656" y="115"/>
                  </a:cubicBezTo>
                  <a:cubicBezTo>
                    <a:pt x="25610" y="138"/>
                    <a:pt x="25542" y="138"/>
                    <a:pt x="25496" y="161"/>
                  </a:cubicBezTo>
                  <a:cubicBezTo>
                    <a:pt x="25313" y="184"/>
                    <a:pt x="25108" y="229"/>
                    <a:pt x="24925" y="275"/>
                  </a:cubicBezTo>
                  <a:cubicBezTo>
                    <a:pt x="24857" y="298"/>
                    <a:pt x="24788" y="320"/>
                    <a:pt x="24720" y="343"/>
                  </a:cubicBezTo>
                  <a:lnTo>
                    <a:pt x="24674" y="343"/>
                  </a:lnTo>
                  <a:cubicBezTo>
                    <a:pt x="24515" y="389"/>
                    <a:pt x="24332" y="435"/>
                    <a:pt x="24172" y="503"/>
                  </a:cubicBezTo>
                  <a:cubicBezTo>
                    <a:pt x="24081" y="526"/>
                    <a:pt x="23990" y="549"/>
                    <a:pt x="23898" y="594"/>
                  </a:cubicBezTo>
                  <a:cubicBezTo>
                    <a:pt x="23739" y="640"/>
                    <a:pt x="23579" y="708"/>
                    <a:pt x="23419" y="777"/>
                  </a:cubicBezTo>
                  <a:cubicBezTo>
                    <a:pt x="23328" y="823"/>
                    <a:pt x="23214" y="845"/>
                    <a:pt x="23122" y="891"/>
                  </a:cubicBezTo>
                  <a:cubicBezTo>
                    <a:pt x="22962" y="960"/>
                    <a:pt x="22826" y="1051"/>
                    <a:pt x="22666" y="1119"/>
                  </a:cubicBezTo>
                  <a:lnTo>
                    <a:pt x="22620" y="1142"/>
                  </a:lnTo>
                  <a:cubicBezTo>
                    <a:pt x="22529" y="1188"/>
                    <a:pt x="22460" y="1233"/>
                    <a:pt x="22369" y="1279"/>
                  </a:cubicBezTo>
                  <a:cubicBezTo>
                    <a:pt x="22209" y="1370"/>
                    <a:pt x="22049" y="1462"/>
                    <a:pt x="21844" y="1576"/>
                  </a:cubicBezTo>
                  <a:cubicBezTo>
                    <a:pt x="21776" y="1622"/>
                    <a:pt x="21707" y="1667"/>
                    <a:pt x="21639" y="1713"/>
                  </a:cubicBezTo>
                  <a:cubicBezTo>
                    <a:pt x="21388" y="1873"/>
                    <a:pt x="21136" y="2055"/>
                    <a:pt x="20908" y="2215"/>
                  </a:cubicBezTo>
                  <a:cubicBezTo>
                    <a:pt x="20589" y="2466"/>
                    <a:pt x="20338" y="2763"/>
                    <a:pt x="20132" y="3105"/>
                  </a:cubicBezTo>
                  <a:lnTo>
                    <a:pt x="753" y="36225"/>
                  </a:lnTo>
                  <a:cubicBezTo>
                    <a:pt x="0" y="37526"/>
                    <a:pt x="297" y="39169"/>
                    <a:pt x="1461" y="40105"/>
                  </a:cubicBezTo>
                  <a:lnTo>
                    <a:pt x="24606" y="59096"/>
                  </a:lnTo>
                  <a:cubicBezTo>
                    <a:pt x="25177" y="59552"/>
                    <a:pt x="25838" y="59780"/>
                    <a:pt x="26546" y="59780"/>
                  </a:cubicBezTo>
                  <a:cubicBezTo>
                    <a:pt x="27117" y="59780"/>
                    <a:pt x="27710" y="59620"/>
                    <a:pt x="28212" y="59278"/>
                  </a:cubicBezTo>
                  <a:cubicBezTo>
                    <a:pt x="28212" y="59278"/>
                    <a:pt x="28258" y="59255"/>
                    <a:pt x="28258" y="59255"/>
                  </a:cubicBezTo>
                  <a:cubicBezTo>
                    <a:pt x="28304" y="59210"/>
                    <a:pt x="28463" y="59118"/>
                    <a:pt x="28692" y="58981"/>
                  </a:cubicBezTo>
                  <a:cubicBezTo>
                    <a:pt x="29262" y="58685"/>
                    <a:pt x="30404" y="58137"/>
                    <a:pt x="31705" y="57954"/>
                  </a:cubicBezTo>
                  <a:cubicBezTo>
                    <a:pt x="31956" y="57931"/>
                    <a:pt x="32230" y="57909"/>
                    <a:pt x="32458" y="57909"/>
                  </a:cubicBezTo>
                  <a:cubicBezTo>
                    <a:pt x="33097" y="57909"/>
                    <a:pt x="33645" y="58023"/>
                    <a:pt x="34147" y="58228"/>
                  </a:cubicBezTo>
                  <a:cubicBezTo>
                    <a:pt x="34238" y="58274"/>
                    <a:pt x="34329" y="58319"/>
                    <a:pt x="34444" y="58388"/>
                  </a:cubicBezTo>
                  <a:lnTo>
                    <a:pt x="34512" y="58434"/>
                  </a:lnTo>
                  <a:cubicBezTo>
                    <a:pt x="34581" y="58456"/>
                    <a:pt x="34672" y="58502"/>
                    <a:pt x="34740" y="58548"/>
                  </a:cubicBezTo>
                  <a:lnTo>
                    <a:pt x="34832" y="58616"/>
                  </a:lnTo>
                  <a:cubicBezTo>
                    <a:pt x="34946" y="58685"/>
                    <a:pt x="35037" y="58776"/>
                    <a:pt x="35106" y="58822"/>
                  </a:cubicBezTo>
                  <a:cubicBezTo>
                    <a:pt x="35151" y="58844"/>
                    <a:pt x="35174" y="58867"/>
                    <a:pt x="35197" y="58890"/>
                  </a:cubicBezTo>
                  <a:cubicBezTo>
                    <a:pt x="35288" y="58981"/>
                    <a:pt x="35379" y="59073"/>
                    <a:pt x="35471" y="59141"/>
                  </a:cubicBezTo>
                  <a:cubicBezTo>
                    <a:pt x="36041" y="59712"/>
                    <a:pt x="36817" y="60031"/>
                    <a:pt x="37616" y="60031"/>
                  </a:cubicBezTo>
                  <a:cubicBezTo>
                    <a:pt x="37753" y="60031"/>
                    <a:pt x="37890" y="60009"/>
                    <a:pt x="38027" y="60009"/>
                  </a:cubicBezTo>
                  <a:cubicBezTo>
                    <a:pt x="38963" y="59872"/>
                    <a:pt x="39785" y="59324"/>
                    <a:pt x="40241" y="58502"/>
                  </a:cubicBezTo>
                  <a:lnTo>
                    <a:pt x="60191" y="23945"/>
                  </a:lnTo>
                  <a:cubicBezTo>
                    <a:pt x="60989" y="22575"/>
                    <a:pt x="60601" y="20818"/>
                    <a:pt x="59300" y="19927"/>
                  </a:cubicBezTo>
                  <a:lnTo>
                    <a:pt x="35242" y="3128"/>
                  </a:lnTo>
                  <a:cubicBezTo>
                    <a:pt x="35242" y="3128"/>
                    <a:pt x="34969" y="2900"/>
                    <a:pt x="34969" y="2900"/>
                  </a:cubicBezTo>
                  <a:cubicBezTo>
                    <a:pt x="33873" y="2010"/>
                    <a:pt x="30997" y="1"/>
                    <a:pt x="272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721;p43">
              <a:extLst>
                <a:ext uri="{FF2B5EF4-FFF2-40B4-BE49-F238E27FC236}">
                  <a16:creationId xmlns:a16="http://schemas.microsoft.com/office/drawing/2014/main" id="{6180E684-0CB2-4FD4-3BD9-557E9EE4D20A}"/>
                </a:ext>
              </a:extLst>
            </p:cNvPr>
            <p:cNvSpPr/>
            <p:nvPr/>
          </p:nvSpPr>
          <p:spPr>
            <a:xfrm>
              <a:off x="3131700" y="330650"/>
              <a:ext cx="1354700" cy="1410050"/>
            </a:xfrm>
            <a:custGeom>
              <a:avLst/>
              <a:gdLst/>
              <a:ahLst/>
              <a:cxnLst/>
              <a:rect l="l" t="t" r="r" b="b"/>
              <a:pathLst>
                <a:path w="54188" h="56402" extrusionOk="0">
                  <a:moveTo>
                    <a:pt x="54188" y="21844"/>
                  </a:moveTo>
                  <a:lnTo>
                    <a:pt x="29970" y="4954"/>
                  </a:lnTo>
                  <a:cubicBezTo>
                    <a:pt x="29970" y="4954"/>
                    <a:pt x="24766" y="1"/>
                    <a:pt x="19379" y="4063"/>
                  </a:cubicBezTo>
                  <a:lnTo>
                    <a:pt x="0" y="37183"/>
                  </a:lnTo>
                  <a:lnTo>
                    <a:pt x="23168" y="56151"/>
                  </a:lnTo>
                  <a:cubicBezTo>
                    <a:pt x="23168" y="56151"/>
                    <a:pt x="29536" y="51791"/>
                    <a:pt x="34238" y="564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722;p43">
              <a:extLst>
                <a:ext uri="{FF2B5EF4-FFF2-40B4-BE49-F238E27FC236}">
                  <a16:creationId xmlns:a16="http://schemas.microsoft.com/office/drawing/2014/main" id="{BB1285C1-2BEC-9AEE-D884-AF5A94FDE8B8}"/>
                </a:ext>
              </a:extLst>
            </p:cNvPr>
            <p:cNvSpPr/>
            <p:nvPr/>
          </p:nvSpPr>
          <p:spPr>
            <a:xfrm>
              <a:off x="3783350" y="400275"/>
              <a:ext cx="298475" cy="194025"/>
            </a:xfrm>
            <a:custGeom>
              <a:avLst/>
              <a:gdLst/>
              <a:ahLst/>
              <a:cxnLst/>
              <a:rect l="l" t="t" r="r" b="b"/>
              <a:pathLst>
                <a:path w="11939" h="7761" extrusionOk="0">
                  <a:moveTo>
                    <a:pt x="7077" y="4908"/>
                  </a:moveTo>
                  <a:cubicBezTo>
                    <a:pt x="8697" y="5866"/>
                    <a:pt x="10318" y="6825"/>
                    <a:pt x="11939" y="7761"/>
                  </a:cubicBezTo>
                  <a:lnTo>
                    <a:pt x="3904" y="2169"/>
                  </a:lnTo>
                  <a:cubicBezTo>
                    <a:pt x="3904" y="2169"/>
                    <a:pt x="2329" y="662"/>
                    <a:pt x="1" y="0"/>
                  </a:cubicBezTo>
                  <a:cubicBezTo>
                    <a:pt x="2124" y="1963"/>
                    <a:pt x="4612" y="3424"/>
                    <a:pt x="7077" y="4908"/>
                  </a:cubicBezTo>
                  <a:close/>
                </a:path>
              </a:pathLst>
            </a:custGeom>
            <a:solidFill>
              <a:srgbClr val="00C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723;p43">
              <a:extLst>
                <a:ext uri="{FF2B5EF4-FFF2-40B4-BE49-F238E27FC236}">
                  <a16:creationId xmlns:a16="http://schemas.microsoft.com/office/drawing/2014/main" id="{5846476E-9444-5F03-BF6D-B968122B8874}"/>
                </a:ext>
              </a:extLst>
            </p:cNvPr>
            <p:cNvSpPr/>
            <p:nvPr/>
          </p:nvSpPr>
          <p:spPr>
            <a:xfrm>
              <a:off x="3131700" y="392275"/>
              <a:ext cx="1328450" cy="1348425"/>
            </a:xfrm>
            <a:custGeom>
              <a:avLst/>
              <a:gdLst/>
              <a:ahLst/>
              <a:cxnLst/>
              <a:rect l="l" t="t" r="r" b="b"/>
              <a:pathLst>
                <a:path w="53138" h="53937" extrusionOk="0">
                  <a:moveTo>
                    <a:pt x="53138" y="21160"/>
                  </a:moveTo>
                  <a:cubicBezTo>
                    <a:pt x="48504" y="18695"/>
                    <a:pt x="43893" y="16161"/>
                    <a:pt x="39306" y="13559"/>
                  </a:cubicBezTo>
                  <a:cubicBezTo>
                    <a:pt x="36430" y="11938"/>
                    <a:pt x="33576" y="10272"/>
                    <a:pt x="30746" y="8560"/>
                  </a:cubicBezTo>
                  <a:cubicBezTo>
                    <a:pt x="28212" y="7054"/>
                    <a:pt x="25656" y="5547"/>
                    <a:pt x="23488" y="3516"/>
                  </a:cubicBezTo>
                  <a:cubicBezTo>
                    <a:pt x="22666" y="2740"/>
                    <a:pt x="22301" y="1644"/>
                    <a:pt x="23031" y="640"/>
                  </a:cubicBezTo>
                  <a:cubicBezTo>
                    <a:pt x="23214" y="366"/>
                    <a:pt x="23488" y="160"/>
                    <a:pt x="23807" y="1"/>
                  </a:cubicBezTo>
                  <a:cubicBezTo>
                    <a:pt x="22438" y="24"/>
                    <a:pt x="20908" y="434"/>
                    <a:pt x="19379" y="1598"/>
                  </a:cubicBezTo>
                  <a:lnTo>
                    <a:pt x="0" y="34718"/>
                  </a:lnTo>
                  <a:lnTo>
                    <a:pt x="23168" y="53686"/>
                  </a:lnTo>
                  <a:cubicBezTo>
                    <a:pt x="23168" y="53686"/>
                    <a:pt x="29536" y="49326"/>
                    <a:pt x="34238" y="539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724;p43">
              <a:extLst>
                <a:ext uri="{FF2B5EF4-FFF2-40B4-BE49-F238E27FC236}">
                  <a16:creationId xmlns:a16="http://schemas.microsoft.com/office/drawing/2014/main" id="{29BD7B17-2755-B5BB-A7A3-FFE4BFC57861}"/>
                </a:ext>
              </a:extLst>
            </p:cNvPr>
            <p:cNvSpPr/>
            <p:nvPr/>
          </p:nvSpPr>
          <p:spPr>
            <a:xfrm>
              <a:off x="3930575" y="890450"/>
              <a:ext cx="532425" cy="850250"/>
            </a:xfrm>
            <a:custGeom>
              <a:avLst/>
              <a:gdLst/>
              <a:ahLst/>
              <a:cxnLst/>
              <a:rect l="l" t="t" r="r" b="b"/>
              <a:pathLst>
                <a:path w="21297" h="34010" extrusionOk="0">
                  <a:moveTo>
                    <a:pt x="19197" y="343"/>
                  </a:moveTo>
                  <a:cubicBezTo>
                    <a:pt x="17188" y="2922"/>
                    <a:pt x="15910" y="5889"/>
                    <a:pt x="14244" y="8651"/>
                  </a:cubicBezTo>
                  <a:cubicBezTo>
                    <a:pt x="12623" y="11367"/>
                    <a:pt x="10957" y="14060"/>
                    <a:pt x="9314" y="16754"/>
                  </a:cubicBezTo>
                  <a:cubicBezTo>
                    <a:pt x="6118" y="21935"/>
                    <a:pt x="2945" y="27139"/>
                    <a:pt x="1" y="32480"/>
                  </a:cubicBezTo>
                  <a:cubicBezTo>
                    <a:pt x="777" y="32800"/>
                    <a:pt x="1553" y="33302"/>
                    <a:pt x="2283" y="34010"/>
                  </a:cubicBezTo>
                  <a:lnTo>
                    <a:pt x="17371" y="7852"/>
                  </a:lnTo>
                  <a:lnTo>
                    <a:pt x="21297" y="137"/>
                  </a:lnTo>
                  <a:lnTo>
                    <a:pt x="19425" y="0"/>
                  </a:lnTo>
                  <a:cubicBezTo>
                    <a:pt x="19357" y="114"/>
                    <a:pt x="19288" y="228"/>
                    <a:pt x="19197" y="343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725;p43">
              <a:extLst>
                <a:ext uri="{FF2B5EF4-FFF2-40B4-BE49-F238E27FC236}">
                  <a16:creationId xmlns:a16="http://schemas.microsoft.com/office/drawing/2014/main" id="{4A57F0AD-79B0-FDA6-0471-47F3DA177A91}"/>
                </a:ext>
              </a:extLst>
            </p:cNvPr>
            <p:cNvSpPr/>
            <p:nvPr/>
          </p:nvSpPr>
          <p:spPr>
            <a:xfrm>
              <a:off x="3684650" y="877325"/>
              <a:ext cx="612300" cy="857100"/>
            </a:xfrm>
            <a:custGeom>
              <a:avLst/>
              <a:gdLst/>
              <a:ahLst/>
              <a:cxnLst/>
              <a:rect l="l" t="t" r="r" b="b"/>
              <a:pathLst>
                <a:path w="24492" h="34284" extrusionOk="0">
                  <a:moveTo>
                    <a:pt x="6140" y="31225"/>
                  </a:moveTo>
                  <a:cubicBezTo>
                    <a:pt x="9267" y="25496"/>
                    <a:pt x="12691" y="19949"/>
                    <a:pt x="16092" y="14380"/>
                  </a:cubicBezTo>
                  <a:cubicBezTo>
                    <a:pt x="17758" y="11710"/>
                    <a:pt x="19470" y="9062"/>
                    <a:pt x="20999" y="6300"/>
                  </a:cubicBezTo>
                  <a:cubicBezTo>
                    <a:pt x="22163" y="4246"/>
                    <a:pt x="23191" y="2146"/>
                    <a:pt x="24492" y="160"/>
                  </a:cubicBezTo>
                  <a:lnTo>
                    <a:pt x="22186" y="0"/>
                  </a:lnTo>
                  <a:lnTo>
                    <a:pt x="0" y="33439"/>
                  </a:lnTo>
                  <a:lnTo>
                    <a:pt x="1050" y="34284"/>
                  </a:lnTo>
                  <a:cubicBezTo>
                    <a:pt x="1050" y="34284"/>
                    <a:pt x="3127" y="32869"/>
                    <a:pt x="5798" y="32503"/>
                  </a:cubicBezTo>
                  <a:cubicBezTo>
                    <a:pt x="5798" y="32070"/>
                    <a:pt x="5935" y="31636"/>
                    <a:pt x="6140" y="31225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726;p43">
              <a:extLst>
                <a:ext uri="{FF2B5EF4-FFF2-40B4-BE49-F238E27FC236}">
                  <a16:creationId xmlns:a16="http://schemas.microsoft.com/office/drawing/2014/main" id="{2EFB8993-E1A1-354C-2310-86611574F959}"/>
                </a:ext>
              </a:extLst>
            </p:cNvPr>
            <p:cNvSpPr/>
            <p:nvPr/>
          </p:nvSpPr>
          <p:spPr>
            <a:xfrm>
              <a:off x="3131700" y="330650"/>
              <a:ext cx="1354700" cy="1410050"/>
            </a:xfrm>
            <a:custGeom>
              <a:avLst/>
              <a:gdLst/>
              <a:ahLst/>
              <a:cxnLst/>
              <a:rect l="l" t="t" r="r" b="b"/>
              <a:pathLst>
                <a:path w="54188" h="56402" extrusionOk="0">
                  <a:moveTo>
                    <a:pt x="54188" y="21844"/>
                  </a:moveTo>
                  <a:lnTo>
                    <a:pt x="29970" y="4954"/>
                  </a:lnTo>
                  <a:cubicBezTo>
                    <a:pt x="29970" y="4954"/>
                    <a:pt x="24766" y="1"/>
                    <a:pt x="19379" y="4063"/>
                  </a:cubicBezTo>
                  <a:lnTo>
                    <a:pt x="0" y="37183"/>
                  </a:lnTo>
                  <a:lnTo>
                    <a:pt x="320" y="37434"/>
                  </a:lnTo>
                  <a:lnTo>
                    <a:pt x="19630" y="5616"/>
                  </a:lnTo>
                  <a:cubicBezTo>
                    <a:pt x="24994" y="1530"/>
                    <a:pt x="29308" y="5981"/>
                    <a:pt x="29308" y="5981"/>
                  </a:cubicBezTo>
                  <a:lnTo>
                    <a:pt x="52339" y="22324"/>
                  </a:lnTo>
                  <a:lnTo>
                    <a:pt x="33188" y="55534"/>
                  </a:lnTo>
                  <a:cubicBezTo>
                    <a:pt x="33531" y="55785"/>
                    <a:pt x="33896" y="56082"/>
                    <a:pt x="34238" y="5640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727;p43">
              <a:extLst>
                <a:ext uri="{FF2B5EF4-FFF2-40B4-BE49-F238E27FC236}">
                  <a16:creationId xmlns:a16="http://schemas.microsoft.com/office/drawing/2014/main" id="{F77503CA-62F0-D216-05F0-BD31C6A34DAC}"/>
                </a:ext>
              </a:extLst>
            </p:cNvPr>
            <p:cNvSpPr/>
            <p:nvPr/>
          </p:nvSpPr>
          <p:spPr>
            <a:xfrm>
              <a:off x="3708025" y="1723575"/>
              <a:ext cx="21150" cy="10850"/>
            </a:xfrm>
            <a:custGeom>
              <a:avLst/>
              <a:gdLst/>
              <a:ahLst/>
              <a:cxnLst/>
              <a:rect l="l" t="t" r="r" b="b"/>
              <a:pathLst>
                <a:path w="846" h="434" extrusionOk="0">
                  <a:moveTo>
                    <a:pt x="1" y="365"/>
                  </a:moveTo>
                  <a:lnTo>
                    <a:pt x="115" y="434"/>
                  </a:lnTo>
                  <a:cubicBezTo>
                    <a:pt x="115" y="434"/>
                    <a:pt x="366" y="251"/>
                    <a:pt x="845" y="0"/>
                  </a:cubicBezTo>
                  <a:cubicBezTo>
                    <a:pt x="549" y="137"/>
                    <a:pt x="252" y="251"/>
                    <a:pt x="1" y="365"/>
                  </a:cubicBezTo>
                  <a:close/>
                </a:path>
              </a:pathLst>
            </a:custGeom>
            <a:solidFill>
              <a:srgbClr val="BF0C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728;p43">
              <a:extLst>
                <a:ext uri="{FF2B5EF4-FFF2-40B4-BE49-F238E27FC236}">
                  <a16:creationId xmlns:a16="http://schemas.microsoft.com/office/drawing/2014/main" id="{2693C56F-8786-6EB9-FF58-7DF6B54DA218}"/>
                </a:ext>
              </a:extLst>
            </p:cNvPr>
            <p:cNvSpPr/>
            <p:nvPr/>
          </p:nvSpPr>
          <p:spPr>
            <a:xfrm>
              <a:off x="3131700" y="436225"/>
              <a:ext cx="1135575" cy="1298200"/>
            </a:xfrm>
            <a:custGeom>
              <a:avLst/>
              <a:gdLst/>
              <a:ahLst/>
              <a:cxnLst/>
              <a:rect l="l" t="t" r="r" b="b"/>
              <a:pathLst>
                <a:path w="45423" h="51928" extrusionOk="0">
                  <a:moveTo>
                    <a:pt x="0" y="32960"/>
                  </a:moveTo>
                  <a:lnTo>
                    <a:pt x="23168" y="51928"/>
                  </a:lnTo>
                  <a:cubicBezTo>
                    <a:pt x="23168" y="51928"/>
                    <a:pt x="23305" y="51836"/>
                    <a:pt x="23556" y="51677"/>
                  </a:cubicBezTo>
                  <a:lnTo>
                    <a:pt x="45423" y="17484"/>
                  </a:lnTo>
                  <a:cubicBezTo>
                    <a:pt x="45423" y="17484"/>
                    <a:pt x="25679" y="7213"/>
                    <a:pt x="19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729;p43">
              <a:extLst>
                <a:ext uri="{FF2B5EF4-FFF2-40B4-BE49-F238E27FC236}">
                  <a16:creationId xmlns:a16="http://schemas.microsoft.com/office/drawing/2014/main" id="{D3ECF1E0-A2CC-449A-EED9-60BE818FDCEA}"/>
                </a:ext>
              </a:extLst>
            </p:cNvPr>
            <p:cNvSpPr/>
            <p:nvPr/>
          </p:nvSpPr>
          <p:spPr>
            <a:xfrm>
              <a:off x="3131700" y="436225"/>
              <a:ext cx="1107625" cy="1298200"/>
            </a:xfrm>
            <a:custGeom>
              <a:avLst/>
              <a:gdLst/>
              <a:ahLst/>
              <a:cxnLst/>
              <a:rect l="l" t="t" r="r" b="b"/>
              <a:pathLst>
                <a:path w="44305" h="51928" extrusionOk="0">
                  <a:moveTo>
                    <a:pt x="0" y="32960"/>
                  </a:moveTo>
                  <a:lnTo>
                    <a:pt x="23168" y="51928"/>
                  </a:lnTo>
                  <a:cubicBezTo>
                    <a:pt x="23168" y="51928"/>
                    <a:pt x="23214" y="51106"/>
                    <a:pt x="23465" y="50946"/>
                  </a:cubicBezTo>
                  <a:lnTo>
                    <a:pt x="44304" y="17644"/>
                  </a:lnTo>
                  <a:cubicBezTo>
                    <a:pt x="44304" y="17644"/>
                    <a:pt x="27117" y="9085"/>
                    <a:pt x="1928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9" name="Google Shape;1730;p43">
              <a:extLst>
                <a:ext uri="{FF2B5EF4-FFF2-40B4-BE49-F238E27FC236}">
                  <a16:creationId xmlns:a16="http://schemas.microsoft.com/office/drawing/2014/main" id="{17650E9A-4675-53AA-3502-25EB9EE33180}"/>
                </a:ext>
              </a:extLst>
            </p:cNvPr>
            <p:cNvSpPr/>
            <p:nvPr/>
          </p:nvSpPr>
          <p:spPr>
            <a:xfrm>
              <a:off x="3131700" y="866475"/>
              <a:ext cx="889075" cy="867950"/>
            </a:xfrm>
            <a:custGeom>
              <a:avLst/>
              <a:gdLst/>
              <a:ahLst/>
              <a:cxnLst/>
              <a:rect l="l" t="t" r="r" b="b"/>
              <a:pathLst>
                <a:path w="35563" h="34718" extrusionOk="0">
                  <a:moveTo>
                    <a:pt x="23465" y="33736"/>
                  </a:moveTo>
                  <a:lnTo>
                    <a:pt x="35562" y="14426"/>
                  </a:lnTo>
                  <a:cubicBezTo>
                    <a:pt x="32618" y="15590"/>
                    <a:pt x="29399" y="16069"/>
                    <a:pt x="26204" y="15704"/>
                  </a:cubicBezTo>
                  <a:cubicBezTo>
                    <a:pt x="21091" y="15156"/>
                    <a:pt x="16366" y="12554"/>
                    <a:pt x="13148" y="8560"/>
                  </a:cubicBezTo>
                  <a:cubicBezTo>
                    <a:pt x="11139" y="6072"/>
                    <a:pt x="9815" y="3105"/>
                    <a:pt x="9222" y="0"/>
                  </a:cubicBezTo>
                  <a:lnTo>
                    <a:pt x="0" y="15750"/>
                  </a:lnTo>
                  <a:lnTo>
                    <a:pt x="23168" y="34718"/>
                  </a:lnTo>
                  <a:cubicBezTo>
                    <a:pt x="23168" y="34718"/>
                    <a:pt x="23214" y="33896"/>
                    <a:pt x="23465" y="33736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0" name="Google Shape;1731;p43">
              <a:extLst>
                <a:ext uri="{FF2B5EF4-FFF2-40B4-BE49-F238E27FC236}">
                  <a16:creationId xmlns:a16="http://schemas.microsoft.com/office/drawing/2014/main" id="{B706B40C-2B54-3771-B156-B640F215AA20}"/>
                </a:ext>
              </a:extLst>
            </p:cNvPr>
            <p:cNvSpPr/>
            <p:nvPr/>
          </p:nvSpPr>
          <p:spPr>
            <a:xfrm>
              <a:off x="3925450" y="850500"/>
              <a:ext cx="414300" cy="702475"/>
            </a:xfrm>
            <a:custGeom>
              <a:avLst/>
              <a:gdLst/>
              <a:ahLst/>
              <a:cxnLst/>
              <a:rect l="l" t="t" r="r" b="b"/>
              <a:pathLst>
                <a:path w="16572" h="28099" extrusionOk="0">
                  <a:moveTo>
                    <a:pt x="1164" y="25816"/>
                  </a:moveTo>
                  <a:cubicBezTo>
                    <a:pt x="799" y="26478"/>
                    <a:pt x="503" y="27048"/>
                    <a:pt x="297" y="27459"/>
                  </a:cubicBezTo>
                  <a:cubicBezTo>
                    <a:pt x="92" y="27847"/>
                    <a:pt x="0" y="28075"/>
                    <a:pt x="23" y="28098"/>
                  </a:cubicBezTo>
                  <a:cubicBezTo>
                    <a:pt x="46" y="28098"/>
                    <a:pt x="183" y="27893"/>
                    <a:pt x="434" y="27528"/>
                  </a:cubicBezTo>
                  <a:cubicBezTo>
                    <a:pt x="662" y="27140"/>
                    <a:pt x="1005" y="26592"/>
                    <a:pt x="1416" y="25953"/>
                  </a:cubicBezTo>
                  <a:cubicBezTo>
                    <a:pt x="2192" y="24629"/>
                    <a:pt x="3242" y="22871"/>
                    <a:pt x="4292" y="21137"/>
                  </a:cubicBezTo>
                  <a:cubicBezTo>
                    <a:pt x="6369" y="17621"/>
                    <a:pt x="8446" y="14106"/>
                    <a:pt x="8446" y="14106"/>
                  </a:cubicBezTo>
                  <a:cubicBezTo>
                    <a:pt x="8446" y="14106"/>
                    <a:pt x="10500" y="10591"/>
                    <a:pt x="12554" y="7099"/>
                  </a:cubicBezTo>
                  <a:cubicBezTo>
                    <a:pt x="13559" y="5319"/>
                    <a:pt x="14586" y="3561"/>
                    <a:pt x="15339" y="2260"/>
                  </a:cubicBezTo>
                  <a:cubicBezTo>
                    <a:pt x="15727" y="1575"/>
                    <a:pt x="16024" y="1027"/>
                    <a:pt x="16229" y="639"/>
                  </a:cubicBezTo>
                  <a:cubicBezTo>
                    <a:pt x="16457" y="251"/>
                    <a:pt x="16572" y="23"/>
                    <a:pt x="16549" y="0"/>
                  </a:cubicBezTo>
                  <a:cubicBezTo>
                    <a:pt x="16526" y="0"/>
                    <a:pt x="16366" y="206"/>
                    <a:pt x="16115" y="571"/>
                  </a:cubicBezTo>
                  <a:cubicBezTo>
                    <a:pt x="15864" y="936"/>
                    <a:pt x="15522" y="1461"/>
                    <a:pt x="15111" y="2100"/>
                  </a:cubicBezTo>
                  <a:cubicBezTo>
                    <a:pt x="14289" y="3401"/>
                    <a:pt x="13216" y="5113"/>
                    <a:pt x="12121" y="6825"/>
                  </a:cubicBezTo>
                  <a:cubicBezTo>
                    <a:pt x="9975" y="10272"/>
                    <a:pt x="7829" y="13741"/>
                    <a:pt x="7829" y="13741"/>
                  </a:cubicBezTo>
                  <a:cubicBezTo>
                    <a:pt x="7829" y="13741"/>
                    <a:pt x="5844" y="17302"/>
                    <a:pt x="3858" y="20885"/>
                  </a:cubicBezTo>
                  <a:cubicBezTo>
                    <a:pt x="2876" y="22666"/>
                    <a:pt x="1895" y="24469"/>
                    <a:pt x="1164" y="25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732;p43">
              <a:extLst>
                <a:ext uri="{FF2B5EF4-FFF2-40B4-BE49-F238E27FC236}">
                  <a16:creationId xmlns:a16="http://schemas.microsoft.com/office/drawing/2014/main" id="{019DBC2B-F274-3188-C59F-F8A7821B047A}"/>
                </a:ext>
              </a:extLst>
            </p:cNvPr>
            <p:cNvSpPr/>
            <p:nvPr/>
          </p:nvSpPr>
          <p:spPr>
            <a:xfrm>
              <a:off x="4274100" y="877325"/>
              <a:ext cx="102750" cy="163225"/>
            </a:xfrm>
            <a:custGeom>
              <a:avLst/>
              <a:gdLst/>
              <a:ahLst/>
              <a:cxnLst/>
              <a:rect l="l" t="t" r="r" b="b"/>
              <a:pathLst>
                <a:path w="4110" h="6529" extrusionOk="0">
                  <a:moveTo>
                    <a:pt x="183" y="6437"/>
                  </a:moveTo>
                  <a:cubicBezTo>
                    <a:pt x="343" y="6528"/>
                    <a:pt x="2352" y="3424"/>
                    <a:pt x="2352" y="3424"/>
                  </a:cubicBezTo>
                  <a:cubicBezTo>
                    <a:pt x="2352" y="3424"/>
                    <a:pt x="4109" y="206"/>
                    <a:pt x="3949" y="114"/>
                  </a:cubicBezTo>
                  <a:cubicBezTo>
                    <a:pt x="3790" y="0"/>
                    <a:pt x="1735" y="3059"/>
                    <a:pt x="1735" y="3059"/>
                  </a:cubicBezTo>
                  <a:cubicBezTo>
                    <a:pt x="1735" y="3059"/>
                    <a:pt x="1" y="6323"/>
                    <a:pt x="183" y="64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733;p43">
              <a:extLst>
                <a:ext uri="{FF2B5EF4-FFF2-40B4-BE49-F238E27FC236}">
                  <a16:creationId xmlns:a16="http://schemas.microsoft.com/office/drawing/2014/main" id="{83922718-081A-2B72-4771-83908A8265F5}"/>
                </a:ext>
              </a:extLst>
            </p:cNvPr>
            <p:cNvSpPr/>
            <p:nvPr/>
          </p:nvSpPr>
          <p:spPr>
            <a:xfrm>
              <a:off x="3954550" y="1159200"/>
              <a:ext cx="288775" cy="514175"/>
            </a:xfrm>
            <a:custGeom>
              <a:avLst/>
              <a:gdLst/>
              <a:ahLst/>
              <a:cxnLst/>
              <a:rect l="l" t="t" r="r" b="b"/>
              <a:pathLst>
                <a:path w="11551" h="20567" extrusionOk="0">
                  <a:moveTo>
                    <a:pt x="1005" y="18969"/>
                  </a:moveTo>
                  <a:cubicBezTo>
                    <a:pt x="1553" y="18010"/>
                    <a:pt x="2260" y="16732"/>
                    <a:pt x="2968" y="15431"/>
                  </a:cubicBezTo>
                  <a:cubicBezTo>
                    <a:pt x="4474" y="12897"/>
                    <a:pt x="5981" y="10363"/>
                    <a:pt x="5981" y="10363"/>
                  </a:cubicBezTo>
                  <a:cubicBezTo>
                    <a:pt x="5981" y="10363"/>
                    <a:pt x="7419" y="7807"/>
                    <a:pt x="8857" y="5251"/>
                  </a:cubicBezTo>
                  <a:cubicBezTo>
                    <a:pt x="9541" y="3950"/>
                    <a:pt x="10249" y="2649"/>
                    <a:pt x="10751" y="1690"/>
                  </a:cubicBezTo>
                  <a:cubicBezTo>
                    <a:pt x="11253" y="708"/>
                    <a:pt x="11550" y="46"/>
                    <a:pt x="11527" y="24"/>
                  </a:cubicBezTo>
                  <a:cubicBezTo>
                    <a:pt x="11482" y="1"/>
                    <a:pt x="11071" y="617"/>
                    <a:pt x="10500" y="1553"/>
                  </a:cubicBezTo>
                  <a:cubicBezTo>
                    <a:pt x="9929" y="2489"/>
                    <a:pt x="9176" y="3744"/>
                    <a:pt x="8423" y="5000"/>
                  </a:cubicBezTo>
                  <a:cubicBezTo>
                    <a:pt x="6894" y="7510"/>
                    <a:pt x="5364" y="10021"/>
                    <a:pt x="5364" y="10021"/>
                  </a:cubicBezTo>
                  <a:cubicBezTo>
                    <a:pt x="5364" y="10021"/>
                    <a:pt x="3949" y="12600"/>
                    <a:pt x="2534" y="15202"/>
                  </a:cubicBezTo>
                  <a:cubicBezTo>
                    <a:pt x="1872" y="16526"/>
                    <a:pt x="1233" y="17850"/>
                    <a:pt x="754" y="18854"/>
                  </a:cubicBezTo>
                  <a:cubicBezTo>
                    <a:pt x="297" y="19859"/>
                    <a:pt x="0" y="20521"/>
                    <a:pt x="46" y="20544"/>
                  </a:cubicBezTo>
                  <a:cubicBezTo>
                    <a:pt x="92" y="20566"/>
                    <a:pt x="457" y="19950"/>
                    <a:pt x="1005" y="189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734;p43">
              <a:extLst>
                <a:ext uri="{FF2B5EF4-FFF2-40B4-BE49-F238E27FC236}">
                  <a16:creationId xmlns:a16="http://schemas.microsoft.com/office/drawing/2014/main" id="{14BF0634-45C5-C2ED-9710-2A1BEEB8F817}"/>
                </a:ext>
              </a:extLst>
            </p:cNvPr>
            <p:cNvSpPr/>
            <p:nvPr/>
          </p:nvSpPr>
          <p:spPr>
            <a:xfrm>
              <a:off x="3810175" y="1423975"/>
              <a:ext cx="136975" cy="235700"/>
            </a:xfrm>
            <a:custGeom>
              <a:avLst/>
              <a:gdLst/>
              <a:ahLst/>
              <a:cxnLst/>
              <a:rect l="l" t="t" r="r" b="b"/>
              <a:pathLst>
                <a:path w="5479" h="9428" extrusionOk="0">
                  <a:moveTo>
                    <a:pt x="5296" y="92"/>
                  </a:moveTo>
                  <a:cubicBezTo>
                    <a:pt x="5114" y="1"/>
                    <a:pt x="2420" y="4520"/>
                    <a:pt x="2420" y="4520"/>
                  </a:cubicBezTo>
                  <a:cubicBezTo>
                    <a:pt x="2420" y="4520"/>
                    <a:pt x="1" y="9268"/>
                    <a:pt x="183" y="9359"/>
                  </a:cubicBezTo>
                  <a:cubicBezTo>
                    <a:pt x="343" y="9428"/>
                    <a:pt x="3059" y="4885"/>
                    <a:pt x="3059" y="4885"/>
                  </a:cubicBezTo>
                  <a:cubicBezTo>
                    <a:pt x="3059" y="4885"/>
                    <a:pt x="5479" y="183"/>
                    <a:pt x="5296" y="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735;p43">
              <a:extLst>
                <a:ext uri="{FF2B5EF4-FFF2-40B4-BE49-F238E27FC236}">
                  <a16:creationId xmlns:a16="http://schemas.microsoft.com/office/drawing/2014/main" id="{998AEDD7-F33F-E200-A419-B36904754E45}"/>
                </a:ext>
              </a:extLst>
            </p:cNvPr>
            <p:cNvSpPr/>
            <p:nvPr/>
          </p:nvSpPr>
          <p:spPr>
            <a:xfrm>
              <a:off x="3719450" y="457325"/>
              <a:ext cx="512450" cy="362375"/>
            </a:xfrm>
            <a:custGeom>
              <a:avLst/>
              <a:gdLst/>
              <a:ahLst/>
              <a:cxnLst/>
              <a:rect l="l" t="t" r="r" b="b"/>
              <a:pathLst>
                <a:path w="20498" h="14495" extrusionOk="0">
                  <a:moveTo>
                    <a:pt x="18923" y="13239"/>
                  </a:moveTo>
                  <a:cubicBezTo>
                    <a:pt x="17964" y="12555"/>
                    <a:pt x="16686" y="11642"/>
                    <a:pt x="15408" y="10729"/>
                  </a:cubicBezTo>
                  <a:cubicBezTo>
                    <a:pt x="12828" y="8925"/>
                    <a:pt x="10249" y="7099"/>
                    <a:pt x="10249" y="7099"/>
                  </a:cubicBezTo>
                  <a:cubicBezTo>
                    <a:pt x="10249" y="7099"/>
                    <a:pt x="9587" y="6666"/>
                    <a:pt x="8606" y="6027"/>
                  </a:cubicBezTo>
                  <a:cubicBezTo>
                    <a:pt x="8126" y="5707"/>
                    <a:pt x="7533" y="5365"/>
                    <a:pt x="6894" y="4999"/>
                  </a:cubicBezTo>
                  <a:cubicBezTo>
                    <a:pt x="6255" y="4634"/>
                    <a:pt x="5593" y="4223"/>
                    <a:pt x="4931" y="3835"/>
                  </a:cubicBezTo>
                  <a:cubicBezTo>
                    <a:pt x="3584" y="3014"/>
                    <a:pt x="2329" y="2101"/>
                    <a:pt x="1461" y="1347"/>
                  </a:cubicBezTo>
                  <a:cubicBezTo>
                    <a:pt x="1233" y="1142"/>
                    <a:pt x="1050" y="982"/>
                    <a:pt x="868" y="822"/>
                  </a:cubicBezTo>
                  <a:cubicBezTo>
                    <a:pt x="708" y="640"/>
                    <a:pt x="548" y="503"/>
                    <a:pt x="434" y="389"/>
                  </a:cubicBezTo>
                  <a:cubicBezTo>
                    <a:pt x="183" y="138"/>
                    <a:pt x="46" y="1"/>
                    <a:pt x="23" y="24"/>
                  </a:cubicBezTo>
                  <a:cubicBezTo>
                    <a:pt x="0" y="46"/>
                    <a:pt x="115" y="206"/>
                    <a:pt x="320" y="480"/>
                  </a:cubicBezTo>
                  <a:cubicBezTo>
                    <a:pt x="434" y="617"/>
                    <a:pt x="571" y="777"/>
                    <a:pt x="708" y="959"/>
                  </a:cubicBezTo>
                  <a:cubicBezTo>
                    <a:pt x="868" y="1142"/>
                    <a:pt x="1073" y="1325"/>
                    <a:pt x="1279" y="1553"/>
                  </a:cubicBezTo>
                  <a:cubicBezTo>
                    <a:pt x="2100" y="2397"/>
                    <a:pt x="3333" y="3379"/>
                    <a:pt x="4657" y="4246"/>
                  </a:cubicBezTo>
                  <a:cubicBezTo>
                    <a:pt x="5296" y="4680"/>
                    <a:pt x="5958" y="5114"/>
                    <a:pt x="6597" y="5502"/>
                  </a:cubicBezTo>
                  <a:cubicBezTo>
                    <a:pt x="7213" y="5890"/>
                    <a:pt x="7784" y="6232"/>
                    <a:pt x="8263" y="6597"/>
                  </a:cubicBezTo>
                  <a:cubicBezTo>
                    <a:pt x="9222" y="7259"/>
                    <a:pt x="9861" y="7716"/>
                    <a:pt x="9861" y="7716"/>
                  </a:cubicBezTo>
                  <a:cubicBezTo>
                    <a:pt x="9861" y="7716"/>
                    <a:pt x="12486" y="9428"/>
                    <a:pt x="15111" y="11139"/>
                  </a:cubicBezTo>
                  <a:cubicBezTo>
                    <a:pt x="16435" y="12007"/>
                    <a:pt x="17759" y="12851"/>
                    <a:pt x="18763" y="13468"/>
                  </a:cubicBezTo>
                  <a:cubicBezTo>
                    <a:pt x="19767" y="14107"/>
                    <a:pt x="20452" y="14495"/>
                    <a:pt x="20475" y="14472"/>
                  </a:cubicBezTo>
                  <a:cubicBezTo>
                    <a:pt x="20498" y="14426"/>
                    <a:pt x="19881" y="13947"/>
                    <a:pt x="18923" y="132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5" name="Google Shape;1736;p43">
              <a:extLst>
                <a:ext uri="{FF2B5EF4-FFF2-40B4-BE49-F238E27FC236}">
                  <a16:creationId xmlns:a16="http://schemas.microsoft.com/office/drawing/2014/main" id="{40AE2FD0-2FCF-A9BF-0A7F-B89DCC070AD1}"/>
                </a:ext>
              </a:extLst>
            </p:cNvPr>
            <p:cNvSpPr/>
            <p:nvPr/>
          </p:nvSpPr>
          <p:spPr>
            <a:xfrm>
              <a:off x="3847850" y="498425"/>
              <a:ext cx="400025" cy="280200"/>
            </a:xfrm>
            <a:custGeom>
              <a:avLst/>
              <a:gdLst/>
              <a:ahLst/>
              <a:cxnLst/>
              <a:rect l="l" t="t" r="r" b="b"/>
              <a:pathLst>
                <a:path w="16001" h="11208" extrusionOk="0">
                  <a:moveTo>
                    <a:pt x="343" y="297"/>
                  </a:moveTo>
                  <a:cubicBezTo>
                    <a:pt x="548" y="457"/>
                    <a:pt x="845" y="685"/>
                    <a:pt x="1187" y="982"/>
                  </a:cubicBezTo>
                  <a:cubicBezTo>
                    <a:pt x="1895" y="1552"/>
                    <a:pt x="2808" y="2351"/>
                    <a:pt x="3743" y="3127"/>
                  </a:cubicBezTo>
                  <a:cubicBezTo>
                    <a:pt x="4223" y="3515"/>
                    <a:pt x="4702" y="3880"/>
                    <a:pt x="5159" y="4246"/>
                  </a:cubicBezTo>
                  <a:cubicBezTo>
                    <a:pt x="5615" y="4565"/>
                    <a:pt x="6049" y="4885"/>
                    <a:pt x="6414" y="5159"/>
                  </a:cubicBezTo>
                  <a:cubicBezTo>
                    <a:pt x="7167" y="5684"/>
                    <a:pt x="7669" y="6026"/>
                    <a:pt x="7669" y="6026"/>
                  </a:cubicBezTo>
                  <a:cubicBezTo>
                    <a:pt x="7669" y="6026"/>
                    <a:pt x="8172" y="6391"/>
                    <a:pt x="8948" y="6871"/>
                  </a:cubicBezTo>
                  <a:cubicBezTo>
                    <a:pt x="9724" y="7350"/>
                    <a:pt x="10774" y="7989"/>
                    <a:pt x="11801" y="8628"/>
                  </a:cubicBezTo>
                  <a:cubicBezTo>
                    <a:pt x="12326" y="8948"/>
                    <a:pt x="12851" y="9267"/>
                    <a:pt x="13330" y="9564"/>
                  </a:cubicBezTo>
                  <a:cubicBezTo>
                    <a:pt x="13809" y="9861"/>
                    <a:pt x="14266" y="10157"/>
                    <a:pt x="14631" y="10408"/>
                  </a:cubicBezTo>
                  <a:cubicBezTo>
                    <a:pt x="15407" y="10911"/>
                    <a:pt x="15932" y="11207"/>
                    <a:pt x="15978" y="11185"/>
                  </a:cubicBezTo>
                  <a:cubicBezTo>
                    <a:pt x="16001" y="11139"/>
                    <a:pt x="15521" y="10751"/>
                    <a:pt x="14791" y="10180"/>
                  </a:cubicBezTo>
                  <a:cubicBezTo>
                    <a:pt x="14426" y="9906"/>
                    <a:pt x="14015" y="9587"/>
                    <a:pt x="13558" y="9222"/>
                  </a:cubicBezTo>
                  <a:cubicBezTo>
                    <a:pt x="13079" y="8902"/>
                    <a:pt x="12577" y="8560"/>
                    <a:pt x="12075" y="8194"/>
                  </a:cubicBezTo>
                  <a:cubicBezTo>
                    <a:pt x="11070" y="7510"/>
                    <a:pt x="10066" y="6825"/>
                    <a:pt x="9313" y="6300"/>
                  </a:cubicBezTo>
                  <a:cubicBezTo>
                    <a:pt x="8537" y="5798"/>
                    <a:pt x="8057" y="5433"/>
                    <a:pt x="8057" y="5433"/>
                  </a:cubicBezTo>
                  <a:cubicBezTo>
                    <a:pt x="8057" y="5433"/>
                    <a:pt x="7555" y="5113"/>
                    <a:pt x="6802" y="4611"/>
                  </a:cubicBezTo>
                  <a:cubicBezTo>
                    <a:pt x="6414" y="4360"/>
                    <a:pt x="5980" y="4063"/>
                    <a:pt x="5501" y="3766"/>
                  </a:cubicBezTo>
                  <a:cubicBezTo>
                    <a:pt x="5045" y="3424"/>
                    <a:pt x="4542" y="3082"/>
                    <a:pt x="4063" y="2716"/>
                  </a:cubicBezTo>
                  <a:cubicBezTo>
                    <a:pt x="3082" y="2009"/>
                    <a:pt x="2123" y="1278"/>
                    <a:pt x="1347" y="753"/>
                  </a:cubicBezTo>
                  <a:cubicBezTo>
                    <a:pt x="982" y="502"/>
                    <a:pt x="639" y="297"/>
                    <a:pt x="411" y="160"/>
                  </a:cubicBezTo>
                  <a:cubicBezTo>
                    <a:pt x="160" y="46"/>
                    <a:pt x="23" y="0"/>
                    <a:pt x="23" y="23"/>
                  </a:cubicBezTo>
                  <a:cubicBezTo>
                    <a:pt x="0" y="46"/>
                    <a:pt x="137" y="137"/>
                    <a:pt x="343" y="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6" name="Google Shape;1737;p43">
              <a:extLst>
                <a:ext uri="{FF2B5EF4-FFF2-40B4-BE49-F238E27FC236}">
                  <a16:creationId xmlns:a16="http://schemas.microsoft.com/office/drawing/2014/main" id="{D4960BA0-6DED-E30B-1E50-20C8A8824F27}"/>
                </a:ext>
              </a:extLst>
            </p:cNvPr>
            <p:cNvSpPr/>
            <p:nvPr/>
          </p:nvSpPr>
          <p:spPr>
            <a:xfrm>
              <a:off x="3811325" y="571450"/>
              <a:ext cx="202600" cy="131850"/>
            </a:xfrm>
            <a:custGeom>
              <a:avLst/>
              <a:gdLst/>
              <a:ahLst/>
              <a:cxnLst/>
              <a:rect l="l" t="t" r="r" b="b"/>
              <a:pathLst>
                <a:path w="8104" h="5274" extrusionOk="0">
                  <a:moveTo>
                    <a:pt x="6026" y="3972"/>
                  </a:moveTo>
                  <a:cubicBezTo>
                    <a:pt x="5045" y="3310"/>
                    <a:pt x="4132" y="2557"/>
                    <a:pt x="4132" y="2557"/>
                  </a:cubicBezTo>
                  <a:cubicBezTo>
                    <a:pt x="4132" y="2557"/>
                    <a:pt x="3150" y="1895"/>
                    <a:pt x="2169" y="1211"/>
                  </a:cubicBezTo>
                  <a:cubicBezTo>
                    <a:pt x="1187" y="549"/>
                    <a:pt x="114" y="1"/>
                    <a:pt x="69" y="92"/>
                  </a:cubicBezTo>
                  <a:cubicBezTo>
                    <a:pt x="0" y="183"/>
                    <a:pt x="959" y="868"/>
                    <a:pt x="1872" y="1621"/>
                  </a:cubicBezTo>
                  <a:cubicBezTo>
                    <a:pt x="2785" y="2397"/>
                    <a:pt x="3698" y="3151"/>
                    <a:pt x="3698" y="3151"/>
                  </a:cubicBezTo>
                  <a:cubicBezTo>
                    <a:pt x="3698" y="3151"/>
                    <a:pt x="4702" y="3835"/>
                    <a:pt x="5775" y="4406"/>
                  </a:cubicBezTo>
                  <a:cubicBezTo>
                    <a:pt x="6871" y="4954"/>
                    <a:pt x="8035" y="5273"/>
                    <a:pt x="8058" y="5182"/>
                  </a:cubicBezTo>
                  <a:cubicBezTo>
                    <a:pt x="8103" y="5068"/>
                    <a:pt x="7008" y="4612"/>
                    <a:pt x="6026" y="39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7" name="Google Shape;1738;p43">
              <a:extLst>
                <a:ext uri="{FF2B5EF4-FFF2-40B4-BE49-F238E27FC236}">
                  <a16:creationId xmlns:a16="http://schemas.microsoft.com/office/drawing/2014/main" id="{4E61E356-FA21-9D3C-CEF3-08869DF5CA90}"/>
                </a:ext>
              </a:extLst>
            </p:cNvPr>
            <p:cNvSpPr/>
            <p:nvPr/>
          </p:nvSpPr>
          <p:spPr>
            <a:xfrm>
              <a:off x="3513450" y="508700"/>
              <a:ext cx="399475" cy="380625"/>
            </a:xfrm>
            <a:custGeom>
              <a:avLst/>
              <a:gdLst/>
              <a:ahLst/>
              <a:cxnLst/>
              <a:rect l="l" t="t" r="r" b="b"/>
              <a:pathLst>
                <a:path w="15979" h="15225" extrusionOk="0">
                  <a:moveTo>
                    <a:pt x="13125" y="1141"/>
                  </a:moveTo>
                  <a:cubicBezTo>
                    <a:pt x="13125" y="1141"/>
                    <a:pt x="8560" y="0"/>
                    <a:pt x="6848" y="3994"/>
                  </a:cubicBezTo>
                  <a:cubicBezTo>
                    <a:pt x="5136" y="7989"/>
                    <a:pt x="0" y="11983"/>
                    <a:pt x="0" y="11983"/>
                  </a:cubicBezTo>
                  <a:lnTo>
                    <a:pt x="3630" y="11801"/>
                  </a:lnTo>
                  <a:lnTo>
                    <a:pt x="3630" y="15224"/>
                  </a:lnTo>
                  <a:cubicBezTo>
                    <a:pt x="3630" y="15224"/>
                    <a:pt x="6483" y="13307"/>
                    <a:pt x="7989" y="11230"/>
                  </a:cubicBezTo>
                  <a:cubicBezTo>
                    <a:pt x="9519" y="9130"/>
                    <a:pt x="11984" y="3036"/>
                    <a:pt x="15978" y="3424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8" name="Google Shape;1739;p43">
              <a:extLst>
                <a:ext uri="{FF2B5EF4-FFF2-40B4-BE49-F238E27FC236}">
                  <a16:creationId xmlns:a16="http://schemas.microsoft.com/office/drawing/2014/main" id="{93978665-3E6D-159A-F891-6CDDAE3FF920}"/>
                </a:ext>
              </a:extLst>
            </p:cNvPr>
            <p:cNvSpPr/>
            <p:nvPr/>
          </p:nvSpPr>
          <p:spPr>
            <a:xfrm>
              <a:off x="3499175" y="480150"/>
              <a:ext cx="399475" cy="380650"/>
            </a:xfrm>
            <a:custGeom>
              <a:avLst/>
              <a:gdLst/>
              <a:ahLst/>
              <a:cxnLst/>
              <a:rect l="l" t="t" r="r" b="b"/>
              <a:pathLst>
                <a:path w="15979" h="15226" extrusionOk="0">
                  <a:moveTo>
                    <a:pt x="13125" y="1142"/>
                  </a:moveTo>
                  <a:cubicBezTo>
                    <a:pt x="13125" y="1142"/>
                    <a:pt x="8560" y="1"/>
                    <a:pt x="6848" y="3995"/>
                  </a:cubicBezTo>
                  <a:cubicBezTo>
                    <a:pt x="5137" y="7990"/>
                    <a:pt x="1" y="11984"/>
                    <a:pt x="1" y="11984"/>
                  </a:cubicBezTo>
                  <a:lnTo>
                    <a:pt x="3630" y="11801"/>
                  </a:lnTo>
                  <a:lnTo>
                    <a:pt x="3630" y="15225"/>
                  </a:lnTo>
                  <a:cubicBezTo>
                    <a:pt x="3630" y="15225"/>
                    <a:pt x="6483" y="13308"/>
                    <a:pt x="7990" y="11231"/>
                  </a:cubicBezTo>
                  <a:cubicBezTo>
                    <a:pt x="9519" y="9131"/>
                    <a:pt x="11984" y="3037"/>
                    <a:pt x="15979" y="3425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12" name="Google Shape;1587;p39">
            <a:extLst>
              <a:ext uri="{FF2B5EF4-FFF2-40B4-BE49-F238E27FC236}">
                <a16:creationId xmlns:a16="http://schemas.microsoft.com/office/drawing/2014/main" id="{77BF63B4-1E4B-E036-835F-54EBAA9885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151649"/>
            <a:ext cx="6279459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720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quy trình viết</a:t>
            </a:r>
            <a:endParaRPr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cartoon of a child and child sitting on a stack of books&#10;&#10;Description automatically generated">
            <a:extLst>
              <a:ext uri="{FF2B5EF4-FFF2-40B4-BE49-F238E27FC236}">
                <a16:creationId xmlns:a16="http://schemas.microsoft.com/office/drawing/2014/main" id="{B9C463F1-5D3E-F0E8-685A-737E44A69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219" y="1887684"/>
            <a:ext cx="4316446" cy="502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3" grpId="0" animBg="1"/>
      <p:bldP spid="1655" grpId="0"/>
      <p:bldP spid="17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48;p41">
            <a:extLst>
              <a:ext uri="{FF2B5EF4-FFF2-40B4-BE49-F238E27FC236}">
                <a16:creationId xmlns:a16="http://schemas.microsoft.com/office/drawing/2014/main" id="{8E1098B4-AD4B-E5D4-689C-BB48886A7D29}"/>
              </a:ext>
            </a:extLst>
          </p:cNvPr>
          <p:cNvSpPr txBox="1">
            <a:spLocks/>
          </p:cNvSpPr>
          <p:nvPr/>
        </p:nvSpPr>
        <p:spPr>
          <a:xfrm>
            <a:off x="1591057" y="722676"/>
            <a:ext cx="8199490" cy="763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sz="2800" b="1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3.4. Hoạt động xem lại, chỉnh sửa và rút kinh nghiệm</a:t>
            </a:r>
          </a:p>
        </p:txBody>
      </p:sp>
      <p:pic>
        <p:nvPicPr>
          <p:cNvPr id="2" name="图片 4">
            <a:extLst>
              <a:ext uri="{FF2B5EF4-FFF2-40B4-BE49-F238E27FC236}">
                <a16:creationId xmlns:a16="http://schemas.microsoft.com/office/drawing/2014/main" id="{16D71777-E9F3-1D30-9AFF-36E588E819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439880" y="3953839"/>
            <a:ext cx="4333288" cy="2943116"/>
          </a:xfrm>
          <a:prstGeom prst="rect">
            <a:avLst/>
          </a:prstGeom>
        </p:spPr>
      </p:pic>
      <p:pic>
        <p:nvPicPr>
          <p:cNvPr id="4" name="图片 16">
            <a:extLst>
              <a:ext uri="{FF2B5EF4-FFF2-40B4-BE49-F238E27FC236}">
                <a16:creationId xmlns:a16="http://schemas.microsoft.com/office/drawing/2014/main" id="{6BD980C5-1AE1-8801-4A98-33780FC0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264" y="1657572"/>
            <a:ext cx="6347735" cy="403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00CDBABA-9D92-F938-0C8F-305129A07D5E}"/>
              </a:ext>
            </a:extLst>
          </p:cNvPr>
          <p:cNvSpPr txBox="1"/>
          <p:nvPr/>
        </p:nvSpPr>
        <p:spPr>
          <a:xfrm>
            <a:off x="6674723" y="2905780"/>
            <a:ext cx="4052261" cy="13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vi-VN" sz="2800" i="1">
                <a:latin typeface="+mj-lt"/>
              </a:rPr>
              <a:t>Hs dùng bảng kiểm tự kiểm tra lại bài </a:t>
            </a:r>
            <a:r>
              <a:rPr lang="en-US" sz="2800" i="1">
                <a:latin typeface="+mj-lt"/>
              </a:rPr>
              <a:t>văn</a:t>
            </a:r>
            <a:r>
              <a:rPr lang="vi-VN" sz="2800" i="1">
                <a:latin typeface="+mj-lt"/>
              </a:rPr>
              <a:t> đã viết và tự chỉnh sửa</a:t>
            </a:r>
            <a:endParaRPr lang="en-US" sz="8800" ker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7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48;p41">
            <a:extLst>
              <a:ext uri="{FF2B5EF4-FFF2-40B4-BE49-F238E27FC236}">
                <a16:creationId xmlns:a16="http://schemas.microsoft.com/office/drawing/2014/main" id="{8E1098B4-AD4B-E5D4-689C-BB48886A7D29}"/>
              </a:ext>
            </a:extLst>
          </p:cNvPr>
          <p:cNvSpPr txBox="1">
            <a:spLocks/>
          </p:cNvSpPr>
          <p:nvPr/>
        </p:nvSpPr>
        <p:spPr>
          <a:xfrm>
            <a:off x="1810513" y="155748"/>
            <a:ext cx="8199490" cy="763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ảng kiểm kĩ năng viết bài văn thuyết minh giải thích một hiện tượng tự nhiên</a:t>
            </a:r>
            <a:endParaRPr lang="en-US" sz="4000" b="1" i="1" ker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1B5D00A-1F82-1337-54D4-CDDCF83F30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231907"/>
              </p:ext>
            </p:extLst>
          </p:nvPr>
        </p:nvGraphicFramePr>
        <p:xfrm>
          <a:off x="217730" y="1133856"/>
          <a:ext cx="11974272" cy="560426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739086">
                  <a:extLst>
                    <a:ext uri="{9D8B030D-6E8A-4147-A177-3AD203B41FA5}">
                      <a16:colId xmlns:a16="http://schemas.microsoft.com/office/drawing/2014/main" val="329610769"/>
                    </a:ext>
                  </a:extLst>
                </a:gridCol>
                <a:gridCol w="7205472">
                  <a:extLst>
                    <a:ext uri="{9D8B030D-6E8A-4147-A177-3AD203B41FA5}">
                      <a16:colId xmlns:a16="http://schemas.microsoft.com/office/drawing/2014/main" val="156323241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291612065"/>
                    </a:ext>
                  </a:extLst>
                </a:gridCol>
                <a:gridCol w="1383794">
                  <a:extLst>
                    <a:ext uri="{9D8B030D-6E8A-4147-A177-3AD203B41FA5}">
                      <a16:colId xmlns:a16="http://schemas.microsoft.com/office/drawing/2014/main" val="14603180"/>
                    </a:ext>
                  </a:extLst>
                </a:gridCol>
              </a:tblGrid>
              <a:tr h="3012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AE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AE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AE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057068"/>
                  </a:ext>
                </a:extLst>
              </a:tr>
              <a:tr h="301213">
                <a:tc rowSpan="2"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mở đầu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tên của hiện tượng tự nhiên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757472"/>
                  </a:ext>
                </a:extLst>
              </a:tr>
              <a:tr h="3916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khái quát về hiện tượng tự nhiên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601771"/>
                  </a:ext>
                </a:extLst>
              </a:tr>
              <a:tr h="598117">
                <a:tc rowSpan="2"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nội dung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 thích nguyên nhân dẫn đến sự xuất hiện của hiện tượng tự nhiên.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407249"/>
                  </a:ext>
                </a:extLst>
              </a:tr>
              <a:tr h="3916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trình tự diễn ra của hiện tượng tự nhiên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422589"/>
                  </a:ext>
                </a:extLst>
              </a:tr>
              <a:tr h="602426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kết thúc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sự việc cuối/ kết quả của hiện tượng tự nhiên hoặc tóm tắt nội dung đã giải thích.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086200"/>
                  </a:ext>
                </a:extLst>
              </a:tr>
              <a:tr h="602426">
                <a:tc rowSpan="6"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896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nhan đề và các đề mục, các đề mục nêu được thông tin chính của phần/ đoạn bài viết.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6708756"/>
                  </a:ext>
                </a:extLst>
              </a:tr>
              <a:tr h="6024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 dụng hiệu quả phương tiện phi ngôn ngữ để làm rõ các thông tin quan trọng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232361"/>
                  </a:ext>
                </a:extLst>
              </a:tr>
              <a:tr h="3916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hợp (các) cách trình bày thông tin.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776810"/>
                  </a:ext>
                </a:extLst>
              </a:tr>
              <a:tr h="6024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động từ miêu tả hoạt động/ trạng thái và một số từ ngữ chuyên ngành.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599152"/>
                  </a:ext>
                </a:extLst>
              </a:tr>
              <a:tr h="3916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 tên cho các phương tiện trực quan và trích dẫn nguồn (nếu có).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381892"/>
                  </a:ext>
                </a:extLst>
              </a:tr>
              <a:tr h="3916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 đạt mạch lạc, không mắc lỗi chính tả, dùng từ, viết câu.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072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84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48;p41">
            <a:extLst>
              <a:ext uri="{FF2B5EF4-FFF2-40B4-BE49-F238E27FC236}">
                <a16:creationId xmlns:a16="http://schemas.microsoft.com/office/drawing/2014/main" id="{8E1098B4-AD4B-E5D4-689C-BB48886A7D29}"/>
              </a:ext>
            </a:extLst>
          </p:cNvPr>
          <p:cNvSpPr txBox="1">
            <a:spLocks/>
          </p:cNvSpPr>
          <p:nvPr/>
        </p:nvSpPr>
        <p:spPr>
          <a:xfrm>
            <a:off x="1591057" y="722676"/>
            <a:ext cx="8199490" cy="763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sz="2800" b="1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3.4. Hoạt động xem lại, chỉnh sửa và rút kinh nghiệm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A4493F-656C-556E-4652-DB2912B07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13" y="3308659"/>
            <a:ext cx="3925107" cy="3925107"/>
          </a:xfrm>
          <a:prstGeom prst="rect">
            <a:avLst/>
          </a:prstGeom>
        </p:spPr>
      </p:pic>
      <p:grpSp>
        <p:nvGrpSpPr>
          <p:cNvPr id="7" name="组合 11">
            <a:extLst>
              <a:ext uri="{FF2B5EF4-FFF2-40B4-BE49-F238E27FC236}">
                <a16:creationId xmlns:a16="http://schemas.microsoft.com/office/drawing/2014/main" id="{F5D1B457-9EA5-4158-1404-E69C1FCD4A43}"/>
              </a:ext>
            </a:extLst>
          </p:cNvPr>
          <p:cNvGrpSpPr/>
          <p:nvPr/>
        </p:nvGrpSpPr>
        <p:grpSpPr>
          <a:xfrm>
            <a:off x="5504688" y="2024341"/>
            <a:ext cx="5256011" cy="2968283"/>
            <a:chOff x="-1489" y="2170"/>
            <a:chExt cx="13172" cy="7215"/>
          </a:xfrm>
          <a:solidFill>
            <a:srgbClr val="5E8381">
              <a:lumMod val="20000"/>
              <a:lumOff val="80000"/>
            </a:srgbClr>
          </a:solidFill>
        </p:grpSpPr>
        <p:sp>
          <p:nvSpPr>
            <p:cNvPr id="8" name="椭圆形标注 12">
              <a:extLst>
                <a:ext uri="{FF2B5EF4-FFF2-40B4-BE49-F238E27FC236}">
                  <a16:creationId xmlns:a16="http://schemas.microsoft.com/office/drawing/2014/main" id="{9981BD7D-F7B0-2EB1-1CB7-066DE92EFE21}"/>
                </a:ext>
              </a:extLst>
            </p:cNvPr>
            <p:cNvSpPr/>
            <p:nvPr/>
          </p:nvSpPr>
          <p:spPr>
            <a:xfrm flipH="1">
              <a:off x="-1489" y="2170"/>
              <a:ext cx="13172" cy="7215"/>
            </a:xfrm>
            <a:prstGeom prst="wedgeEllipseCallout">
              <a:avLst>
                <a:gd name="adj1" fmla="val 52101"/>
                <a:gd name="adj2" fmla="val 48024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4400">
                <a:solidFill>
                  <a:srgbClr val="C2E5F3"/>
                </a:solidFill>
                <a:latin typeface="思源黑体 CN Light" panose="020B0300000000000000" charset="-122"/>
                <a:ea typeface="思源黑体 CN Light" panose="020B0300000000000000" charset="-122"/>
                <a:sym typeface="Arial"/>
              </a:endParaRPr>
            </a:p>
          </p:txBody>
        </p:sp>
        <p:sp>
          <p:nvSpPr>
            <p:cNvPr id="9" name="文本框 13">
              <a:extLst>
                <a:ext uri="{FF2B5EF4-FFF2-40B4-BE49-F238E27FC236}">
                  <a16:creationId xmlns:a16="http://schemas.microsoft.com/office/drawing/2014/main" id="{2E27FBDF-C3F1-0FD1-7CFF-490DB7637511}"/>
                </a:ext>
              </a:extLst>
            </p:cNvPr>
            <p:cNvSpPr txBox="1"/>
            <p:nvPr/>
          </p:nvSpPr>
          <p:spPr>
            <a:xfrm>
              <a:off x="-7" y="3596"/>
              <a:ext cx="10049" cy="50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vi-VN" sz="2800" i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sym typeface="Arial"/>
                </a:rPr>
                <a:t>Hs đọc bài </a:t>
              </a:r>
              <a:r>
                <a:rPr lang="en-US" sz="2800" i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sym typeface="Arial"/>
                </a:rPr>
                <a:t>văn</a:t>
              </a:r>
              <a:r>
                <a:rPr lang="vi-VN" sz="2800" i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sym typeface="Arial"/>
                </a:rPr>
                <a:t> của mình trước lớp và mời các Hs khác nhận xét dựa vào bảng kiểm</a:t>
              </a:r>
              <a:endParaRPr lang="en-US" sz="6000">
                <a:solidFill>
                  <a:srgbClr val="FAEFCC"/>
                </a:solidFill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21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6" name="Google Shape;1596;p40"/>
          <p:cNvGrpSpPr/>
          <p:nvPr/>
        </p:nvGrpSpPr>
        <p:grpSpPr>
          <a:xfrm>
            <a:off x="1365452" y="522848"/>
            <a:ext cx="8424136" cy="5812689"/>
            <a:chOff x="231275" y="1235000"/>
            <a:chExt cx="3506550" cy="2419400"/>
          </a:xfrm>
        </p:grpSpPr>
        <p:sp>
          <p:nvSpPr>
            <p:cNvPr id="1597" name="Google Shape;1597;p40"/>
            <p:cNvSpPr/>
            <p:nvPr/>
          </p:nvSpPr>
          <p:spPr>
            <a:xfrm>
              <a:off x="231275" y="1235000"/>
              <a:ext cx="3506550" cy="2419400"/>
            </a:xfrm>
            <a:custGeom>
              <a:avLst/>
              <a:gdLst/>
              <a:ahLst/>
              <a:cxnLst/>
              <a:rect l="l" t="t" r="r" b="b"/>
              <a:pathLst>
                <a:path w="140262" h="96776" extrusionOk="0">
                  <a:moveTo>
                    <a:pt x="36971" y="1"/>
                  </a:moveTo>
                  <a:cubicBezTo>
                    <a:pt x="36664" y="1"/>
                    <a:pt x="36358" y="44"/>
                    <a:pt x="36064" y="133"/>
                  </a:cubicBezTo>
                  <a:lnTo>
                    <a:pt x="14540" y="6524"/>
                  </a:lnTo>
                  <a:cubicBezTo>
                    <a:pt x="13764" y="6753"/>
                    <a:pt x="13102" y="7278"/>
                    <a:pt x="12691" y="7985"/>
                  </a:cubicBezTo>
                  <a:lnTo>
                    <a:pt x="9222" y="13965"/>
                  </a:lnTo>
                  <a:cubicBezTo>
                    <a:pt x="8879" y="14217"/>
                    <a:pt x="8582" y="14513"/>
                    <a:pt x="8377" y="14878"/>
                  </a:cubicBezTo>
                  <a:lnTo>
                    <a:pt x="3561" y="22753"/>
                  </a:lnTo>
                  <a:cubicBezTo>
                    <a:pt x="3264" y="23255"/>
                    <a:pt x="3104" y="23826"/>
                    <a:pt x="3104" y="24419"/>
                  </a:cubicBezTo>
                  <a:lnTo>
                    <a:pt x="3104" y="24556"/>
                  </a:lnTo>
                  <a:lnTo>
                    <a:pt x="799" y="28505"/>
                  </a:lnTo>
                  <a:cubicBezTo>
                    <a:pt x="0" y="29897"/>
                    <a:pt x="365" y="31678"/>
                    <a:pt x="1644" y="32636"/>
                  </a:cubicBezTo>
                  <a:lnTo>
                    <a:pt x="3104" y="33732"/>
                  </a:lnTo>
                  <a:lnTo>
                    <a:pt x="3104" y="46058"/>
                  </a:lnTo>
                  <a:cubicBezTo>
                    <a:pt x="3104" y="47450"/>
                    <a:pt x="3972" y="48660"/>
                    <a:pt x="5296" y="49094"/>
                  </a:cubicBezTo>
                  <a:cubicBezTo>
                    <a:pt x="5615" y="49185"/>
                    <a:pt x="5935" y="49253"/>
                    <a:pt x="6277" y="49253"/>
                  </a:cubicBezTo>
                  <a:cubicBezTo>
                    <a:pt x="7281" y="49253"/>
                    <a:pt x="8240" y="48751"/>
                    <a:pt x="8833" y="47952"/>
                  </a:cubicBezTo>
                  <a:lnTo>
                    <a:pt x="8879" y="47884"/>
                  </a:lnTo>
                  <a:lnTo>
                    <a:pt x="9130" y="48158"/>
                  </a:lnTo>
                  <a:cubicBezTo>
                    <a:pt x="9724" y="48842"/>
                    <a:pt x="10591" y="49253"/>
                    <a:pt x="11527" y="49253"/>
                  </a:cubicBezTo>
                  <a:cubicBezTo>
                    <a:pt x="11915" y="49253"/>
                    <a:pt x="12303" y="49185"/>
                    <a:pt x="12668" y="49025"/>
                  </a:cubicBezTo>
                  <a:cubicBezTo>
                    <a:pt x="13901" y="48569"/>
                    <a:pt x="14722" y="47336"/>
                    <a:pt x="14700" y="46012"/>
                  </a:cubicBezTo>
                  <a:lnTo>
                    <a:pt x="14540" y="34189"/>
                  </a:lnTo>
                  <a:lnTo>
                    <a:pt x="16891" y="36814"/>
                  </a:lnTo>
                  <a:cubicBezTo>
                    <a:pt x="16982" y="36882"/>
                    <a:pt x="17051" y="36950"/>
                    <a:pt x="17119" y="37019"/>
                  </a:cubicBezTo>
                  <a:lnTo>
                    <a:pt x="17119" y="93580"/>
                  </a:lnTo>
                  <a:cubicBezTo>
                    <a:pt x="17119" y="95337"/>
                    <a:pt x="18557" y="96775"/>
                    <a:pt x="20315" y="96775"/>
                  </a:cubicBezTo>
                  <a:lnTo>
                    <a:pt x="137066" y="96775"/>
                  </a:lnTo>
                  <a:cubicBezTo>
                    <a:pt x="138824" y="96775"/>
                    <a:pt x="140262" y="95337"/>
                    <a:pt x="140262" y="93580"/>
                  </a:cubicBezTo>
                  <a:lnTo>
                    <a:pt x="140262" y="16179"/>
                  </a:lnTo>
                  <a:cubicBezTo>
                    <a:pt x="140262" y="14422"/>
                    <a:pt x="138824" y="13007"/>
                    <a:pt x="137066" y="13007"/>
                  </a:cubicBezTo>
                  <a:lnTo>
                    <a:pt x="40606" y="13007"/>
                  </a:lnTo>
                  <a:lnTo>
                    <a:pt x="38552" y="11044"/>
                  </a:lnTo>
                  <a:lnTo>
                    <a:pt x="41999" y="7803"/>
                  </a:lnTo>
                  <a:cubicBezTo>
                    <a:pt x="42661" y="7164"/>
                    <a:pt x="43026" y="6273"/>
                    <a:pt x="43003" y="5360"/>
                  </a:cubicBezTo>
                  <a:cubicBezTo>
                    <a:pt x="42957" y="4447"/>
                    <a:pt x="42524" y="3580"/>
                    <a:pt x="41816" y="3009"/>
                  </a:cubicBezTo>
                  <a:lnTo>
                    <a:pt x="38963" y="704"/>
                  </a:lnTo>
                  <a:cubicBezTo>
                    <a:pt x="38403" y="240"/>
                    <a:pt x="37687" y="1"/>
                    <a:pt x="369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40"/>
            <p:cNvSpPr/>
            <p:nvPr/>
          </p:nvSpPr>
          <p:spPr>
            <a:xfrm>
              <a:off x="739125" y="1639475"/>
              <a:ext cx="2918825" cy="1935025"/>
            </a:xfrm>
            <a:custGeom>
              <a:avLst/>
              <a:gdLst/>
              <a:ahLst/>
              <a:cxnLst/>
              <a:rect l="l" t="t" r="r" b="b"/>
              <a:pathLst>
                <a:path w="116753" h="77401" extrusionOk="0">
                  <a:moveTo>
                    <a:pt x="1" y="0"/>
                  </a:moveTo>
                  <a:lnTo>
                    <a:pt x="1" y="77401"/>
                  </a:lnTo>
                  <a:lnTo>
                    <a:pt x="116752" y="77401"/>
                  </a:lnTo>
                  <a:lnTo>
                    <a:pt x="1167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40"/>
            <p:cNvSpPr/>
            <p:nvPr/>
          </p:nvSpPr>
          <p:spPr>
            <a:xfrm>
              <a:off x="739125" y="1639475"/>
              <a:ext cx="573525" cy="574075"/>
            </a:xfrm>
            <a:custGeom>
              <a:avLst/>
              <a:gdLst/>
              <a:ahLst/>
              <a:cxnLst/>
              <a:rect l="l" t="t" r="r" b="b"/>
              <a:pathLst>
                <a:path w="22941" h="22963" extrusionOk="0">
                  <a:moveTo>
                    <a:pt x="1" y="0"/>
                  </a:moveTo>
                  <a:lnTo>
                    <a:pt x="1" y="22963"/>
                  </a:lnTo>
                  <a:lnTo>
                    <a:pt x="22940" y="0"/>
                  </a:lnTo>
                  <a:close/>
                </a:path>
              </a:pathLst>
            </a:custGeom>
            <a:solidFill>
              <a:srgbClr val="FFC801">
                <a:alpha val="299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40"/>
            <p:cNvSpPr/>
            <p:nvPr/>
          </p:nvSpPr>
          <p:spPr>
            <a:xfrm>
              <a:off x="739125" y="1639475"/>
              <a:ext cx="1504225" cy="1504775"/>
            </a:xfrm>
            <a:custGeom>
              <a:avLst/>
              <a:gdLst/>
              <a:ahLst/>
              <a:cxnLst/>
              <a:rect l="l" t="t" r="r" b="b"/>
              <a:pathLst>
                <a:path w="60169" h="60191" extrusionOk="0">
                  <a:moveTo>
                    <a:pt x="39945" y="0"/>
                  </a:moveTo>
                  <a:lnTo>
                    <a:pt x="1" y="39945"/>
                  </a:lnTo>
                  <a:lnTo>
                    <a:pt x="1" y="60191"/>
                  </a:lnTo>
                  <a:lnTo>
                    <a:pt x="21548" y="38621"/>
                  </a:lnTo>
                  <a:cubicBezTo>
                    <a:pt x="34421" y="25747"/>
                    <a:pt x="47295" y="12874"/>
                    <a:pt x="60168" y="0"/>
                  </a:cubicBezTo>
                  <a:close/>
                </a:path>
              </a:pathLst>
            </a:custGeom>
            <a:solidFill>
              <a:srgbClr val="FFC801">
                <a:alpha val="299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40"/>
            <p:cNvSpPr/>
            <p:nvPr/>
          </p:nvSpPr>
          <p:spPr>
            <a:xfrm>
              <a:off x="1310325" y="1639475"/>
              <a:ext cx="2347625" cy="1935025"/>
            </a:xfrm>
            <a:custGeom>
              <a:avLst/>
              <a:gdLst/>
              <a:ahLst/>
              <a:cxnLst/>
              <a:rect l="l" t="t" r="r" b="b"/>
              <a:pathLst>
                <a:path w="93905" h="77401" extrusionOk="0">
                  <a:moveTo>
                    <a:pt x="77401" y="0"/>
                  </a:moveTo>
                  <a:lnTo>
                    <a:pt x="1" y="77401"/>
                  </a:lnTo>
                  <a:lnTo>
                    <a:pt x="33622" y="77401"/>
                  </a:lnTo>
                  <a:lnTo>
                    <a:pt x="51974" y="59049"/>
                  </a:lnTo>
                  <a:cubicBezTo>
                    <a:pt x="65966" y="45058"/>
                    <a:pt x="79935" y="31088"/>
                    <a:pt x="93904" y="17119"/>
                  </a:cubicBezTo>
                  <a:lnTo>
                    <a:pt x="93904" y="0"/>
                  </a:lnTo>
                  <a:close/>
                </a:path>
              </a:pathLst>
            </a:custGeom>
            <a:solidFill>
              <a:srgbClr val="FFC801">
                <a:alpha val="299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40"/>
            <p:cNvSpPr/>
            <p:nvPr/>
          </p:nvSpPr>
          <p:spPr>
            <a:xfrm>
              <a:off x="3152325" y="3068900"/>
              <a:ext cx="505625" cy="505600"/>
            </a:xfrm>
            <a:custGeom>
              <a:avLst/>
              <a:gdLst/>
              <a:ahLst/>
              <a:cxnLst/>
              <a:rect l="l" t="t" r="r" b="b"/>
              <a:pathLst>
                <a:path w="20225" h="20224" extrusionOk="0">
                  <a:moveTo>
                    <a:pt x="20224" y="1"/>
                  </a:moveTo>
                  <a:cubicBezTo>
                    <a:pt x="13491" y="6734"/>
                    <a:pt x="6757" y="13490"/>
                    <a:pt x="1" y="20224"/>
                  </a:cubicBezTo>
                  <a:lnTo>
                    <a:pt x="20224" y="20224"/>
                  </a:lnTo>
                  <a:lnTo>
                    <a:pt x="20224" y="1"/>
                  </a:lnTo>
                  <a:close/>
                </a:path>
              </a:pathLst>
            </a:custGeom>
            <a:solidFill>
              <a:srgbClr val="FFC801">
                <a:alpha val="299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40"/>
            <p:cNvSpPr/>
            <p:nvPr/>
          </p:nvSpPr>
          <p:spPr>
            <a:xfrm>
              <a:off x="856675" y="1746175"/>
              <a:ext cx="2683725" cy="1721625"/>
            </a:xfrm>
            <a:custGeom>
              <a:avLst/>
              <a:gdLst/>
              <a:ahLst/>
              <a:cxnLst/>
              <a:rect l="l" t="t" r="r" b="b"/>
              <a:pathLst>
                <a:path w="107349" h="68865" extrusionOk="0">
                  <a:moveTo>
                    <a:pt x="1" y="1"/>
                  </a:moveTo>
                  <a:lnTo>
                    <a:pt x="1" y="68865"/>
                  </a:lnTo>
                  <a:lnTo>
                    <a:pt x="107348" y="68865"/>
                  </a:lnTo>
                  <a:lnTo>
                    <a:pt x="1073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40"/>
            <p:cNvSpPr/>
            <p:nvPr/>
          </p:nvSpPr>
          <p:spPr>
            <a:xfrm>
              <a:off x="886350" y="1778700"/>
              <a:ext cx="2624375" cy="1656575"/>
            </a:xfrm>
            <a:custGeom>
              <a:avLst/>
              <a:gdLst/>
              <a:ahLst/>
              <a:cxnLst/>
              <a:rect l="l" t="t" r="r" b="b"/>
              <a:pathLst>
                <a:path w="104975" h="66263" extrusionOk="0">
                  <a:moveTo>
                    <a:pt x="1" y="1"/>
                  </a:moveTo>
                  <a:lnTo>
                    <a:pt x="1" y="66263"/>
                  </a:lnTo>
                  <a:lnTo>
                    <a:pt x="104974" y="66263"/>
                  </a:lnTo>
                  <a:lnTo>
                    <a:pt x="1049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40"/>
            <p:cNvSpPr/>
            <p:nvPr/>
          </p:nvSpPr>
          <p:spPr>
            <a:xfrm>
              <a:off x="886350" y="1778700"/>
              <a:ext cx="2624375" cy="1656575"/>
            </a:xfrm>
            <a:custGeom>
              <a:avLst/>
              <a:gdLst/>
              <a:ahLst/>
              <a:cxnLst/>
              <a:rect l="l" t="t" r="r" b="b"/>
              <a:pathLst>
                <a:path w="104975" h="66263" extrusionOk="0">
                  <a:moveTo>
                    <a:pt x="103239" y="1096"/>
                  </a:moveTo>
                  <a:lnTo>
                    <a:pt x="103239" y="65167"/>
                  </a:lnTo>
                  <a:lnTo>
                    <a:pt x="1735" y="65167"/>
                  </a:lnTo>
                  <a:lnTo>
                    <a:pt x="1735" y="1096"/>
                  </a:lnTo>
                  <a:close/>
                  <a:moveTo>
                    <a:pt x="1" y="1"/>
                  </a:moveTo>
                  <a:lnTo>
                    <a:pt x="1" y="66263"/>
                  </a:lnTo>
                  <a:lnTo>
                    <a:pt x="104974" y="66263"/>
                  </a:lnTo>
                  <a:lnTo>
                    <a:pt x="1049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40"/>
            <p:cNvSpPr/>
            <p:nvPr/>
          </p:nvSpPr>
          <p:spPr>
            <a:xfrm>
              <a:off x="739125" y="1648025"/>
              <a:ext cx="463375" cy="603750"/>
            </a:xfrm>
            <a:custGeom>
              <a:avLst/>
              <a:gdLst/>
              <a:ahLst/>
              <a:cxnLst/>
              <a:rect l="l" t="t" r="r" b="b"/>
              <a:pathLst>
                <a:path w="18535" h="24150" extrusionOk="0">
                  <a:moveTo>
                    <a:pt x="1" y="1"/>
                  </a:moveTo>
                  <a:lnTo>
                    <a:pt x="1" y="23648"/>
                  </a:lnTo>
                  <a:lnTo>
                    <a:pt x="320" y="24150"/>
                  </a:lnTo>
                  <a:cubicBezTo>
                    <a:pt x="320" y="24150"/>
                    <a:pt x="4064" y="6438"/>
                    <a:pt x="18124" y="183"/>
                  </a:cubicBezTo>
                  <a:cubicBezTo>
                    <a:pt x="18261" y="115"/>
                    <a:pt x="18398" y="69"/>
                    <a:pt x="18535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40"/>
            <p:cNvSpPr/>
            <p:nvPr/>
          </p:nvSpPr>
          <p:spPr>
            <a:xfrm>
              <a:off x="320275" y="1314225"/>
              <a:ext cx="906775" cy="722425"/>
            </a:xfrm>
            <a:custGeom>
              <a:avLst/>
              <a:gdLst/>
              <a:ahLst/>
              <a:cxnLst/>
              <a:rect l="l" t="t" r="r" b="b"/>
              <a:pathLst>
                <a:path w="36271" h="28897" extrusionOk="0">
                  <a:moveTo>
                    <a:pt x="33394" y="0"/>
                  </a:moveTo>
                  <a:lnTo>
                    <a:pt x="11893" y="6414"/>
                  </a:lnTo>
                  <a:lnTo>
                    <a:pt x="1" y="26934"/>
                  </a:lnTo>
                  <a:lnTo>
                    <a:pt x="2603" y="28897"/>
                  </a:lnTo>
                  <a:lnTo>
                    <a:pt x="10135" y="24309"/>
                  </a:lnTo>
                  <a:lnTo>
                    <a:pt x="27848" y="10226"/>
                  </a:lnTo>
                  <a:lnTo>
                    <a:pt x="36270" y="2305"/>
                  </a:lnTo>
                  <a:lnTo>
                    <a:pt x="33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40"/>
            <p:cNvSpPr/>
            <p:nvPr/>
          </p:nvSpPr>
          <p:spPr>
            <a:xfrm>
              <a:off x="363650" y="1347875"/>
              <a:ext cx="863400" cy="688775"/>
            </a:xfrm>
            <a:custGeom>
              <a:avLst/>
              <a:gdLst/>
              <a:ahLst/>
              <a:cxnLst/>
              <a:rect l="l" t="t" r="r" b="b"/>
              <a:pathLst>
                <a:path w="34536" h="27551" extrusionOk="0">
                  <a:moveTo>
                    <a:pt x="33326" y="1"/>
                  </a:moveTo>
                  <a:lnTo>
                    <a:pt x="11641" y="6597"/>
                  </a:lnTo>
                  <a:lnTo>
                    <a:pt x="1" y="26889"/>
                  </a:lnTo>
                  <a:lnTo>
                    <a:pt x="868" y="27551"/>
                  </a:lnTo>
                  <a:lnTo>
                    <a:pt x="8400" y="22963"/>
                  </a:lnTo>
                  <a:lnTo>
                    <a:pt x="26113" y="8880"/>
                  </a:lnTo>
                  <a:lnTo>
                    <a:pt x="34535" y="959"/>
                  </a:lnTo>
                  <a:lnTo>
                    <a:pt x="3332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40"/>
            <p:cNvSpPr/>
            <p:nvPr/>
          </p:nvSpPr>
          <p:spPr>
            <a:xfrm>
              <a:off x="521150" y="1467150"/>
              <a:ext cx="696200" cy="634550"/>
            </a:xfrm>
            <a:custGeom>
              <a:avLst/>
              <a:gdLst/>
              <a:ahLst/>
              <a:cxnLst/>
              <a:rect l="l" t="t" r="r" b="b"/>
              <a:pathLst>
                <a:path w="27848" h="25382" extrusionOk="0">
                  <a:moveTo>
                    <a:pt x="20520" y="0"/>
                  </a:moveTo>
                  <a:cubicBezTo>
                    <a:pt x="20520" y="0"/>
                    <a:pt x="9450" y="1621"/>
                    <a:pt x="0" y="16959"/>
                  </a:cubicBezTo>
                  <a:lnTo>
                    <a:pt x="7670" y="25382"/>
                  </a:lnTo>
                  <a:cubicBezTo>
                    <a:pt x="7670" y="25382"/>
                    <a:pt x="13034" y="13125"/>
                    <a:pt x="27847" y="6985"/>
                  </a:cubicBezTo>
                  <a:lnTo>
                    <a:pt x="205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40"/>
            <p:cNvSpPr/>
            <p:nvPr/>
          </p:nvSpPr>
          <p:spPr>
            <a:xfrm>
              <a:off x="521150" y="1467150"/>
              <a:ext cx="696200" cy="428575"/>
            </a:xfrm>
            <a:custGeom>
              <a:avLst/>
              <a:gdLst/>
              <a:ahLst/>
              <a:cxnLst/>
              <a:rect l="l" t="t" r="r" b="b"/>
              <a:pathLst>
                <a:path w="27848" h="17143" extrusionOk="0">
                  <a:moveTo>
                    <a:pt x="20520" y="0"/>
                  </a:moveTo>
                  <a:cubicBezTo>
                    <a:pt x="20520" y="0"/>
                    <a:pt x="9450" y="1621"/>
                    <a:pt x="0" y="16959"/>
                  </a:cubicBezTo>
                  <a:lnTo>
                    <a:pt x="160" y="17142"/>
                  </a:lnTo>
                  <a:cubicBezTo>
                    <a:pt x="9496" y="2580"/>
                    <a:pt x="20155" y="1027"/>
                    <a:pt x="20155" y="1027"/>
                  </a:cubicBezTo>
                  <a:lnTo>
                    <a:pt x="26843" y="7418"/>
                  </a:lnTo>
                  <a:cubicBezTo>
                    <a:pt x="27185" y="7282"/>
                    <a:pt x="27505" y="7122"/>
                    <a:pt x="27847" y="6985"/>
                  </a:cubicBezTo>
                  <a:lnTo>
                    <a:pt x="20520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40"/>
            <p:cNvSpPr/>
            <p:nvPr/>
          </p:nvSpPr>
          <p:spPr>
            <a:xfrm>
              <a:off x="521150" y="1467150"/>
              <a:ext cx="514150" cy="612300"/>
            </a:xfrm>
            <a:custGeom>
              <a:avLst/>
              <a:gdLst/>
              <a:ahLst/>
              <a:cxnLst/>
              <a:rect l="l" t="t" r="r" b="b"/>
              <a:pathLst>
                <a:path w="20566" h="24492" extrusionOk="0">
                  <a:moveTo>
                    <a:pt x="20520" y="0"/>
                  </a:moveTo>
                  <a:cubicBezTo>
                    <a:pt x="20520" y="0"/>
                    <a:pt x="9450" y="1621"/>
                    <a:pt x="0" y="16959"/>
                  </a:cubicBezTo>
                  <a:lnTo>
                    <a:pt x="6848" y="24492"/>
                  </a:lnTo>
                  <a:cubicBezTo>
                    <a:pt x="6757" y="23602"/>
                    <a:pt x="6688" y="22689"/>
                    <a:pt x="6688" y="21753"/>
                  </a:cubicBezTo>
                  <a:cubicBezTo>
                    <a:pt x="6688" y="12280"/>
                    <a:pt x="12417" y="3926"/>
                    <a:pt x="20566" y="69"/>
                  </a:cubicBezTo>
                  <a:lnTo>
                    <a:pt x="20520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40"/>
            <p:cNvSpPr/>
            <p:nvPr/>
          </p:nvSpPr>
          <p:spPr>
            <a:xfrm>
              <a:off x="740275" y="1565300"/>
              <a:ext cx="252250" cy="268225"/>
            </a:xfrm>
            <a:custGeom>
              <a:avLst/>
              <a:gdLst/>
              <a:ahLst/>
              <a:cxnLst/>
              <a:rect l="l" t="t" r="r" b="b"/>
              <a:pathLst>
                <a:path w="10090" h="10729" extrusionOk="0">
                  <a:moveTo>
                    <a:pt x="3150" y="0"/>
                  </a:moveTo>
                  <a:cubicBezTo>
                    <a:pt x="2146" y="708"/>
                    <a:pt x="1073" y="1529"/>
                    <a:pt x="0" y="2465"/>
                  </a:cubicBezTo>
                  <a:lnTo>
                    <a:pt x="7076" y="10728"/>
                  </a:lnTo>
                  <a:cubicBezTo>
                    <a:pt x="7989" y="9884"/>
                    <a:pt x="8993" y="9039"/>
                    <a:pt x="10089" y="8194"/>
                  </a:cubicBezTo>
                  <a:lnTo>
                    <a:pt x="3150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40"/>
            <p:cNvSpPr/>
            <p:nvPr/>
          </p:nvSpPr>
          <p:spPr>
            <a:xfrm>
              <a:off x="420725" y="1612075"/>
              <a:ext cx="125550" cy="402900"/>
            </a:xfrm>
            <a:custGeom>
              <a:avLst/>
              <a:gdLst/>
              <a:ahLst/>
              <a:cxnLst/>
              <a:rect l="l" t="t" r="r" b="b"/>
              <a:pathLst>
                <a:path w="5022" h="16116" extrusionOk="0">
                  <a:moveTo>
                    <a:pt x="4816" y="1"/>
                  </a:moveTo>
                  <a:lnTo>
                    <a:pt x="2009" y="4589"/>
                  </a:lnTo>
                  <a:lnTo>
                    <a:pt x="0" y="8058"/>
                  </a:lnTo>
                  <a:lnTo>
                    <a:pt x="0" y="16116"/>
                  </a:lnTo>
                  <a:lnTo>
                    <a:pt x="5022" y="13080"/>
                  </a:lnTo>
                  <a:lnTo>
                    <a:pt x="4816" y="1"/>
                  </a:lnTo>
                  <a:close/>
                </a:path>
              </a:pathLst>
            </a:custGeom>
            <a:solidFill>
              <a:srgbClr val="0047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40"/>
            <p:cNvSpPr/>
            <p:nvPr/>
          </p:nvSpPr>
          <p:spPr>
            <a:xfrm>
              <a:off x="388200" y="1648600"/>
              <a:ext cx="131250" cy="737850"/>
            </a:xfrm>
            <a:custGeom>
              <a:avLst/>
              <a:gdLst/>
              <a:ahLst/>
              <a:cxnLst/>
              <a:rect l="l" t="t" r="r" b="b"/>
              <a:pathLst>
                <a:path w="5250" h="29514" extrusionOk="0">
                  <a:moveTo>
                    <a:pt x="4816" y="1"/>
                  </a:moveTo>
                  <a:lnTo>
                    <a:pt x="0" y="7875"/>
                  </a:lnTo>
                  <a:lnTo>
                    <a:pt x="0" y="29514"/>
                  </a:lnTo>
                  <a:lnTo>
                    <a:pt x="2397" y="26250"/>
                  </a:lnTo>
                  <a:lnTo>
                    <a:pt x="5250" y="29514"/>
                  </a:lnTo>
                  <a:lnTo>
                    <a:pt x="48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40"/>
            <p:cNvSpPr/>
            <p:nvPr/>
          </p:nvSpPr>
          <p:spPr>
            <a:xfrm>
              <a:off x="388200" y="2183850"/>
              <a:ext cx="131250" cy="202600"/>
            </a:xfrm>
            <a:custGeom>
              <a:avLst/>
              <a:gdLst/>
              <a:ahLst/>
              <a:cxnLst/>
              <a:rect l="l" t="t" r="r" b="b"/>
              <a:pathLst>
                <a:path w="5250" h="8104" extrusionOk="0">
                  <a:moveTo>
                    <a:pt x="5136" y="1"/>
                  </a:moveTo>
                  <a:cubicBezTo>
                    <a:pt x="3424" y="1713"/>
                    <a:pt x="1712" y="3425"/>
                    <a:pt x="0" y="5136"/>
                  </a:cubicBezTo>
                  <a:lnTo>
                    <a:pt x="0" y="8104"/>
                  </a:lnTo>
                  <a:lnTo>
                    <a:pt x="2397" y="4840"/>
                  </a:lnTo>
                  <a:lnTo>
                    <a:pt x="5250" y="8104"/>
                  </a:lnTo>
                  <a:lnTo>
                    <a:pt x="5250" y="8104"/>
                  </a:lnTo>
                  <a:lnTo>
                    <a:pt x="513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40"/>
            <p:cNvSpPr/>
            <p:nvPr/>
          </p:nvSpPr>
          <p:spPr>
            <a:xfrm>
              <a:off x="388200" y="1648600"/>
              <a:ext cx="122125" cy="229425"/>
            </a:xfrm>
            <a:custGeom>
              <a:avLst/>
              <a:gdLst/>
              <a:ahLst/>
              <a:cxnLst/>
              <a:rect l="l" t="t" r="r" b="b"/>
              <a:pathLst>
                <a:path w="4885" h="9177" extrusionOk="0">
                  <a:moveTo>
                    <a:pt x="4816" y="1"/>
                  </a:moveTo>
                  <a:lnTo>
                    <a:pt x="0" y="7875"/>
                  </a:lnTo>
                  <a:lnTo>
                    <a:pt x="0" y="9176"/>
                  </a:lnTo>
                  <a:lnTo>
                    <a:pt x="4885" y="4292"/>
                  </a:lnTo>
                  <a:lnTo>
                    <a:pt x="481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40"/>
            <p:cNvSpPr/>
            <p:nvPr/>
          </p:nvSpPr>
          <p:spPr>
            <a:xfrm>
              <a:off x="388200" y="1889400"/>
              <a:ext cx="126125" cy="287625"/>
            </a:xfrm>
            <a:custGeom>
              <a:avLst/>
              <a:gdLst/>
              <a:ahLst/>
              <a:cxnLst/>
              <a:rect l="l" t="t" r="r" b="b"/>
              <a:pathLst>
                <a:path w="5045" h="11505" extrusionOk="0">
                  <a:moveTo>
                    <a:pt x="4953" y="1"/>
                  </a:moveTo>
                  <a:lnTo>
                    <a:pt x="0" y="4954"/>
                  </a:lnTo>
                  <a:lnTo>
                    <a:pt x="0" y="11505"/>
                  </a:lnTo>
                  <a:lnTo>
                    <a:pt x="5044" y="6438"/>
                  </a:lnTo>
                  <a:lnTo>
                    <a:pt x="4953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18" name="Google Shape;1618;p40"/>
          <p:cNvSpPr txBox="1">
            <a:spLocks noGrp="1"/>
          </p:cNvSpPr>
          <p:nvPr>
            <p:ph type="title"/>
          </p:nvPr>
        </p:nvSpPr>
        <p:spPr>
          <a:xfrm>
            <a:off x="3142116" y="2802491"/>
            <a:ext cx="5840597" cy="168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88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" sz="8800">
                <a:latin typeface="Times New Roman" panose="02020603050405020304" pitchFamily="18" charset="0"/>
                <a:cs typeface="Times New Roman" panose="02020603050405020304" pitchFamily="18" charset="0"/>
              </a:rPr>
              <a:t>oạt động vận dụng</a:t>
            </a:r>
            <a:endParaRPr sz="8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9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48;p41">
            <a:extLst>
              <a:ext uri="{FF2B5EF4-FFF2-40B4-BE49-F238E27FC236}">
                <a16:creationId xmlns:a16="http://schemas.microsoft.com/office/drawing/2014/main" id="{8E1098B4-AD4B-E5D4-689C-BB48886A7D29}"/>
              </a:ext>
            </a:extLst>
          </p:cNvPr>
          <p:cNvSpPr txBox="1">
            <a:spLocks/>
          </p:cNvSpPr>
          <p:nvPr/>
        </p:nvSpPr>
        <p:spPr>
          <a:xfrm>
            <a:off x="1920583" y="722676"/>
            <a:ext cx="7869963" cy="763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sz="3733" b="1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" name="Google Shape;2224;p41">
            <a:extLst>
              <a:ext uri="{FF2B5EF4-FFF2-40B4-BE49-F238E27FC236}">
                <a16:creationId xmlns:a16="http://schemas.microsoft.com/office/drawing/2014/main" id="{886A4479-5F64-1D1E-2AC6-6DC49E1A5032}"/>
              </a:ext>
            </a:extLst>
          </p:cNvPr>
          <p:cNvSpPr/>
          <p:nvPr/>
        </p:nvSpPr>
        <p:spPr>
          <a:xfrm>
            <a:off x="4085357" y="1844095"/>
            <a:ext cx="2948759" cy="836400"/>
          </a:xfrm>
          <a:prstGeom prst="roundRect">
            <a:avLst>
              <a:gd name="adj" fmla="val 16667"/>
            </a:avLst>
          </a:prstGeom>
          <a:solidFill>
            <a:srgbClr val="5492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spcAft>
                <a:spcPts val="1333"/>
              </a:spcAft>
              <a:buClr>
                <a:srgbClr val="000000"/>
              </a:buClr>
            </a:pPr>
            <a:r>
              <a:rPr lang="en-US" sz="3733" b="1" i="1" ker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Nhiệm vụ</a:t>
            </a:r>
            <a:endParaRPr lang="en-US" sz="3733" b="1" i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Google Shape;2227;p41">
            <a:extLst>
              <a:ext uri="{FF2B5EF4-FFF2-40B4-BE49-F238E27FC236}">
                <a16:creationId xmlns:a16="http://schemas.microsoft.com/office/drawing/2014/main" id="{A0663C5B-E5BE-ED50-34B8-8A271E7CCFE3}"/>
              </a:ext>
            </a:extLst>
          </p:cNvPr>
          <p:cNvSpPr txBox="1"/>
          <p:nvPr/>
        </p:nvSpPr>
        <p:spPr>
          <a:xfrm>
            <a:off x="357248" y="4252575"/>
            <a:ext cx="3334539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vi-VN" sz="3200" i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 lại đoạn văn (viết lần 1) của bản thân cho hoàn chỉnh và công bố</a:t>
            </a:r>
            <a:endParaRPr lang="en-US" sz="32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2230;p41">
            <a:extLst>
              <a:ext uri="{FF2B5EF4-FFF2-40B4-BE49-F238E27FC236}">
                <a16:creationId xmlns:a16="http://schemas.microsoft.com/office/drawing/2014/main" id="{9EAEB1C7-A849-9D6F-DF0C-3017E6C81B3A}"/>
              </a:ext>
            </a:extLst>
          </p:cNvPr>
          <p:cNvSpPr txBox="1"/>
          <p:nvPr/>
        </p:nvSpPr>
        <p:spPr>
          <a:xfrm>
            <a:off x="7419593" y="4088648"/>
            <a:ext cx="3948929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vi-VN" sz="3200" i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sz="32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văn thuyết minh giải thích một hiện tượng tự nhiên </a:t>
            </a:r>
          </a:p>
        </p:txBody>
      </p:sp>
      <p:sp>
        <p:nvSpPr>
          <p:cNvPr id="10" name="Google Shape;2240;p41">
            <a:extLst>
              <a:ext uri="{FF2B5EF4-FFF2-40B4-BE49-F238E27FC236}">
                <a16:creationId xmlns:a16="http://schemas.microsoft.com/office/drawing/2014/main" id="{7077C8E7-FA82-52CE-C4E8-6FB7AD1B04D2}"/>
              </a:ext>
            </a:extLst>
          </p:cNvPr>
          <p:cNvSpPr/>
          <p:nvPr/>
        </p:nvSpPr>
        <p:spPr>
          <a:xfrm>
            <a:off x="1301103" y="1844079"/>
            <a:ext cx="836400" cy="836400"/>
          </a:xfrm>
          <a:prstGeom prst="ellipse">
            <a:avLst/>
          </a:prstGeom>
          <a:solidFill>
            <a:srgbClr val="ED734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defRPr/>
            </a:pPr>
            <a:endParaRPr sz="2400" b="1" kern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" name="Google Shape;2241;p41">
            <a:extLst>
              <a:ext uri="{FF2B5EF4-FFF2-40B4-BE49-F238E27FC236}">
                <a16:creationId xmlns:a16="http://schemas.microsoft.com/office/drawing/2014/main" id="{EBC34A9F-1A42-1594-36D8-2B4FE31192CF}"/>
              </a:ext>
            </a:extLst>
          </p:cNvPr>
          <p:cNvSpPr/>
          <p:nvPr/>
        </p:nvSpPr>
        <p:spPr>
          <a:xfrm>
            <a:off x="8981969" y="1844079"/>
            <a:ext cx="836400" cy="836400"/>
          </a:xfrm>
          <a:prstGeom prst="ellipse">
            <a:avLst/>
          </a:prstGeom>
          <a:solidFill>
            <a:srgbClr val="7AB8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defRPr/>
            </a:pPr>
            <a:endParaRPr sz="2400" b="1" kern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2" name="Google Shape;2242;p41">
            <a:extLst>
              <a:ext uri="{FF2B5EF4-FFF2-40B4-BE49-F238E27FC236}">
                <a16:creationId xmlns:a16="http://schemas.microsoft.com/office/drawing/2014/main" id="{6EFF2478-1FC7-D46C-5925-E24B2CE86428}"/>
              </a:ext>
            </a:extLst>
          </p:cNvPr>
          <p:cNvCxnSpPr>
            <a:cxnSpLocks/>
            <a:stCxn id="10" idx="6"/>
            <a:endCxn id="2" idx="1"/>
          </p:cNvCxnSpPr>
          <p:nvPr/>
        </p:nvCxnSpPr>
        <p:spPr>
          <a:xfrm>
            <a:off x="2137503" y="2262279"/>
            <a:ext cx="1947853" cy="16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2243;p41">
            <a:extLst>
              <a:ext uri="{FF2B5EF4-FFF2-40B4-BE49-F238E27FC236}">
                <a16:creationId xmlns:a16="http://schemas.microsoft.com/office/drawing/2014/main" id="{D807E1D2-60B3-B3A4-AF13-14C3C7AE11FB}"/>
              </a:ext>
            </a:extLst>
          </p:cNvPr>
          <p:cNvCxnSpPr>
            <a:cxnSpLocks/>
            <a:stCxn id="2" idx="3"/>
            <a:endCxn id="11" idx="2"/>
          </p:cNvCxnSpPr>
          <p:nvPr/>
        </p:nvCxnSpPr>
        <p:spPr>
          <a:xfrm flipV="1">
            <a:off x="7034115" y="2262279"/>
            <a:ext cx="1947855" cy="16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2244;p41">
            <a:extLst>
              <a:ext uri="{FF2B5EF4-FFF2-40B4-BE49-F238E27FC236}">
                <a16:creationId xmlns:a16="http://schemas.microsoft.com/office/drawing/2014/main" id="{EAAE950A-95E0-3744-1639-D952D5CBF508}"/>
              </a:ext>
            </a:extLst>
          </p:cNvPr>
          <p:cNvCxnSpPr>
            <a:cxnSpLocks/>
            <a:stCxn id="10" idx="4"/>
          </p:cNvCxnSpPr>
          <p:nvPr/>
        </p:nvCxnSpPr>
        <p:spPr>
          <a:xfrm>
            <a:off x="1719303" y="2680479"/>
            <a:ext cx="20820" cy="666319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2245;p41">
            <a:extLst>
              <a:ext uri="{FF2B5EF4-FFF2-40B4-BE49-F238E27FC236}">
                <a16:creationId xmlns:a16="http://schemas.microsoft.com/office/drawing/2014/main" id="{ED110CC4-9224-457A-0958-571451E525BF}"/>
              </a:ext>
            </a:extLst>
          </p:cNvPr>
          <p:cNvCxnSpPr>
            <a:cxnSpLocks/>
            <a:stCxn id="11" idx="4"/>
          </p:cNvCxnSpPr>
          <p:nvPr/>
        </p:nvCxnSpPr>
        <p:spPr>
          <a:xfrm>
            <a:off x="9400169" y="2680479"/>
            <a:ext cx="0" cy="8952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" name="Google Shape;2236;p41">
            <a:extLst>
              <a:ext uri="{FF2B5EF4-FFF2-40B4-BE49-F238E27FC236}">
                <a16:creationId xmlns:a16="http://schemas.microsoft.com/office/drawing/2014/main" id="{D1E3ABC2-17B6-7309-B3E9-CB593B12861F}"/>
              </a:ext>
            </a:extLst>
          </p:cNvPr>
          <p:cNvGrpSpPr/>
          <p:nvPr/>
        </p:nvGrpSpPr>
        <p:grpSpPr>
          <a:xfrm>
            <a:off x="9201335" y="1968107"/>
            <a:ext cx="397836" cy="472692"/>
            <a:chOff x="-48233050" y="3569725"/>
            <a:chExt cx="252050" cy="299475"/>
          </a:xfrm>
        </p:grpSpPr>
        <p:sp>
          <p:nvSpPr>
            <p:cNvPr id="17" name="Google Shape;2237;p41">
              <a:extLst>
                <a:ext uri="{FF2B5EF4-FFF2-40B4-BE49-F238E27FC236}">
                  <a16:creationId xmlns:a16="http://schemas.microsoft.com/office/drawing/2014/main" id="{0DC32743-D675-40EC-9891-4255C9851DDF}"/>
                </a:ext>
              </a:extLst>
            </p:cNvPr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2238;p41">
              <a:extLst>
                <a:ext uri="{FF2B5EF4-FFF2-40B4-BE49-F238E27FC236}">
                  <a16:creationId xmlns:a16="http://schemas.microsoft.com/office/drawing/2014/main" id="{E2E5D3C4-F1BF-FC9C-DCCA-9BE05AB480A0}"/>
                </a:ext>
              </a:extLst>
            </p:cNvPr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2239;p41">
              <a:extLst>
                <a:ext uri="{FF2B5EF4-FFF2-40B4-BE49-F238E27FC236}">
                  <a16:creationId xmlns:a16="http://schemas.microsoft.com/office/drawing/2014/main" id="{B6BFF147-5D19-338C-D085-FC682358B701}"/>
                </a:ext>
              </a:extLst>
            </p:cNvPr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" name="Google Shape;2231;p41">
            <a:extLst>
              <a:ext uri="{FF2B5EF4-FFF2-40B4-BE49-F238E27FC236}">
                <a16:creationId xmlns:a16="http://schemas.microsoft.com/office/drawing/2014/main" id="{661FA06E-85E7-7E03-23C0-E82E3634F7E3}"/>
              </a:ext>
            </a:extLst>
          </p:cNvPr>
          <p:cNvGrpSpPr/>
          <p:nvPr/>
        </p:nvGrpSpPr>
        <p:grpSpPr>
          <a:xfrm>
            <a:off x="1471430" y="2011118"/>
            <a:ext cx="495713" cy="494505"/>
            <a:chOff x="-41111350" y="3239100"/>
            <a:chExt cx="318200" cy="317425"/>
          </a:xfrm>
        </p:grpSpPr>
        <p:sp>
          <p:nvSpPr>
            <p:cNvPr id="21" name="Google Shape;2232;p41">
              <a:extLst>
                <a:ext uri="{FF2B5EF4-FFF2-40B4-BE49-F238E27FC236}">
                  <a16:creationId xmlns:a16="http://schemas.microsoft.com/office/drawing/2014/main" id="{46A00471-8E42-224A-74A5-A0D41682DEE4}"/>
                </a:ext>
              </a:extLst>
            </p:cNvPr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33;p41">
              <a:extLst>
                <a:ext uri="{FF2B5EF4-FFF2-40B4-BE49-F238E27FC236}">
                  <a16:creationId xmlns:a16="http://schemas.microsoft.com/office/drawing/2014/main" id="{2AA33C52-5537-394D-26BC-A1215B91ACFE}"/>
                </a:ext>
              </a:extLst>
            </p:cNvPr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234;p41">
              <a:extLst>
                <a:ext uri="{FF2B5EF4-FFF2-40B4-BE49-F238E27FC236}">
                  <a16:creationId xmlns:a16="http://schemas.microsoft.com/office/drawing/2014/main" id="{F283EE98-4136-80EA-BE7E-65605880201C}"/>
                </a:ext>
              </a:extLst>
            </p:cNvPr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235;p41">
              <a:extLst>
                <a:ext uri="{FF2B5EF4-FFF2-40B4-BE49-F238E27FC236}">
                  <a16:creationId xmlns:a16="http://schemas.microsoft.com/office/drawing/2014/main" id="{0670AE04-4667-62CE-B81B-5D5EF4E46CC7}"/>
                </a:ext>
              </a:extLst>
            </p:cNvPr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5DDFD71-A30D-601C-F8D1-74556B9A7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463" y="2992096"/>
            <a:ext cx="2227811" cy="386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9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48;p41">
            <a:extLst>
              <a:ext uri="{FF2B5EF4-FFF2-40B4-BE49-F238E27FC236}">
                <a16:creationId xmlns:a16="http://schemas.microsoft.com/office/drawing/2014/main" id="{8E1098B4-AD4B-E5D4-689C-BB48886A7D29}"/>
              </a:ext>
            </a:extLst>
          </p:cNvPr>
          <p:cNvSpPr txBox="1">
            <a:spLocks/>
          </p:cNvSpPr>
          <p:nvPr/>
        </p:nvSpPr>
        <p:spPr>
          <a:xfrm>
            <a:off x="1920583" y="722676"/>
            <a:ext cx="7869963" cy="763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sz="3733" b="1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III. Hướng dẫn quy trình viết</a:t>
            </a:r>
          </a:p>
        </p:txBody>
      </p:sp>
      <p:pic>
        <p:nvPicPr>
          <p:cNvPr id="2" name="图片 19">
            <a:extLst>
              <a:ext uri="{FF2B5EF4-FFF2-40B4-BE49-F238E27FC236}">
                <a16:creationId xmlns:a16="http://schemas.microsoft.com/office/drawing/2014/main" id="{D8B199DB-9F43-75B2-DC39-4551872C62B1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0259" y="2703130"/>
            <a:ext cx="5313053" cy="5313053"/>
          </a:xfrm>
          <a:prstGeom prst="rect">
            <a:avLst/>
          </a:prstGeom>
        </p:spPr>
      </p:pic>
      <p:pic>
        <p:nvPicPr>
          <p:cNvPr id="4" name="图片 16">
            <a:extLst>
              <a:ext uri="{FF2B5EF4-FFF2-40B4-BE49-F238E27FC236}">
                <a16:creationId xmlns:a16="http://schemas.microsoft.com/office/drawing/2014/main" id="{1E0CA03F-8D15-4BDA-64EF-7CFF0ED03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51" y="2040626"/>
            <a:ext cx="6242991" cy="40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741ED09F-784B-3426-39BC-2E3D362A11DA}"/>
              </a:ext>
            </a:extLst>
          </p:cNvPr>
          <p:cNvSpPr txBox="1"/>
          <p:nvPr/>
        </p:nvSpPr>
        <p:spPr>
          <a:xfrm>
            <a:off x="6650549" y="2928759"/>
            <a:ext cx="4219228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vi-VN" sz="2400">
                <a:solidFill>
                  <a:schemeClr val="bg1">
                    <a:lumMod val="10000"/>
                  </a:schemeClr>
                </a:solidFill>
                <a:latin typeface="+mj-lt"/>
              </a:rPr>
              <a:t>Đọc phần hướng dẫn về quy trình viết trong SGK, tr. 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j-lt"/>
              </a:rPr>
              <a:t>49-</a:t>
            </a:r>
            <a:r>
              <a:rPr lang="vi-VN" sz="2400">
                <a:solidFill>
                  <a:schemeClr val="bg1">
                    <a:lumMod val="10000"/>
                  </a:schemeClr>
                </a:solidFill>
                <a:latin typeface="+mj-lt"/>
              </a:rPr>
              <a:t>50, sau đó thảo luận nhóm đôi và điền thông tin vào PHT số 1</a:t>
            </a:r>
            <a:endParaRPr lang="en-US" sz="3200">
              <a:solidFill>
                <a:schemeClr val="bg1">
                  <a:lumMod val="10000"/>
                </a:schemeClr>
              </a:solidFill>
              <a:latin typeface="+mj-lt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860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DD52591-7CA8-CB62-E97E-DC0D343AF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564607"/>
              </p:ext>
            </p:extLst>
          </p:nvPr>
        </p:nvGraphicFramePr>
        <p:xfrm>
          <a:off x="0" y="0"/>
          <a:ext cx="12192001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4421">
                  <a:extLst>
                    <a:ext uri="{9D8B030D-6E8A-4147-A177-3AD203B41FA5}">
                      <a16:colId xmlns:a16="http://schemas.microsoft.com/office/drawing/2014/main" val="4030428139"/>
                    </a:ext>
                  </a:extLst>
                </a:gridCol>
                <a:gridCol w="8021053">
                  <a:extLst>
                    <a:ext uri="{9D8B030D-6E8A-4147-A177-3AD203B41FA5}">
                      <a16:colId xmlns:a16="http://schemas.microsoft.com/office/drawing/2014/main" val="2049886392"/>
                    </a:ext>
                  </a:extLst>
                </a:gridCol>
                <a:gridCol w="2486527">
                  <a:extLst>
                    <a:ext uri="{9D8B030D-6E8A-4147-A177-3AD203B41FA5}">
                      <a16:colId xmlns:a16="http://schemas.microsoft.com/office/drawing/2014/main" val="3624720135"/>
                    </a:ext>
                  </a:extLst>
                </a:gridCol>
              </a:tblGrid>
              <a:tr h="6737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 trình viết</a:t>
                      </a:r>
                      <a:endParaRPr lang="en-US" sz="2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14" marR="32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cần làm</a:t>
                      </a:r>
                      <a:endParaRPr lang="en-US" sz="2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14" marR="32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</a:t>
                      </a:r>
                      <a:endParaRPr lang="en-US" sz="2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14" marR="32914" marT="0" marB="0"/>
                </a:tc>
                <a:extLst>
                  <a:ext uri="{0D108BD9-81ED-4DB2-BD59-A6C34878D82A}">
                    <a16:rowId xmlns:a16="http://schemas.microsoft.com/office/drawing/2014/main" val="3108955318"/>
                  </a:ext>
                </a:extLst>
              </a:tr>
              <a:tr h="738153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1: Chuẩn bị trước khi viết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14" marR="32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 định đề tài, kiểu bài: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14" marR="32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14" marR="32914" marT="0" marB="0"/>
                </a:tc>
                <a:extLst>
                  <a:ext uri="{0D108BD9-81ED-4DB2-BD59-A6C34878D82A}">
                    <a16:rowId xmlns:a16="http://schemas.microsoft.com/office/drawing/2014/main" val="1443507028"/>
                  </a:ext>
                </a:extLst>
              </a:tr>
              <a:tr h="9171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 định mục đích viết, người đọc: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14" marR="32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14" marR="32914" marT="0" marB="0"/>
                </a:tc>
                <a:extLst>
                  <a:ext uri="{0D108BD9-81ED-4DB2-BD59-A6C34878D82A}">
                    <a16:rowId xmlns:a16="http://schemas.microsoft.com/office/drawing/2014/main" val="2249761807"/>
                  </a:ext>
                </a:extLst>
              </a:tr>
              <a:tr h="7381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thập tư liệu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14" marR="32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14" marR="32914" marT="0" marB="0"/>
                </a:tc>
                <a:extLst>
                  <a:ext uri="{0D108BD9-81ED-4DB2-BD59-A6C34878D82A}">
                    <a16:rowId xmlns:a16="http://schemas.microsoft.com/office/drawing/2014/main" val="2247086071"/>
                  </a:ext>
                </a:extLst>
              </a:tr>
              <a:tr h="664826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2: Tìm ý, lập dàn ý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14" marR="32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 ý: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14" marR="32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14" marR="32914" marT="0" marB="0"/>
                </a:tc>
                <a:extLst>
                  <a:ext uri="{0D108BD9-81ED-4DB2-BD59-A6C34878D82A}">
                    <a16:rowId xmlns:a16="http://schemas.microsoft.com/office/drawing/2014/main" val="1994457877"/>
                  </a:ext>
                </a:extLst>
              </a:tr>
              <a:tr h="6648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 dàn ý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14" marR="32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14" marR="32914" marT="0" marB="0"/>
                </a:tc>
                <a:extLst>
                  <a:ext uri="{0D108BD9-81ED-4DB2-BD59-A6C34878D82A}">
                    <a16:rowId xmlns:a16="http://schemas.microsoft.com/office/drawing/2014/main" val="1034861650"/>
                  </a:ext>
                </a:extLst>
              </a:tr>
              <a:tr h="6737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3: Viết đoạn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14" marR="32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hiện viết bài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14" marR="32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14" marR="32914" marT="0" marB="0"/>
                </a:tc>
                <a:extLst>
                  <a:ext uri="{0D108BD9-81ED-4DB2-BD59-A6C34878D82A}">
                    <a16:rowId xmlns:a16="http://schemas.microsoft.com/office/drawing/2014/main" val="1865482971"/>
                  </a:ext>
                </a:extLst>
              </a:tr>
              <a:tr h="738153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4: Xem lại và chỉnh sửa, rút kinh nghiệm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14" marR="32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 lại và chỉnh sửa</a:t>
                      </a:r>
                      <a:r>
                        <a:rPr lang="en-US" sz="18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14" marR="32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14" marR="32914" marT="0" marB="0"/>
                </a:tc>
                <a:extLst>
                  <a:ext uri="{0D108BD9-81ED-4DB2-BD59-A6C34878D82A}">
                    <a16:rowId xmlns:a16="http://schemas.microsoft.com/office/drawing/2014/main" val="799604744"/>
                  </a:ext>
                </a:extLst>
              </a:tr>
              <a:tr h="10491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 kinh nghiệm</a:t>
                      </a:r>
                      <a:r>
                        <a:rPr lang="en-US" sz="18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14" marR="32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14" marR="32914" marT="0" marB="0"/>
                </a:tc>
                <a:extLst>
                  <a:ext uri="{0D108BD9-81ED-4DB2-BD59-A6C34878D82A}">
                    <a16:rowId xmlns:a16="http://schemas.microsoft.com/office/drawing/2014/main" val="3300447811"/>
                  </a:ext>
                </a:extLst>
              </a:tr>
            </a:tbl>
          </a:graphicData>
        </a:graphic>
      </p:graphicFrame>
      <p:pic>
        <p:nvPicPr>
          <p:cNvPr id="6" name="Picture 5" descr="A cartoon of kids with school supplies around a book&#10;&#10;Description automatically generated">
            <a:extLst>
              <a:ext uri="{FF2B5EF4-FFF2-40B4-BE49-F238E27FC236}">
                <a16:creationId xmlns:a16="http://schemas.microsoft.com/office/drawing/2014/main" id="{B42395F6-7078-9C31-FBC8-1AAC767CB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8753" y="5249329"/>
            <a:ext cx="2106494" cy="160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6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357E44-B3E4-2BD8-2D62-16D59441D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131691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941095">
                  <a:extLst>
                    <a:ext uri="{9D8B030D-6E8A-4147-A177-3AD203B41FA5}">
                      <a16:colId xmlns:a16="http://schemas.microsoft.com/office/drawing/2014/main" val="3436964218"/>
                    </a:ext>
                  </a:extLst>
                </a:gridCol>
                <a:gridCol w="7034389">
                  <a:extLst>
                    <a:ext uri="{9D8B030D-6E8A-4147-A177-3AD203B41FA5}">
                      <a16:colId xmlns:a16="http://schemas.microsoft.com/office/drawing/2014/main" val="228214293"/>
                    </a:ext>
                  </a:extLst>
                </a:gridCol>
                <a:gridCol w="3216515">
                  <a:extLst>
                    <a:ext uri="{9D8B030D-6E8A-4147-A177-3AD203B41FA5}">
                      <a16:colId xmlns:a16="http://schemas.microsoft.com/office/drawing/2014/main" val="2368948497"/>
                    </a:ext>
                  </a:extLst>
                </a:gridCol>
              </a:tblGrid>
              <a:tr h="6668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 trình viết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0" marR="574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cần làm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0" marR="574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0" marR="574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114903"/>
                  </a:ext>
                </a:extLst>
              </a:tr>
              <a:tr h="1701383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1: Chuẩn bị trước khi viết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0" marR="574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0" marR="574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0" marR="574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134145"/>
                  </a:ext>
                </a:extLst>
              </a:tr>
              <a:tr h="13941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0" marR="574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0" marR="574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088495"/>
                  </a:ext>
                </a:extLst>
              </a:tr>
              <a:tr h="30955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0" marR="574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0" marR="574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705392"/>
                  </a:ext>
                </a:extLst>
              </a:tr>
            </a:tbl>
          </a:graphicData>
        </a:graphic>
      </p:graphicFrame>
      <p:pic>
        <p:nvPicPr>
          <p:cNvPr id="47" name="Picture 46">
            <a:extLst>
              <a:ext uri="{FF2B5EF4-FFF2-40B4-BE49-F238E27FC236}">
                <a16:creationId xmlns:a16="http://schemas.microsoft.com/office/drawing/2014/main" id="{3FE83FFA-9331-1422-A270-E8E168091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4859"/>
            <a:ext cx="2036240" cy="449314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0699681-F940-C080-60E7-73D72D5F329D}"/>
              </a:ext>
            </a:extLst>
          </p:cNvPr>
          <p:cNvSpPr txBox="1"/>
          <p:nvPr/>
        </p:nvSpPr>
        <p:spPr>
          <a:xfrm>
            <a:off x="2036240" y="849456"/>
            <a:ext cx="64847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Đọc kĩ đề bài và xác định vấn đề, kiểu bài, độ dài của bài viết.</a:t>
            </a:r>
            <a:endParaRPr lang="en-US" sz="24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A10E7FE-C895-0C63-07EF-C70F39CA41CC}"/>
              </a:ext>
            </a:extLst>
          </p:cNvPr>
          <p:cNvSpPr txBox="1"/>
          <p:nvPr/>
        </p:nvSpPr>
        <p:spPr>
          <a:xfrm>
            <a:off x="8910877" y="720708"/>
            <a:ext cx="32811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 làm này giúp xác định đúng về hình thức, đồng thời định hướng được nội dung, cách viết</a:t>
            </a:r>
            <a:endParaRPr lang="en-US" sz="24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8D0AB27-5F52-54C9-9E74-FE30072DF5DE}"/>
              </a:ext>
            </a:extLst>
          </p:cNvPr>
          <p:cNvSpPr txBox="1"/>
          <p:nvPr/>
        </p:nvSpPr>
        <p:spPr>
          <a:xfrm>
            <a:off x="2036240" y="2454624"/>
            <a:ext cx="68569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mục đích viết, người đọc và mong đợi của họ về bài viết.</a:t>
            </a:r>
            <a:endParaRPr lang="en-US" sz="24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359BA3-9C65-D49C-2A6B-D1CB94EE58FB}"/>
              </a:ext>
            </a:extLst>
          </p:cNvPr>
          <p:cNvSpPr txBox="1"/>
          <p:nvPr/>
        </p:nvSpPr>
        <p:spPr>
          <a:xfrm>
            <a:off x="1961827" y="3185998"/>
            <a:ext cx="826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 nội dung trình bày và cách viết phù hợp.</a:t>
            </a:r>
            <a:endParaRPr lang="en-US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4D4D54D-1114-D5E6-060E-603787F45ED5}"/>
              </a:ext>
            </a:extLst>
          </p:cNvPr>
          <p:cNvSpPr txBox="1"/>
          <p:nvPr/>
        </p:nvSpPr>
        <p:spPr>
          <a:xfrm>
            <a:off x="9050362" y="2438101"/>
            <a:ext cx="29861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Giúp đoạn văn viết ra đúng yêu cầu</a:t>
            </a:r>
            <a:endParaRPr lang="en-US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066C95-A635-BB17-8240-CDFB0236E75B}"/>
              </a:ext>
            </a:extLst>
          </p:cNvPr>
          <p:cNvSpPr txBox="1"/>
          <p:nvPr/>
        </p:nvSpPr>
        <p:spPr>
          <a:xfrm>
            <a:off x="9127854" y="3824098"/>
            <a:ext cx="29086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Nguồn thông tin đáng tin cậy, độ chính xác cao.</a:t>
            </a:r>
            <a:endParaRPr lang="en-US" sz="24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0E58507-0BD6-C814-5689-6FA4D5F3366C}"/>
              </a:ext>
            </a:extLst>
          </p:cNvPr>
          <p:cNvSpPr txBox="1"/>
          <p:nvPr/>
        </p:nvSpPr>
        <p:spPr>
          <a:xfrm>
            <a:off x="2113980" y="3840621"/>
            <a:ext cx="826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 thập tư liệu</a:t>
            </a:r>
            <a:endParaRPr lang="en-US" sz="2400" b="1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CFA7A02-01A8-1F35-4FB2-84C27CA49C29}"/>
              </a:ext>
            </a:extLst>
          </p:cNvPr>
          <p:cNvSpPr txBox="1"/>
          <p:nvPr/>
        </p:nvSpPr>
        <p:spPr>
          <a:xfrm>
            <a:off x="2036240" y="4413485"/>
            <a:ext cx="64847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Tìm đọc tư liệu về hiện tượng tự nhiên mà em muốn giải thích trên Internet, tạp chí… hoặc tham khảo ý kiến của các nhà nghiên cứu.</a:t>
            </a:r>
            <a:endParaRPr lang="en-US" sz="24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9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3" grpId="0"/>
      <p:bldP spid="55" grpId="0"/>
      <p:bldP spid="57" grpId="0"/>
      <p:bldP spid="59" grpId="0"/>
      <p:bldP spid="61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357E44-B3E4-2BD8-2D62-16D59441D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349086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941095">
                  <a:extLst>
                    <a:ext uri="{9D8B030D-6E8A-4147-A177-3AD203B41FA5}">
                      <a16:colId xmlns:a16="http://schemas.microsoft.com/office/drawing/2014/main" val="3436964218"/>
                    </a:ext>
                  </a:extLst>
                </a:gridCol>
                <a:gridCol w="7034389">
                  <a:extLst>
                    <a:ext uri="{9D8B030D-6E8A-4147-A177-3AD203B41FA5}">
                      <a16:colId xmlns:a16="http://schemas.microsoft.com/office/drawing/2014/main" val="228214293"/>
                    </a:ext>
                  </a:extLst>
                </a:gridCol>
                <a:gridCol w="3216515">
                  <a:extLst>
                    <a:ext uri="{9D8B030D-6E8A-4147-A177-3AD203B41FA5}">
                      <a16:colId xmlns:a16="http://schemas.microsoft.com/office/drawing/2014/main" val="2368948497"/>
                    </a:ext>
                  </a:extLst>
                </a:gridCol>
              </a:tblGrid>
              <a:tr h="10620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 trình viết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0" marR="574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cần làm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0" marR="574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0" marR="574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114903"/>
                  </a:ext>
                </a:extLst>
              </a:tr>
              <a:tr h="4252839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3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2: Tìm ý, lập dàn ý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0" marR="574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</a:pP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0" marR="574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0" marR="574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508205"/>
                  </a:ext>
                </a:extLst>
              </a:tr>
              <a:tr h="15430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0" marR="574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0" marR="5740" marT="0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604644"/>
                  </a:ext>
                </a:extLst>
              </a:tr>
            </a:tbl>
          </a:graphicData>
        </a:graphic>
      </p:graphicFrame>
      <p:pic>
        <p:nvPicPr>
          <p:cNvPr id="64" name="Picture 63">
            <a:extLst>
              <a:ext uri="{FF2B5EF4-FFF2-40B4-BE49-F238E27FC236}">
                <a16:creationId xmlns:a16="http://schemas.microsoft.com/office/drawing/2014/main" id="{ABEF4D21-2C41-B311-CD63-367D1CF97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28715" y="3925649"/>
            <a:ext cx="2651990" cy="2017951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F4CA346-4C09-C397-3C8C-44A9EC6E9B60}"/>
              </a:ext>
            </a:extLst>
          </p:cNvPr>
          <p:cNvSpPr txBox="1"/>
          <p:nvPr/>
        </p:nvSpPr>
        <p:spPr>
          <a:xfrm>
            <a:off x="1961827" y="1213901"/>
            <a:ext cx="6872207" cy="148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 ý:</a:t>
            </a:r>
            <a:endParaRPr lang="en-US" sz="28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Ghi chép thông tin về hiện tượng tự nhiên trong quá trình đọc:</a:t>
            </a:r>
            <a:endParaRPr lang="en-US" sz="28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6D476BE-BC44-A102-D559-2050F0145BD4}"/>
              </a:ext>
            </a:extLst>
          </p:cNvPr>
          <p:cNvSpPr txBox="1"/>
          <p:nvPr/>
        </p:nvSpPr>
        <p:spPr>
          <a:xfrm>
            <a:off x="2116810" y="2736502"/>
            <a:ext cx="82683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Tên hiện tượng</a:t>
            </a:r>
            <a:endParaRPr lang="en-US" sz="28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Thông tin về hiện tượng</a:t>
            </a:r>
            <a:endParaRPr lang="en-US" sz="28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Kết quả của hiện tượng.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44BDD15-A874-0AD8-C785-188D59A0D39B}"/>
              </a:ext>
            </a:extLst>
          </p:cNvPr>
          <p:cNvSpPr txBox="1"/>
          <p:nvPr/>
        </p:nvSpPr>
        <p:spPr>
          <a:xfrm>
            <a:off x="9006451" y="1621872"/>
            <a:ext cx="32430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Đọc kĩ tư liệu về hiện tượng tự nhiên mà em sẽ giải thích, đánh dấu những thông tin quan trọng…</a:t>
            </a:r>
            <a:endParaRPr lang="en-US" sz="28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7461885-3869-0102-30CD-5D78EABF15E1}"/>
              </a:ext>
            </a:extLst>
          </p:cNvPr>
          <p:cNvSpPr txBox="1"/>
          <p:nvPr/>
        </p:nvSpPr>
        <p:spPr>
          <a:xfrm>
            <a:off x="2116810" y="5575091"/>
            <a:ext cx="8268344" cy="1056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Lập dàn ý</a:t>
            </a:r>
            <a:endParaRPr lang="en-US" sz="28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 nhanh ý tưởng dưới dạng cụm từ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58AB87C-45FF-4108-7986-51FF333A501F}"/>
              </a:ext>
            </a:extLst>
          </p:cNvPr>
          <p:cNvSpPr txBox="1"/>
          <p:nvPr/>
        </p:nvSpPr>
        <p:spPr>
          <a:xfrm>
            <a:off x="9104609" y="5459735"/>
            <a:ext cx="25346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 thể dùng sơ đồ tư duy để lập dàn ý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0" grpId="0"/>
      <p:bldP spid="72" grpId="0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357E44-B3E4-2BD8-2D62-16D59441D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699151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941095">
                  <a:extLst>
                    <a:ext uri="{9D8B030D-6E8A-4147-A177-3AD203B41FA5}">
                      <a16:colId xmlns:a16="http://schemas.microsoft.com/office/drawing/2014/main" val="3436964218"/>
                    </a:ext>
                  </a:extLst>
                </a:gridCol>
                <a:gridCol w="2996665">
                  <a:extLst>
                    <a:ext uri="{9D8B030D-6E8A-4147-A177-3AD203B41FA5}">
                      <a16:colId xmlns:a16="http://schemas.microsoft.com/office/drawing/2014/main" val="228214293"/>
                    </a:ext>
                  </a:extLst>
                </a:gridCol>
                <a:gridCol w="7254239">
                  <a:extLst>
                    <a:ext uri="{9D8B030D-6E8A-4147-A177-3AD203B41FA5}">
                      <a16:colId xmlns:a16="http://schemas.microsoft.com/office/drawing/2014/main" val="2368948497"/>
                    </a:ext>
                  </a:extLst>
                </a:gridCol>
              </a:tblGrid>
              <a:tr h="7924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 trình viết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0" marR="574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cần làm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0" marR="574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0" marR="574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114903"/>
                  </a:ext>
                </a:extLst>
              </a:tr>
              <a:tr h="606553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3: Viết đoạn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0" marR="574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0" marR="574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0" marR="574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388624"/>
                  </a:ext>
                </a:extLst>
              </a:tr>
            </a:tbl>
          </a:graphicData>
        </a:graphic>
      </p:graphicFrame>
      <p:pic>
        <p:nvPicPr>
          <p:cNvPr id="2" name="Picture 1" descr="A person reading a book with children&#10;&#10;Description automatically generated">
            <a:extLst>
              <a:ext uri="{FF2B5EF4-FFF2-40B4-BE49-F238E27FC236}">
                <a16:creationId xmlns:a16="http://schemas.microsoft.com/office/drawing/2014/main" id="{E85143D9-5252-CB4E-A9F5-3A1FB1C3C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4315962"/>
            <a:ext cx="2866960" cy="25420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DD9416-18DF-DA5F-8457-0E7F1F26F1C8}"/>
              </a:ext>
            </a:extLst>
          </p:cNvPr>
          <p:cNvSpPr txBox="1"/>
          <p:nvPr/>
        </p:nvSpPr>
        <p:spPr>
          <a:xfrm>
            <a:off x="1961827" y="861470"/>
            <a:ext cx="28669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 dựa trên dàn ý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5EEB8B-37F8-31E4-2F41-493A96BC9EE9}"/>
              </a:ext>
            </a:extLst>
          </p:cNvPr>
          <p:cNvSpPr txBox="1"/>
          <p:nvPr/>
        </p:nvSpPr>
        <p:spPr>
          <a:xfrm>
            <a:off x="4828787" y="799914"/>
            <a:ext cx="7228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Đảm bảo cấu trúc ba phần của bài viết</a:t>
            </a:r>
            <a:endParaRPr lang="en-US" sz="28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9FF249-FCE4-09D7-FAE5-A44823E42937}"/>
              </a:ext>
            </a:extLst>
          </p:cNvPr>
          <p:cNvSpPr txBox="1"/>
          <p:nvPr/>
        </p:nvSpPr>
        <p:spPr>
          <a:xfrm>
            <a:off x="4828787" y="1290389"/>
            <a:ext cx="72288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Đặt nhan đề giới thiệu tên của hiện tượng tự nhiên thu hút sự chú ý của người đọc.</a:t>
            </a:r>
            <a:endParaRPr lang="en-US" sz="28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0000"/>
              </a:lnSpc>
            </a:pPr>
            <a:endParaRPr lang="en-US" sz="28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1E5B20-2493-7DDB-004F-B8C9E0DB83E1}"/>
              </a:ext>
            </a:extLst>
          </p:cNvPr>
          <p:cNvSpPr txBox="1"/>
          <p:nvPr/>
        </p:nvSpPr>
        <p:spPr>
          <a:xfrm>
            <a:off x="4895946" y="2275350"/>
            <a:ext cx="72288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Tóm tắt thông tin quan trọng của từng đoạn/ phần bằng hệ thống các đề mục.</a:t>
            </a:r>
            <a:endParaRPr lang="en-US" sz="28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E9BAA0-5FCF-7B58-1C57-7238E673C226}"/>
              </a:ext>
            </a:extLst>
          </p:cNvPr>
          <p:cNvSpPr txBox="1"/>
          <p:nvPr/>
        </p:nvSpPr>
        <p:spPr>
          <a:xfrm>
            <a:off x="4895946" y="3247694"/>
            <a:ext cx="72288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Có thể đặt một số câu hỏi ở phần mở đầu và trả lời cho những câu hỏi đó ở các phần tiếp theo của bài viết tạo sự mạch lạc thu hút người đọc.</a:t>
            </a:r>
            <a:endParaRPr lang="en-US" sz="28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5295D6-63F0-C414-A2E2-0A49BE977756}"/>
              </a:ext>
            </a:extLst>
          </p:cNvPr>
          <p:cNvSpPr txBox="1"/>
          <p:nvPr/>
        </p:nvSpPr>
        <p:spPr>
          <a:xfrm>
            <a:off x="4963106" y="4632689"/>
            <a:ext cx="72288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Kết hợp các cách trình bày thông tin khác nhau: in đậm/ in nghiêng/ gạch chân… để làm nổi bật thông tin quan trọng.</a:t>
            </a:r>
            <a:endParaRPr lang="en-US" sz="28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8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357E44-B3E4-2BD8-2D62-16D59441D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275323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941095">
                  <a:extLst>
                    <a:ext uri="{9D8B030D-6E8A-4147-A177-3AD203B41FA5}">
                      <a16:colId xmlns:a16="http://schemas.microsoft.com/office/drawing/2014/main" val="3436964218"/>
                    </a:ext>
                  </a:extLst>
                </a:gridCol>
                <a:gridCol w="2996665">
                  <a:extLst>
                    <a:ext uri="{9D8B030D-6E8A-4147-A177-3AD203B41FA5}">
                      <a16:colId xmlns:a16="http://schemas.microsoft.com/office/drawing/2014/main" val="228214293"/>
                    </a:ext>
                  </a:extLst>
                </a:gridCol>
                <a:gridCol w="7254239">
                  <a:extLst>
                    <a:ext uri="{9D8B030D-6E8A-4147-A177-3AD203B41FA5}">
                      <a16:colId xmlns:a16="http://schemas.microsoft.com/office/drawing/2014/main" val="2368948497"/>
                    </a:ext>
                  </a:extLst>
                </a:gridCol>
              </a:tblGrid>
              <a:tr h="9905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 trình viết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0" marR="574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cần làm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0" marR="574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0" marR="574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114903"/>
                  </a:ext>
                </a:extLst>
              </a:tr>
              <a:tr h="1269529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4: Xem lại và chỉnh sửa, rút kinh nghiệm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0" marR="574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0" marR="574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0" marR="574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63902"/>
                  </a:ext>
                </a:extLst>
              </a:tr>
              <a:tr h="45979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0" marR="574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0" marR="5740" marT="0" marB="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352428"/>
                  </a:ext>
                </a:extLst>
              </a:tr>
            </a:tbl>
          </a:graphicData>
        </a:graphic>
      </p:graphicFrame>
      <p:pic>
        <p:nvPicPr>
          <p:cNvPr id="2" name="Picture 1" descr="A group of kids reading books&#10;&#10;Description automatically generated">
            <a:extLst>
              <a:ext uri="{FF2B5EF4-FFF2-40B4-BE49-F238E27FC236}">
                <a16:creationId xmlns:a16="http://schemas.microsoft.com/office/drawing/2014/main" id="{5F1E2AED-787B-1EEB-8024-833CEE2A9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94" y="4511040"/>
            <a:ext cx="4627406" cy="2346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220826-108E-E948-EF69-4C8AC9B50203}"/>
              </a:ext>
            </a:extLst>
          </p:cNvPr>
          <p:cNvSpPr txBox="1"/>
          <p:nvPr/>
        </p:nvSpPr>
        <p:spPr>
          <a:xfrm>
            <a:off x="1961827" y="1022888"/>
            <a:ext cx="24086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 lại và chỉnh sửa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1A23A-ADBD-A37B-BCC1-8BE0246CCF6D}"/>
              </a:ext>
            </a:extLst>
          </p:cNvPr>
          <p:cNvSpPr txBox="1"/>
          <p:nvPr/>
        </p:nvSpPr>
        <p:spPr>
          <a:xfrm>
            <a:off x="1961827" y="2512943"/>
            <a:ext cx="2997631" cy="3642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Rút kinh nghiệm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Ghi lại những kinh nghiệm của bản thân sau khi viết 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văn thuyết minh giải thích về một hiện tượng tự nhiên.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9C9883-5428-772C-0CF6-5B86D9693DBC}"/>
              </a:ext>
            </a:extLst>
          </p:cNvPr>
          <p:cNvSpPr txBox="1"/>
          <p:nvPr/>
        </p:nvSpPr>
        <p:spPr>
          <a:xfrm>
            <a:off x="4964624" y="1071806"/>
            <a:ext cx="826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 dụng bảng kiểm để xem lại và chỉnh sửa</a:t>
            </a:r>
            <a:endParaRPr lang="en-US" sz="2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8BC9A5-7A80-C08D-B266-733691FD8B8B}"/>
              </a:ext>
            </a:extLst>
          </p:cNvPr>
          <p:cNvSpPr txBox="1"/>
          <p:nvPr/>
        </p:nvSpPr>
        <p:spPr>
          <a:xfrm>
            <a:off x="4959458" y="2377195"/>
            <a:ext cx="64782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 ý đến những điểm mình đã làm tốt, những điểm chưa tốt cần khắc phục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09388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6" name="Google Shape;1596;p40"/>
          <p:cNvGrpSpPr/>
          <p:nvPr/>
        </p:nvGrpSpPr>
        <p:grpSpPr>
          <a:xfrm>
            <a:off x="1365452" y="522848"/>
            <a:ext cx="8424136" cy="5812689"/>
            <a:chOff x="231275" y="1235000"/>
            <a:chExt cx="3506550" cy="2419400"/>
          </a:xfrm>
        </p:grpSpPr>
        <p:sp>
          <p:nvSpPr>
            <p:cNvPr id="1597" name="Google Shape;1597;p40"/>
            <p:cNvSpPr/>
            <p:nvPr/>
          </p:nvSpPr>
          <p:spPr>
            <a:xfrm>
              <a:off x="231275" y="1235000"/>
              <a:ext cx="3506550" cy="2419400"/>
            </a:xfrm>
            <a:custGeom>
              <a:avLst/>
              <a:gdLst/>
              <a:ahLst/>
              <a:cxnLst/>
              <a:rect l="l" t="t" r="r" b="b"/>
              <a:pathLst>
                <a:path w="140262" h="96776" extrusionOk="0">
                  <a:moveTo>
                    <a:pt x="36971" y="1"/>
                  </a:moveTo>
                  <a:cubicBezTo>
                    <a:pt x="36664" y="1"/>
                    <a:pt x="36358" y="44"/>
                    <a:pt x="36064" y="133"/>
                  </a:cubicBezTo>
                  <a:lnTo>
                    <a:pt x="14540" y="6524"/>
                  </a:lnTo>
                  <a:cubicBezTo>
                    <a:pt x="13764" y="6753"/>
                    <a:pt x="13102" y="7278"/>
                    <a:pt x="12691" y="7985"/>
                  </a:cubicBezTo>
                  <a:lnTo>
                    <a:pt x="9222" y="13965"/>
                  </a:lnTo>
                  <a:cubicBezTo>
                    <a:pt x="8879" y="14217"/>
                    <a:pt x="8582" y="14513"/>
                    <a:pt x="8377" y="14878"/>
                  </a:cubicBezTo>
                  <a:lnTo>
                    <a:pt x="3561" y="22753"/>
                  </a:lnTo>
                  <a:cubicBezTo>
                    <a:pt x="3264" y="23255"/>
                    <a:pt x="3104" y="23826"/>
                    <a:pt x="3104" y="24419"/>
                  </a:cubicBezTo>
                  <a:lnTo>
                    <a:pt x="3104" y="24556"/>
                  </a:lnTo>
                  <a:lnTo>
                    <a:pt x="799" y="28505"/>
                  </a:lnTo>
                  <a:cubicBezTo>
                    <a:pt x="0" y="29897"/>
                    <a:pt x="365" y="31678"/>
                    <a:pt x="1644" y="32636"/>
                  </a:cubicBezTo>
                  <a:lnTo>
                    <a:pt x="3104" y="33732"/>
                  </a:lnTo>
                  <a:lnTo>
                    <a:pt x="3104" y="46058"/>
                  </a:lnTo>
                  <a:cubicBezTo>
                    <a:pt x="3104" y="47450"/>
                    <a:pt x="3972" y="48660"/>
                    <a:pt x="5296" y="49094"/>
                  </a:cubicBezTo>
                  <a:cubicBezTo>
                    <a:pt x="5615" y="49185"/>
                    <a:pt x="5935" y="49253"/>
                    <a:pt x="6277" y="49253"/>
                  </a:cubicBezTo>
                  <a:cubicBezTo>
                    <a:pt x="7281" y="49253"/>
                    <a:pt x="8240" y="48751"/>
                    <a:pt x="8833" y="47952"/>
                  </a:cubicBezTo>
                  <a:lnTo>
                    <a:pt x="8879" y="47884"/>
                  </a:lnTo>
                  <a:lnTo>
                    <a:pt x="9130" y="48158"/>
                  </a:lnTo>
                  <a:cubicBezTo>
                    <a:pt x="9724" y="48842"/>
                    <a:pt x="10591" y="49253"/>
                    <a:pt x="11527" y="49253"/>
                  </a:cubicBezTo>
                  <a:cubicBezTo>
                    <a:pt x="11915" y="49253"/>
                    <a:pt x="12303" y="49185"/>
                    <a:pt x="12668" y="49025"/>
                  </a:cubicBezTo>
                  <a:cubicBezTo>
                    <a:pt x="13901" y="48569"/>
                    <a:pt x="14722" y="47336"/>
                    <a:pt x="14700" y="46012"/>
                  </a:cubicBezTo>
                  <a:lnTo>
                    <a:pt x="14540" y="34189"/>
                  </a:lnTo>
                  <a:lnTo>
                    <a:pt x="16891" y="36814"/>
                  </a:lnTo>
                  <a:cubicBezTo>
                    <a:pt x="16982" y="36882"/>
                    <a:pt x="17051" y="36950"/>
                    <a:pt x="17119" y="37019"/>
                  </a:cubicBezTo>
                  <a:lnTo>
                    <a:pt x="17119" y="93580"/>
                  </a:lnTo>
                  <a:cubicBezTo>
                    <a:pt x="17119" y="95337"/>
                    <a:pt x="18557" y="96775"/>
                    <a:pt x="20315" y="96775"/>
                  </a:cubicBezTo>
                  <a:lnTo>
                    <a:pt x="137066" y="96775"/>
                  </a:lnTo>
                  <a:cubicBezTo>
                    <a:pt x="138824" y="96775"/>
                    <a:pt x="140262" y="95337"/>
                    <a:pt x="140262" y="93580"/>
                  </a:cubicBezTo>
                  <a:lnTo>
                    <a:pt x="140262" y="16179"/>
                  </a:lnTo>
                  <a:cubicBezTo>
                    <a:pt x="140262" y="14422"/>
                    <a:pt x="138824" y="13007"/>
                    <a:pt x="137066" y="13007"/>
                  </a:cubicBezTo>
                  <a:lnTo>
                    <a:pt x="40606" y="13007"/>
                  </a:lnTo>
                  <a:lnTo>
                    <a:pt x="38552" y="11044"/>
                  </a:lnTo>
                  <a:lnTo>
                    <a:pt x="41999" y="7803"/>
                  </a:lnTo>
                  <a:cubicBezTo>
                    <a:pt x="42661" y="7164"/>
                    <a:pt x="43026" y="6273"/>
                    <a:pt x="43003" y="5360"/>
                  </a:cubicBezTo>
                  <a:cubicBezTo>
                    <a:pt x="42957" y="4447"/>
                    <a:pt x="42524" y="3580"/>
                    <a:pt x="41816" y="3009"/>
                  </a:cubicBezTo>
                  <a:lnTo>
                    <a:pt x="38963" y="704"/>
                  </a:lnTo>
                  <a:cubicBezTo>
                    <a:pt x="38403" y="240"/>
                    <a:pt x="37687" y="1"/>
                    <a:pt x="369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40"/>
            <p:cNvSpPr/>
            <p:nvPr/>
          </p:nvSpPr>
          <p:spPr>
            <a:xfrm>
              <a:off x="739125" y="1639475"/>
              <a:ext cx="2918825" cy="1935025"/>
            </a:xfrm>
            <a:custGeom>
              <a:avLst/>
              <a:gdLst/>
              <a:ahLst/>
              <a:cxnLst/>
              <a:rect l="l" t="t" r="r" b="b"/>
              <a:pathLst>
                <a:path w="116753" h="77401" extrusionOk="0">
                  <a:moveTo>
                    <a:pt x="1" y="0"/>
                  </a:moveTo>
                  <a:lnTo>
                    <a:pt x="1" y="77401"/>
                  </a:lnTo>
                  <a:lnTo>
                    <a:pt x="116752" y="77401"/>
                  </a:lnTo>
                  <a:lnTo>
                    <a:pt x="1167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40"/>
            <p:cNvSpPr/>
            <p:nvPr/>
          </p:nvSpPr>
          <p:spPr>
            <a:xfrm>
              <a:off x="739125" y="1639475"/>
              <a:ext cx="573525" cy="574075"/>
            </a:xfrm>
            <a:custGeom>
              <a:avLst/>
              <a:gdLst/>
              <a:ahLst/>
              <a:cxnLst/>
              <a:rect l="l" t="t" r="r" b="b"/>
              <a:pathLst>
                <a:path w="22941" h="22963" extrusionOk="0">
                  <a:moveTo>
                    <a:pt x="1" y="0"/>
                  </a:moveTo>
                  <a:lnTo>
                    <a:pt x="1" y="22963"/>
                  </a:lnTo>
                  <a:lnTo>
                    <a:pt x="22940" y="0"/>
                  </a:lnTo>
                  <a:close/>
                </a:path>
              </a:pathLst>
            </a:custGeom>
            <a:solidFill>
              <a:srgbClr val="FFC801">
                <a:alpha val="299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40"/>
            <p:cNvSpPr/>
            <p:nvPr/>
          </p:nvSpPr>
          <p:spPr>
            <a:xfrm>
              <a:off x="739125" y="1639475"/>
              <a:ext cx="1504225" cy="1504775"/>
            </a:xfrm>
            <a:custGeom>
              <a:avLst/>
              <a:gdLst/>
              <a:ahLst/>
              <a:cxnLst/>
              <a:rect l="l" t="t" r="r" b="b"/>
              <a:pathLst>
                <a:path w="60169" h="60191" extrusionOk="0">
                  <a:moveTo>
                    <a:pt x="39945" y="0"/>
                  </a:moveTo>
                  <a:lnTo>
                    <a:pt x="1" y="39945"/>
                  </a:lnTo>
                  <a:lnTo>
                    <a:pt x="1" y="60191"/>
                  </a:lnTo>
                  <a:lnTo>
                    <a:pt x="21548" y="38621"/>
                  </a:lnTo>
                  <a:cubicBezTo>
                    <a:pt x="34421" y="25747"/>
                    <a:pt x="47295" y="12874"/>
                    <a:pt x="60168" y="0"/>
                  </a:cubicBezTo>
                  <a:close/>
                </a:path>
              </a:pathLst>
            </a:custGeom>
            <a:solidFill>
              <a:srgbClr val="FFC801">
                <a:alpha val="299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40"/>
            <p:cNvSpPr/>
            <p:nvPr/>
          </p:nvSpPr>
          <p:spPr>
            <a:xfrm>
              <a:off x="1310325" y="1639475"/>
              <a:ext cx="2347625" cy="1935025"/>
            </a:xfrm>
            <a:custGeom>
              <a:avLst/>
              <a:gdLst/>
              <a:ahLst/>
              <a:cxnLst/>
              <a:rect l="l" t="t" r="r" b="b"/>
              <a:pathLst>
                <a:path w="93905" h="77401" extrusionOk="0">
                  <a:moveTo>
                    <a:pt x="77401" y="0"/>
                  </a:moveTo>
                  <a:lnTo>
                    <a:pt x="1" y="77401"/>
                  </a:lnTo>
                  <a:lnTo>
                    <a:pt x="33622" y="77401"/>
                  </a:lnTo>
                  <a:lnTo>
                    <a:pt x="51974" y="59049"/>
                  </a:lnTo>
                  <a:cubicBezTo>
                    <a:pt x="65966" y="45058"/>
                    <a:pt x="79935" y="31088"/>
                    <a:pt x="93904" y="17119"/>
                  </a:cubicBezTo>
                  <a:lnTo>
                    <a:pt x="93904" y="0"/>
                  </a:lnTo>
                  <a:close/>
                </a:path>
              </a:pathLst>
            </a:custGeom>
            <a:solidFill>
              <a:srgbClr val="FFC801">
                <a:alpha val="299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40"/>
            <p:cNvSpPr/>
            <p:nvPr/>
          </p:nvSpPr>
          <p:spPr>
            <a:xfrm>
              <a:off x="3152325" y="3068900"/>
              <a:ext cx="505625" cy="505600"/>
            </a:xfrm>
            <a:custGeom>
              <a:avLst/>
              <a:gdLst/>
              <a:ahLst/>
              <a:cxnLst/>
              <a:rect l="l" t="t" r="r" b="b"/>
              <a:pathLst>
                <a:path w="20225" h="20224" extrusionOk="0">
                  <a:moveTo>
                    <a:pt x="20224" y="1"/>
                  </a:moveTo>
                  <a:cubicBezTo>
                    <a:pt x="13491" y="6734"/>
                    <a:pt x="6757" y="13490"/>
                    <a:pt x="1" y="20224"/>
                  </a:cubicBezTo>
                  <a:lnTo>
                    <a:pt x="20224" y="20224"/>
                  </a:lnTo>
                  <a:lnTo>
                    <a:pt x="20224" y="1"/>
                  </a:lnTo>
                  <a:close/>
                </a:path>
              </a:pathLst>
            </a:custGeom>
            <a:solidFill>
              <a:srgbClr val="FFC801">
                <a:alpha val="299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40"/>
            <p:cNvSpPr/>
            <p:nvPr/>
          </p:nvSpPr>
          <p:spPr>
            <a:xfrm>
              <a:off x="856675" y="1746175"/>
              <a:ext cx="2683725" cy="1721625"/>
            </a:xfrm>
            <a:custGeom>
              <a:avLst/>
              <a:gdLst/>
              <a:ahLst/>
              <a:cxnLst/>
              <a:rect l="l" t="t" r="r" b="b"/>
              <a:pathLst>
                <a:path w="107349" h="68865" extrusionOk="0">
                  <a:moveTo>
                    <a:pt x="1" y="1"/>
                  </a:moveTo>
                  <a:lnTo>
                    <a:pt x="1" y="68865"/>
                  </a:lnTo>
                  <a:lnTo>
                    <a:pt x="107348" y="68865"/>
                  </a:lnTo>
                  <a:lnTo>
                    <a:pt x="1073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40"/>
            <p:cNvSpPr/>
            <p:nvPr/>
          </p:nvSpPr>
          <p:spPr>
            <a:xfrm>
              <a:off x="886350" y="1778700"/>
              <a:ext cx="2624375" cy="1656575"/>
            </a:xfrm>
            <a:custGeom>
              <a:avLst/>
              <a:gdLst/>
              <a:ahLst/>
              <a:cxnLst/>
              <a:rect l="l" t="t" r="r" b="b"/>
              <a:pathLst>
                <a:path w="104975" h="66263" extrusionOk="0">
                  <a:moveTo>
                    <a:pt x="1" y="1"/>
                  </a:moveTo>
                  <a:lnTo>
                    <a:pt x="1" y="66263"/>
                  </a:lnTo>
                  <a:lnTo>
                    <a:pt x="104974" y="66263"/>
                  </a:lnTo>
                  <a:lnTo>
                    <a:pt x="1049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40"/>
            <p:cNvSpPr/>
            <p:nvPr/>
          </p:nvSpPr>
          <p:spPr>
            <a:xfrm>
              <a:off x="886350" y="1778700"/>
              <a:ext cx="2624375" cy="1656575"/>
            </a:xfrm>
            <a:custGeom>
              <a:avLst/>
              <a:gdLst/>
              <a:ahLst/>
              <a:cxnLst/>
              <a:rect l="l" t="t" r="r" b="b"/>
              <a:pathLst>
                <a:path w="104975" h="66263" extrusionOk="0">
                  <a:moveTo>
                    <a:pt x="103239" y="1096"/>
                  </a:moveTo>
                  <a:lnTo>
                    <a:pt x="103239" y="65167"/>
                  </a:lnTo>
                  <a:lnTo>
                    <a:pt x="1735" y="65167"/>
                  </a:lnTo>
                  <a:lnTo>
                    <a:pt x="1735" y="1096"/>
                  </a:lnTo>
                  <a:close/>
                  <a:moveTo>
                    <a:pt x="1" y="1"/>
                  </a:moveTo>
                  <a:lnTo>
                    <a:pt x="1" y="66263"/>
                  </a:lnTo>
                  <a:lnTo>
                    <a:pt x="104974" y="66263"/>
                  </a:lnTo>
                  <a:lnTo>
                    <a:pt x="1049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40"/>
            <p:cNvSpPr/>
            <p:nvPr/>
          </p:nvSpPr>
          <p:spPr>
            <a:xfrm>
              <a:off x="739125" y="1648025"/>
              <a:ext cx="463375" cy="603750"/>
            </a:xfrm>
            <a:custGeom>
              <a:avLst/>
              <a:gdLst/>
              <a:ahLst/>
              <a:cxnLst/>
              <a:rect l="l" t="t" r="r" b="b"/>
              <a:pathLst>
                <a:path w="18535" h="24150" extrusionOk="0">
                  <a:moveTo>
                    <a:pt x="1" y="1"/>
                  </a:moveTo>
                  <a:lnTo>
                    <a:pt x="1" y="23648"/>
                  </a:lnTo>
                  <a:lnTo>
                    <a:pt x="320" y="24150"/>
                  </a:lnTo>
                  <a:cubicBezTo>
                    <a:pt x="320" y="24150"/>
                    <a:pt x="4064" y="6438"/>
                    <a:pt x="18124" y="183"/>
                  </a:cubicBezTo>
                  <a:cubicBezTo>
                    <a:pt x="18261" y="115"/>
                    <a:pt x="18398" y="69"/>
                    <a:pt x="18535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40"/>
            <p:cNvSpPr/>
            <p:nvPr/>
          </p:nvSpPr>
          <p:spPr>
            <a:xfrm>
              <a:off x="320275" y="1314225"/>
              <a:ext cx="906775" cy="722425"/>
            </a:xfrm>
            <a:custGeom>
              <a:avLst/>
              <a:gdLst/>
              <a:ahLst/>
              <a:cxnLst/>
              <a:rect l="l" t="t" r="r" b="b"/>
              <a:pathLst>
                <a:path w="36271" h="28897" extrusionOk="0">
                  <a:moveTo>
                    <a:pt x="33394" y="0"/>
                  </a:moveTo>
                  <a:lnTo>
                    <a:pt x="11893" y="6414"/>
                  </a:lnTo>
                  <a:lnTo>
                    <a:pt x="1" y="26934"/>
                  </a:lnTo>
                  <a:lnTo>
                    <a:pt x="2603" y="28897"/>
                  </a:lnTo>
                  <a:lnTo>
                    <a:pt x="10135" y="24309"/>
                  </a:lnTo>
                  <a:lnTo>
                    <a:pt x="27848" y="10226"/>
                  </a:lnTo>
                  <a:lnTo>
                    <a:pt x="36270" y="2305"/>
                  </a:lnTo>
                  <a:lnTo>
                    <a:pt x="33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40"/>
            <p:cNvSpPr/>
            <p:nvPr/>
          </p:nvSpPr>
          <p:spPr>
            <a:xfrm>
              <a:off x="363650" y="1347875"/>
              <a:ext cx="863400" cy="688775"/>
            </a:xfrm>
            <a:custGeom>
              <a:avLst/>
              <a:gdLst/>
              <a:ahLst/>
              <a:cxnLst/>
              <a:rect l="l" t="t" r="r" b="b"/>
              <a:pathLst>
                <a:path w="34536" h="27551" extrusionOk="0">
                  <a:moveTo>
                    <a:pt x="33326" y="1"/>
                  </a:moveTo>
                  <a:lnTo>
                    <a:pt x="11641" y="6597"/>
                  </a:lnTo>
                  <a:lnTo>
                    <a:pt x="1" y="26889"/>
                  </a:lnTo>
                  <a:lnTo>
                    <a:pt x="868" y="27551"/>
                  </a:lnTo>
                  <a:lnTo>
                    <a:pt x="8400" y="22963"/>
                  </a:lnTo>
                  <a:lnTo>
                    <a:pt x="26113" y="8880"/>
                  </a:lnTo>
                  <a:lnTo>
                    <a:pt x="34535" y="959"/>
                  </a:lnTo>
                  <a:lnTo>
                    <a:pt x="3332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40"/>
            <p:cNvSpPr/>
            <p:nvPr/>
          </p:nvSpPr>
          <p:spPr>
            <a:xfrm>
              <a:off x="521150" y="1467150"/>
              <a:ext cx="696200" cy="634550"/>
            </a:xfrm>
            <a:custGeom>
              <a:avLst/>
              <a:gdLst/>
              <a:ahLst/>
              <a:cxnLst/>
              <a:rect l="l" t="t" r="r" b="b"/>
              <a:pathLst>
                <a:path w="27848" h="25382" extrusionOk="0">
                  <a:moveTo>
                    <a:pt x="20520" y="0"/>
                  </a:moveTo>
                  <a:cubicBezTo>
                    <a:pt x="20520" y="0"/>
                    <a:pt x="9450" y="1621"/>
                    <a:pt x="0" y="16959"/>
                  </a:cubicBezTo>
                  <a:lnTo>
                    <a:pt x="7670" y="25382"/>
                  </a:lnTo>
                  <a:cubicBezTo>
                    <a:pt x="7670" y="25382"/>
                    <a:pt x="13034" y="13125"/>
                    <a:pt x="27847" y="6985"/>
                  </a:cubicBezTo>
                  <a:lnTo>
                    <a:pt x="205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40"/>
            <p:cNvSpPr/>
            <p:nvPr/>
          </p:nvSpPr>
          <p:spPr>
            <a:xfrm>
              <a:off x="521150" y="1467150"/>
              <a:ext cx="696200" cy="428575"/>
            </a:xfrm>
            <a:custGeom>
              <a:avLst/>
              <a:gdLst/>
              <a:ahLst/>
              <a:cxnLst/>
              <a:rect l="l" t="t" r="r" b="b"/>
              <a:pathLst>
                <a:path w="27848" h="17143" extrusionOk="0">
                  <a:moveTo>
                    <a:pt x="20520" y="0"/>
                  </a:moveTo>
                  <a:cubicBezTo>
                    <a:pt x="20520" y="0"/>
                    <a:pt x="9450" y="1621"/>
                    <a:pt x="0" y="16959"/>
                  </a:cubicBezTo>
                  <a:lnTo>
                    <a:pt x="160" y="17142"/>
                  </a:lnTo>
                  <a:cubicBezTo>
                    <a:pt x="9496" y="2580"/>
                    <a:pt x="20155" y="1027"/>
                    <a:pt x="20155" y="1027"/>
                  </a:cubicBezTo>
                  <a:lnTo>
                    <a:pt x="26843" y="7418"/>
                  </a:lnTo>
                  <a:cubicBezTo>
                    <a:pt x="27185" y="7282"/>
                    <a:pt x="27505" y="7122"/>
                    <a:pt x="27847" y="6985"/>
                  </a:cubicBezTo>
                  <a:lnTo>
                    <a:pt x="20520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40"/>
            <p:cNvSpPr/>
            <p:nvPr/>
          </p:nvSpPr>
          <p:spPr>
            <a:xfrm>
              <a:off x="521150" y="1467150"/>
              <a:ext cx="514150" cy="612300"/>
            </a:xfrm>
            <a:custGeom>
              <a:avLst/>
              <a:gdLst/>
              <a:ahLst/>
              <a:cxnLst/>
              <a:rect l="l" t="t" r="r" b="b"/>
              <a:pathLst>
                <a:path w="20566" h="24492" extrusionOk="0">
                  <a:moveTo>
                    <a:pt x="20520" y="0"/>
                  </a:moveTo>
                  <a:cubicBezTo>
                    <a:pt x="20520" y="0"/>
                    <a:pt x="9450" y="1621"/>
                    <a:pt x="0" y="16959"/>
                  </a:cubicBezTo>
                  <a:lnTo>
                    <a:pt x="6848" y="24492"/>
                  </a:lnTo>
                  <a:cubicBezTo>
                    <a:pt x="6757" y="23602"/>
                    <a:pt x="6688" y="22689"/>
                    <a:pt x="6688" y="21753"/>
                  </a:cubicBezTo>
                  <a:cubicBezTo>
                    <a:pt x="6688" y="12280"/>
                    <a:pt x="12417" y="3926"/>
                    <a:pt x="20566" y="69"/>
                  </a:cubicBezTo>
                  <a:lnTo>
                    <a:pt x="20520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40"/>
            <p:cNvSpPr/>
            <p:nvPr/>
          </p:nvSpPr>
          <p:spPr>
            <a:xfrm>
              <a:off x="740275" y="1565300"/>
              <a:ext cx="252250" cy="268225"/>
            </a:xfrm>
            <a:custGeom>
              <a:avLst/>
              <a:gdLst/>
              <a:ahLst/>
              <a:cxnLst/>
              <a:rect l="l" t="t" r="r" b="b"/>
              <a:pathLst>
                <a:path w="10090" h="10729" extrusionOk="0">
                  <a:moveTo>
                    <a:pt x="3150" y="0"/>
                  </a:moveTo>
                  <a:cubicBezTo>
                    <a:pt x="2146" y="708"/>
                    <a:pt x="1073" y="1529"/>
                    <a:pt x="0" y="2465"/>
                  </a:cubicBezTo>
                  <a:lnTo>
                    <a:pt x="7076" y="10728"/>
                  </a:lnTo>
                  <a:cubicBezTo>
                    <a:pt x="7989" y="9884"/>
                    <a:pt x="8993" y="9039"/>
                    <a:pt x="10089" y="8194"/>
                  </a:cubicBezTo>
                  <a:lnTo>
                    <a:pt x="3150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40"/>
            <p:cNvSpPr/>
            <p:nvPr/>
          </p:nvSpPr>
          <p:spPr>
            <a:xfrm>
              <a:off x="420725" y="1612075"/>
              <a:ext cx="125550" cy="402900"/>
            </a:xfrm>
            <a:custGeom>
              <a:avLst/>
              <a:gdLst/>
              <a:ahLst/>
              <a:cxnLst/>
              <a:rect l="l" t="t" r="r" b="b"/>
              <a:pathLst>
                <a:path w="5022" h="16116" extrusionOk="0">
                  <a:moveTo>
                    <a:pt x="4816" y="1"/>
                  </a:moveTo>
                  <a:lnTo>
                    <a:pt x="2009" y="4589"/>
                  </a:lnTo>
                  <a:lnTo>
                    <a:pt x="0" y="8058"/>
                  </a:lnTo>
                  <a:lnTo>
                    <a:pt x="0" y="16116"/>
                  </a:lnTo>
                  <a:lnTo>
                    <a:pt x="5022" y="13080"/>
                  </a:lnTo>
                  <a:lnTo>
                    <a:pt x="4816" y="1"/>
                  </a:lnTo>
                  <a:close/>
                </a:path>
              </a:pathLst>
            </a:custGeom>
            <a:solidFill>
              <a:srgbClr val="0047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40"/>
            <p:cNvSpPr/>
            <p:nvPr/>
          </p:nvSpPr>
          <p:spPr>
            <a:xfrm>
              <a:off x="388200" y="1648600"/>
              <a:ext cx="131250" cy="737850"/>
            </a:xfrm>
            <a:custGeom>
              <a:avLst/>
              <a:gdLst/>
              <a:ahLst/>
              <a:cxnLst/>
              <a:rect l="l" t="t" r="r" b="b"/>
              <a:pathLst>
                <a:path w="5250" h="29514" extrusionOk="0">
                  <a:moveTo>
                    <a:pt x="4816" y="1"/>
                  </a:moveTo>
                  <a:lnTo>
                    <a:pt x="0" y="7875"/>
                  </a:lnTo>
                  <a:lnTo>
                    <a:pt x="0" y="29514"/>
                  </a:lnTo>
                  <a:lnTo>
                    <a:pt x="2397" y="26250"/>
                  </a:lnTo>
                  <a:lnTo>
                    <a:pt x="5250" y="29514"/>
                  </a:lnTo>
                  <a:lnTo>
                    <a:pt x="48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40"/>
            <p:cNvSpPr/>
            <p:nvPr/>
          </p:nvSpPr>
          <p:spPr>
            <a:xfrm>
              <a:off x="388200" y="2183850"/>
              <a:ext cx="131250" cy="202600"/>
            </a:xfrm>
            <a:custGeom>
              <a:avLst/>
              <a:gdLst/>
              <a:ahLst/>
              <a:cxnLst/>
              <a:rect l="l" t="t" r="r" b="b"/>
              <a:pathLst>
                <a:path w="5250" h="8104" extrusionOk="0">
                  <a:moveTo>
                    <a:pt x="5136" y="1"/>
                  </a:moveTo>
                  <a:cubicBezTo>
                    <a:pt x="3424" y="1713"/>
                    <a:pt x="1712" y="3425"/>
                    <a:pt x="0" y="5136"/>
                  </a:cubicBezTo>
                  <a:lnTo>
                    <a:pt x="0" y="8104"/>
                  </a:lnTo>
                  <a:lnTo>
                    <a:pt x="2397" y="4840"/>
                  </a:lnTo>
                  <a:lnTo>
                    <a:pt x="5250" y="8104"/>
                  </a:lnTo>
                  <a:lnTo>
                    <a:pt x="5250" y="8104"/>
                  </a:lnTo>
                  <a:lnTo>
                    <a:pt x="513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40"/>
            <p:cNvSpPr/>
            <p:nvPr/>
          </p:nvSpPr>
          <p:spPr>
            <a:xfrm>
              <a:off x="388200" y="1648600"/>
              <a:ext cx="122125" cy="229425"/>
            </a:xfrm>
            <a:custGeom>
              <a:avLst/>
              <a:gdLst/>
              <a:ahLst/>
              <a:cxnLst/>
              <a:rect l="l" t="t" r="r" b="b"/>
              <a:pathLst>
                <a:path w="4885" h="9177" extrusionOk="0">
                  <a:moveTo>
                    <a:pt x="4816" y="1"/>
                  </a:moveTo>
                  <a:lnTo>
                    <a:pt x="0" y="7875"/>
                  </a:lnTo>
                  <a:lnTo>
                    <a:pt x="0" y="9176"/>
                  </a:lnTo>
                  <a:lnTo>
                    <a:pt x="4885" y="4292"/>
                  </a:lnTo>
                  <a:lnTo>
                    <a:pt x="481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40"/>
            <p:cNvSpPr/>
            <p:nvPr/>
          </p:nvSpPr>
          <p:spPr>
            <a:xfrm>
              <a:off x="388200" y="1889400"/>
              <a:ext cx="126125" cy="287625"/>
            </a:xfrm>
            <a:custGeom>
              <a:avLst/>
              <a:gdLst/>
              <a:ahLst/>
              <a:cxnLst/>
              <a:rect l="l" t="t" r="r" b="b"/>
              <a:pathLst>
                <a:path w="5045" h="11505" extrusionOk="0">
                  <a:moveTo>
                    <a:pt x="4953" y="1"/>
                  </a:moveTo>
                  <a:lnTo>
                    <a:pt x="0" y="4954"/>
                  </a:lnTo>
                  <a:lnTo>
                    <a:pt x="0" y="11505"/>
                  </a:lnTo>
                  <a:lnTo>
                    <a:pt x="5044" y="6438"/>
                  </a:lnTo>
                  <a:lnTo>
                    <a:pt x="4953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18" name="Google Shape;1618;p40"/>
          <p:cNvSpPr txBox="1">
            <a:spLocks noGrp="1"/>
          </p:cNvSpPr>
          <p:nvPr>
            <p:ph type="title"/>
          </p:nvPr>
        </p:nvSpPr>
        <p:spPr>
          <a:xfrm>
            <a:off x="3142116" y="2802491"/>
            <a:ext cx="5840597" cy="168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88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" sz="8800">
                <a:latin typeface="Times New Roman" panose="02020603050405020304" pitchFamily="18" charset="0"/>
                <a:cs typeface="Times New Roman" panose="02020603050405020304" pitchFamily="18" charset="0"/>
              </a:rPr>
              <a:t>oạt động luyện tập</a:t>
            </a:r>
            <a:endParaRPr sz="8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2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" grpId="0"/>
    </p:bldLst>
  </p:timing>
</p:sld>
</file>

<file path=ppt/theme/theme1.xml><?xml version="1.0" encoding="utf-8"?>
<a:theme xmlns:a="http://schemas.openxmlformats.org/drawingml/2006/main" name="Teacher Appreciation Day Activities by Slidesgo">
  <a:themeElements>
    <a:clrScheme name="Simple Light">
      <a:dk1>
        <a:srgbClr val="004795"/>
      </a:dk1>
      <a:lt1>
        <a:srgbClr val="FEE4AE"/>
      </a:lt1>
      <a:dk2>
        <a:srgbClr val="FA3840"/>
      </a:dk2>
      <a:lt2>
        <a:srgbClr val="191919"/>
      </a:lt2>
      <a:accent1>
        <a:srgbClr val="FFC801"/>
      </a:accent1>
      <a:accent2>
        <a:srgbClr val="BF0C38"/>
      </a:accent2>
      <a:accent3>
        <a:srgbClr val="E7682E"/>
      </a:accent3>
      <a:accent4>
        <a:srgbClr val="01C0FC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1309</Words>
  <Application>Microsoft Office PowerPoint</Application>
  <PresentationFormat>Widescreen</PresentationFormat>
  <Paragraphs>172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.VnTime</vt:lpstr>
      <vt:lpstr>Acme</vt:lpstr>
      <vt:lpstr>Arial</vt:lpstr>
      <vt:lpstr>Assistant</vt:lpstr>
      <vt:lpstr>Bahiana</vt:lpstr>
      <vt:lpstr>Bebas Neue</vt:lpstr>
      <vt:lpstr>Calibri</vt:lpstr>
      <vt:lpstr>Fira Sans Extra Condensed</vt:lpstr>
      <vt:lpstr>Francois One</vt:lpstr>
      <vt:lpstr>Mansalva</vt:lpstr>
      <vt:lpstr>Ranchers</vt:lpstr>
      <vt:lpstr>Times New Roman</vt:lpstr>
      <vt:lpstr>思源黑体 CN Light</vt:lpstr>
      <vt:lpstr>Teacher Appreciation Day Activities by Slidesgo</vt:lpstr>
      <vt:lpstr>Viết văn bản thuyết minh  giải thích một hiện tượng tự nhiên</vt:lpstr>
      <vt:lpstr>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luyện tập</vt:lpstr>
      <vt:lpstr>IV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văn bản nghị luận về một vấn đề xã hội</dc:title>
  <dc:creator>Nguyễn Chà</dc:creator>
  <cp:lastModifiedBy>Admin</cp:lastModifiedBy>
  <cp:revision>12</cp:revision>
  <dcterms:created xsi:type="dcterms:W3CDTF">2023-07-17T02:56:33Z</dcterms:created>
  <dcterms:modified xsi:type="dcterms:W3CDTF">2025-02-14T02:50:35Z</dcterms:modified>
</cp:coreProperties>
</file>